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notesSlides/notesSlide23.xml" ContentType="application/vnd.openxmlformats-officedocument.presentationml.notesSlide+xml"/>
  <Override PartName="/ppt/tags/tag35.xml" ContentType="application/vnd.openxmlformats-officedocument.presentationml.tags+xml"/>
  <Override PartName="/ppt/notesSlides/notesSlide24.xml" ContentType="application/vnd.openxmlformats-officedocument.presentationml.notesSlide+xml"/>
  <Override PartName="/ppt/tags/tag36.xml" ContentType="application/vnd.openxmlformats-officedocument.presentationml.tags+xml"/>
  <Override PartName="/ppt/notesSlides/notesSlide25.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ppt/tags/tag38.xml" ContentType="application/vnd.openxmlformats-officedocument.presentationml.tags+xml"/>
  <Override PartName="/ppt/notesSlides/notesSlide2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tags/tag40.xml" ContentType="application/vnd.openxmlformats-officedocument.presentationml.tags+xml"/>
  <Override PartName="/ppt/notesSlides/notesSlide29.xml" ContentType="application/vnd.openxmlformats-officedocument.presentationml.notesSlide+xml"/>
  <Override PartName="/ppt/tags/tag41.xml" ContentType="application/vnd.openxmlformats-officedocument.presentationml.tags+xml"/>
  <Override PartName="/ppt/notesSlides/notesSlide30.xml" ContentType="application/vnd.openxmlformats-officedocument.presentationml.notesSlide+xml"/>
  <Override PartName="/ppt/tags/tag42.xml" ContentType="application/vnd.openxmlformats-officedocument.presentationml.tags+xml"/>
  <Override PartName="/ppt/notesSlides/notesSlide31.xml" ContentType="application/vnd.openxmlformats-officedocument.presentationml.notesSlide+xml"/>
  <Override PartName="/ppt/tags/tag43.xml" ContentType="application/vnd.openxmlformats-officedocument.presentationml.tags+xml"/>
  <Override PartName="/ppt/notesSlides/notesSlide32.xml" ContentType="application/vnd.openxmlformats-officedocument.presentationml.notesSlide+xml"/>
  <Override PartName="/ppt/tags/tag44.xml" ContentType="application/vnd.openxmlformats-officedocument.presentationml.tags+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85" r:id="rId2"/>
  </p:sldMasterIdLst>
  <p:notesMasterIdLst>
    <p:notesMasterId r:id="rId37"/>
  </p:notesMasterIdLst>
  <p:sldIdLst>
    <p:sldId id="665" r:id="rId3"/>
    <p:sldId id="289" r:id="rId4"/>
    <p:sldId id="271" r:id="rId5"/>
    <p:sldId id="270" r:id="rId6"/>
    <p:sldId id="338" r:id="rId7"/>
    <p:sldId id="275" r:id="rId8"/>
    <p:sldId id="668" r:id="rId9"/>
    <p:sldId id="629" r:id="rId10"/>
    <p:sldId id="299" r:id="rId11"/>
    <p:sldId id="666" r:id="rId12"/>
    <p:sldId id="667" r:id="rId13"/>
    <p:sldId id="339" r:id="rId14"/>
    <p:sldId id="259" r:id="rId15"/>
    <p:sldId id="618" r:id="rId16"/>
    <p:sldId id="256" r:id="rId17"/>
    <p:sldId id="620" r:id="rId18"/>
    <p:sldId id="278" r:id="rId19"/>
    <p:sldId id="669" r:id="rId20"/>
    <p:sldId id="670" r:id="rId21"/>
    <p:sldId id="671" r:id="rId22"/>
    <p:sldId id="672" r:id="rId23"/>
    <p:sldId id="280" r:id="rId24"/>
    <p:sldId id="673" r:id="rId25"/>
    <p:sldId id="663" r:id="rId26"/>
    <p:sldId id="674" r:id="rId27"/>
    <p:sldId id="300" r:id="rId28"/>
    <p:sldId id="273" r:id="rId29"/>
    <p:sldId id="678" r:id="rId30"/>
    <p:sldId id="622" r:id="rId31"/>
    <p:sldId id="675" r:id="rId32"/>
    <p:sldId id="676" r:id="rId33"/>
    <p:sldId id="677" r:id="rId34"/>
    <p:sldId id="625" r:id="rId35"/>
    <p:sldId id="274"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Guide" id="{28455AB5-5575-47A5-8359-FCCFC75DBF37}">
          <p14:sldIdLst/>
        </p14:section>
        <p14:section name="Cover page" id="{DACEEE0F-14B7-49D7-B632-C437198F70D5}">
          <p14:sldIdLst>
            <p14:sldId id="665"/>
            <p14:sldId id="289"/>
            <p14:sldId id="271"/>
            <p14:sldId id="270"/>
            <p14:sldId id="338"/>
            <p14:sldId id="275"/>
            <p14:sldId id="668"/>
          </p14:sldIdLst>
        </p14:section>
        <p14:section name="Housekeeping &amp; Deliverables" id="{2C3651F7-78A4-40A8-B323-2BE859804AEF}">
          <p14:sldIdLst>
            <p14:sldId id="629"/>
            <p14:sldId id="299"/>
            <p14:sldId id="666"/>
            <p14:sldId id="667"/>
            <p14:sldId id="339"/>
          </p14:sldIdLst>
        </p14:section>
        <p14:section name="The Workshop" id="{1EFCBF03-8E46-46F9-8247-199A518C4D77}">
          <p14:sldIdLst/>
        </p14:section>
        <p14:section name="Activities/Discussions" id="{5007346B-B83E-4F1B-A1FE-6AD044DE2030}">
          <p14:sldIdLst>
            <p14:sldId id="259"/>
            <p14:sldId id="618"/>
            <p14:sldId id="256"/>
            <p14:sldId id="620"/>
            <p14:sldId id="278"/>
            <p14:sldId id="669"/>
            <p14:sldId id="670"/>
            <p14:sldId id="671"/>
            <p14:sldId id="672"/>
            <p14:sldId id="280"/>
            <p14:sldId id="673"/>
            <p14:sldId id="663"/>
            <p14:sldId id="674"/>
            <p14:sldId id="300"/>
            <p14:sldId id="273"/>
            <p14:sldId id="678"/>
          </p14:sldIdLst>
        </p14:section>
        <p14:section name="Bullet points" id="{EB15D427-EB80-4E8D-9E64-8B0CACCD1BD2}">
          <p14:sldIdLst/>
        </p14:section>
        <p14:section name="Text &amp; image" id="{38B4E740-CC5D-43E7-B780-A3509993ADFF}">
          <p14:sldIdLst/>
        </p14:section>
        <p14:section name="Additional slides" id="{5B0D42A6-D372-4BB7-BE61-F3F0DA4D8629}">
          <p14:sldIdLst/>
        </p14:section>
        <p14:section name="Mission and Summary" id="{195EA574-4617-4BCC-8072-97B27B5E31EC}">
          <p14:sldIdLst>
            <p14:sldId id="622"/>
            <p14:sldId id="675"/>
            <p14:sldId id="676"/>
            <p14:sldId id="677"/>
            <p14:sldId id="625"/>
            <p14:sldId id="274"/>
          </p14:sldIdLst>
        </p14:section>
      </p14:sectionLst>
    </p:ext>
    <p:ext uri="{EFAFB233-063F-42B5-8137-9DF3F51BA10A}">
      <p15:sldGuideLst xmlns:p15="http://schemas.microsoft.com/office/powerpoint/2012/main">
        <p15:guide id="1" orient="horz" pos="663" userDrawn="1">
          <p15:clr>
            <a:srgbClr val="A4A3A4"/>
          </p15:clr>
        </p15:guide>
        <p15:guide id="2" pos="665" userDrawn="1">
          <p15:clr>
            <a:srgbClr val="A4A3A4"/>
          </p15:clr>
        </p15:guide>
        <p15:guide id="4" orient="horz" pos="3657" userDrawn="1">
          <p15:clr>
            <a:srgbClr val="A4A3A4"/>
          </p15:clr>
        </p15:guide>
        <p15:guide id="6" orient="horz" pos="4133" userDrawn="1">
          <p15:clr>
            <a:srgbClr val="A4A3A4"/>
          </p15:clr>
        </p15:guide>
        <p15:guide id="7" pos="166" userDrawn="1">
          <p15:clr>
            <a:srgbClr val="A4A3A4"/>
          </p15:clr>
        </p15:guide>
        <p15:guide id="8" pos="751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A4260C-75D7-4ADC-FAE8-177A03B02B36}" name="Mason Pilgrim" initials="MP" userId="S::Mason.Pilgrim@babington.co.uk::0992a33b-7b3b-4d48-8e48-d82f1e21f5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23"/>
    <a:srgbClr val="292929"/>
    <a:srgbClr val="F1F2F4"/>
    <a:srgbClr val="1180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02D56-5BFD-4E81-95C0-B8491521DEB9}" v="133" dt="2025-09-03T08:06:24.9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46" autoAdjust="0"/>
  </p:normalViewPr>
  <p:slideViewPr>
    <p:cSldViewPr snapToGrid="0">
      <p:cViewPr varScale="1">
        <p:scale>
          <a:sx n="89" d="100"/>
          <a:sy n="89" d="100"/>
        </p:scale>
        <p:origin x="1398" y="738"/>
      </p:cViewPr>
      <p:guideLst>
        <p:guide orient="horz" pos="663"/>
        <p:guide pos="665"/>
        <p:guide orient="horz" pos="3657"/>
        <p:guide orient="horz" pos="4133"/>
        <p:guide pos="166"/>
        <p:guide pos="7514"/>
      </p:guideLst>
    </p:cSldViewPr>
  </p:slideViewPr>
  <p:notesTextViewPr>
    <p:cViewPr>
      <p:scale>
        <a:sx n="1" d="1"/>
        <a:sy n="1" d="1"/>
      </p:scale>
      <p:origin x="0" y="-113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45FFF-4DE0-4A01-BE37-70EA0C84D190}" type="datetimeFigureOut">
              <a:rPr lang="en-GB" smtClean="0"/>
              <a:t>04/09/2025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15931E-B790-4665-A6DE-C4513086190D}" type="slidenum">
              <a:rPr lang="en-GB" smtClean="0"/>
              <a:t>‹#›</a:t>
            </a:fld>
            <a:endParaRPr lang="en-GB"/>
          </a:p>
        </p:txBody>
      </p:sp>
    </p:spTree>
    <p:extLst>
      <p:ext uri="{BB962C8B-B14F-4D97-AF65-F5344CB8AC3E}">
        <p14:creationId xmlns:p14="http://schemas.microsoft.com/office/powerpoint/2010/main" val="76370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Allow the learners a few minutes to read the hook slide as the group join the session. </a:t>
            </a:r>
          </a:p>
          <a:p>
            <a:r>
              <a:rPr lang="en-GB" sz="1200" b="1" kern="1200" dirty="0">
                <a:solidFill>
                  <a:schemeClr val="tx1"/>
                </a:solidFill>
                <a:effectLst/>
                <a:latin typeface="+mn-lt"/>
                <a:ea typeface="+mn-ea"/>
                <a:cs typeface="+mn-cs"/>
              </a:rPr>
              <a:t>Ask learners (2–3 mins):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Independently </a:t>
            </a:r>
            <a:r>
              <a:rPr lang="en-GB" sz="1200" kern="1200" dirty="0">
                <a:solidFill>
                  <a:schemeClr val="tx1"/>
                </a:solidFill>
                <a:effectLst/>
                <a:latin typeface="+mn-lt"/>
                <a:ea typeface="+mn-ea"/>
                <a:cs typeface="+mn-cs"/>
              </a:rPr>
              <a:t>come up with as many possible explanations as you can.</a:t>
            </a:r>
          </a:p>
          <a:p>
            <a:pPr lvl="0"/>
            <a:r>
              <a:rPr lang="en-GB" sz="1200" kern="1200" dirty="0">
                <a:solidFill>
                  <a:schemeClr val="tx1"/>
                </a:solidFill>
                <a:effectLst/>
                <a:latin typeface="+mn-lt"/>
                <a:ea typeface="+mn-ea"/>
                <a:cs typeface="+mn-cs"/>
              </a:rPr>
              <a:t>Encourage both innocent errors (miscounting, wrong posting, bank fee) and fraudulent reasons (theft, skimming).</a:t>
            </a:r>
          </a:p>
          <a:p>
            <a:r>
              <a:rPr lang="en-GB" sz="1200" b="1" kern="1200" dirty="0">
                <a:solidFill>
                  <a:schemeClr val="tx1"/>
                </a:solidFill>
                <a:effectLst/>
                <a:latin typeface="+mn-lt"/>
                <a:ea typeface="+mn-ea"/>
                <a:cs typeface="+mn-cs"/>
              </a:rPr>
              <a:t>Debrief (2–3 mins):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Collect answers.</a:t>
            </a:r>
          </a:p>
          <a:p>
            <a:endParaRPr lang="en-GB" dirty="0"/>
          </a:p>
        </p:txBody>
      </p:sp>
      <p:sp>
        <p:nvSpPr>
          <p:cNvPr id="4" name="Slide Number Placeholder 3"/>
          <p:cNvSpPr>
            <a:spLocks noGrp="1"/>
          </p:cNvSpPr>
          <p:nvPr>
            <p:ph type="sldNum" sz="quarter" idx="5"/>
          </p:nvPr>
        </p:nvSpPr>
        <p:spPr/>
        <p:txBody>
          <a:bodyPr/>
          <a:lstStyle/>
          <a:p>
            <a:fld id="{3715931E-B790-4665-A6DE-C4513086190D}" type="slidenum">
              <a:rPr lang="en-GB" smtClean="0"/>
              <a:t>1</a:t>
            </a:fld>
            <a:endParaRPr lang="en-GB"/>
          </a:p>
        </p:txBody>
      </p:sp>
    </p:spTree>
    <p:extLst>
      <p:ext uri="{BB962C8B-B14F-4D97-AF65-F5344CB8AC3E}">
        <p14:creationId xmlns:p14="http://schemas.microsoft.com/office/powerpoint/2010/main" val="1691813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8D8FC-D3A0-B255-6272-4DA15933B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39D0E8-8D05-8468-0D7A-AAE95F90F3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C30BD-CBAE-B928-13F4-4EDDB3AA0A3B}"/>
              </a:ext>
            </a:extLst>
          </p:cNvPr>
          <p:cNvSpPr>
            <a:spLocks noGrp="1"/>
          </p:cNvSpPr>
          <p:nvPr>
            <p:ph type="body" idx="1"/>
          </p:nvPr>
        </p:nvSpPr>
        <p:spPr/>
        <p:txBody>
          <a:bodyPr/>
          <a:lstStyle/>
          <a:p>
            <a:r>
              <a:rPr lang="en-GB" b="1" dirty="0"/>
              <a:t>Instructions</a:t>
            </a:r>
          </a:p>
          <a:p>
            <a:r>
              <a:rPr lang="en-GB" dirty="0"/>
              <a:t>Add your workshop deliverables for the session. If you need more duplicate and add more slides, don’t add more to current slide.</a:t>
            </a:r>
          </a:p>
        </p:txBody>
      </p:sp>
      <p:sp>
        <p:nvSpPr>
          <p:cNvPr id="4" name="Slide Number Placeholder 3">
            <a:extLst>
              <a:ext uri="{FF2B5EF4-FFF2-40B4-BE49-F238E27FC236}">
                <a16:creationId xmlns:a16="http://schemas.microsoft.com/office/drawing/2014/main" id="{2750BBCC-EFEB-F21C-B54D-40056685704B}"/>
              </a:ext>
            </a:extLst>
          </p:cNvPr>
          <p:cNvSpPr>
            <a:spLocks noGrp="1"/>
          </p:cNvSpPr>
          <p:nvPr>
            <p:ph type="sldNum" sz="quarter" idx="5"/>
          </p:nvPr>
        </p:nvSpPr>
        <p:spPr/>
        <p:txBody>
          <a:bodyPr/>
          <a:lstStyle/>
          <a:p>
            <a:fld id="{3715931E-B790-4665-A6DE-C4513086190D}" type="slidenum">
              <a:rPr lang="en-GB" smtClean="0"/>
              <a:t>10</a:t>
            </a:fld>
            <a:endParaRPr lang="en-GB"/>
          </a:p>
        </p:txBody>
      </p:sp>
    </p:spTree>
    <p:extLst>
      <p:ext uri="{BB962C8B-B14F-4D97-AF65-F5344CB8AC3E}">
        <p14:creationId xmlns:p14="http://schemas.microsoft.com/office/powerpoint/2010/main" val="1354805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D9FE9-DF3A-98A2-2FD0-969CD462C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338BED-9F05-EEA9-8A72-65B4CC2A1E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1A9950-BA39-183F-1FF3-7423DF7B3822}"/>
              </a:ext>
            </a:extLst>
          </p:cNvPr>
          <p:cNvSpPr>
            <a:spLocks noGrp="1"/>
          </p:cNvSpPr>
          <p:nvPr>
            <p:ph type="body" idx="1"/>
          </p:nvPr>
        </p:nvSpPr>
        <p:spPr/>
        <p:txBody>
          <a:bodyPr/>
          <a:lstStyle/>
          <a:p>
            <a:r>
              <a:rPr lang="en-GB" b="1" dirty="0"/>
              <a:t>Instructions</a:t>
            </a:r>
          </a:p>
          <a:p>
            <a:r>
              <a:rPr lang="en-GB" dirty="0"/>
              <a:t>Add your workshop deliverables for the session. If you need more duplicate and add more slides, don’t add more to current slide.</a:t>
            </a:r>
          </a:p>
        </p:txBody>
      </p:sp>
      <p:sp>
        <p:nvSpPr>
          <p:cNvPr id="4" name="Slide Number Placeholder 3">
            <a:extLst>
              <a:ext uri="{FF2B5EF4-FFF2-40B4-BE49-F238E27FC236}">
                <a16:creationId xmlns:a16="http://schemas.microsoft.com/office/drawing/2014/main" id="{237E1E7E-E59E-7242-BEAB-434DEFE406DA}"/>
              </a:ext>
            </a:extLst>
          </p:cNvPr>
          <p:cNvSpPr>
            <a:spLocks noGrp="1"/>
          </p:cNvSpPr>
          <p:nvPr>
            <p:ph type="sldNum" sz="quarter" idx="5"/>
          </p:nvPr>
        </p:nvSpPr>
        <p:spPr/>
        <p:txBody>
          <a:bodyPr/>
          <a:lstStyle/>
          <a:p>
            <a:fld id="{3715931E-B790-4665-A6DE-C4513086190D}" type="slidenum">
              <a:rPr lang="en-GB" smtClean="0"/>
              <a:t>11</a:t>
            </a:fld>
            <a:endParaRPr lang="en-GB"/>
          </a:p>
        </p:txBody>
      </p:sp>
    </p:spTree>
    <p:extLst>
      <p:ext uri="{BB962C8B-B14F-4D97-AF65-F5344CB8AC3E}">
        <p14:creationId xmlns:p14="http://schemas.microsoft.com/office/powerpoint/2010/main" val="4135594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Housekeeping</a:t>
            </a:r>
          </a:p>
          <a:p>
            <a:r>
              <a:rPr lang="en-GB" b="0"/>
              <a:t>Go through or recap the housekeeping expectation of the session</a:t>
            </a:r>
          </a:p>
          <a:p>
            <a:pPr marL="171450" indent="-171450">
              <a:buFont typeface="Arial" panose="020B0604020202020204" pitchFamily="34" charset="0"/>
              <a:buChar char="•"/>
            </a:pPr>
            <a:r>
              <a:rPr lang="en-GB"/>
              <a:t>Regular breaks</a:t>
            </a:r>
          </a:p>
          <a:p>
            <a:pPr marL="171450" indent="-171450">
              <a:buFont typeface="Arial" panose="020B0604020202020204" pitchFamily="34" charset="0"/>
              <a:buChar char="•"/>
            </a:pPr>
            <a:r>
              <a:rPr lang="en-GB"/>
              <a:t>Group work and feedback</a:t>
            </a:r>
          </a:p>
          <a:p>
            <a:pPr marL="171450" indent="-171450">
              <a:buFont typeface="Arial" panose="020B0604020202020204" pitchFamily="34" charset="0"/>
              <a:buChar char="•"/>
            </a:pPr>
            <a:r>
              <a:rPr lang="en-GB"/>
              <a:t>Notepad and pen</a:t>
            </a:r>
          </a:p>
          <a:p>
            <a:pPr marL="171450" indent="-171450">
              <a:buFont typeface="Arial" panose="020B0604020202020204" pitchFamily="34" charset="0"/>
              <a:buChar char="•"/>
            </a:pPr>
            <a:r>
              <a:rPr lang="en-GB"/>
              <a:t>Discussions and debate</a:t>
            </a:r>
          </a:p>
          <a:p>
            <a:pPr marL="171450" indent="-171450">
              <a:buFont typeface="Arial" panose="020B0604020202020204" pitchFamily="34" charset="0"/>
              <a:buChar char="•"/>
            </a:pPr>
            <a:r>
              <a:rPr lang="en-GB"/>
              <a:t>Mute microphone</a:t>
            </a:r>
          </a:p>
          <a:p>
            <a:pPr marL="171450" indent="-171450">
              <a:buFont typeface="Arial" panose="020B0604020202020204" pitchFamily="34" charset="0"/>
              <a:buChar char="•"/>
            </a:pPr>
            <a:r>
              <a:rPr lang="en-GB"/>
              <a:t>Use hand feature for any questions or comments</a:t>
            </a:r>
          </a:p>
          <a:p>
            <a:pPr marL="171450" indent="-171450">
              <a:buFont typeface="Arial" panose="020B0604020202020204" pitchFamily="34" charset="0"/>
              <a:buChar char="•"/>
            </a:pPr>
            <a:r>
              <a:rPr lang="en-GB"/>
              <a:t>Using the chat box</a:t>
            </a:r>
          </a:p>
          <a:p>
            <a:pPr marL="171450" indent="-171450">
              <a:buFont typeface="Arial" panose="020B0604020202020204" pitchFamily="34" charset="0"/>
              <a:buChar char="•"/>
            </a:pPr>
            <a:r>
              <a:rPr lang="en-GB"/>
              <a:t>Have webcam on</a:t>
            </a:r>
          </a:p>
        </p:txBody>
      </p:sp>
      <p:sp>
        <p:nvSpPr>
          <p:cNvPr id="4" name="Slide Number Placeholder 3"/>
          <p:cNvSpPr>
            <a:spLocks noGrp="1"/>
          </p:cNvSpPr>
          <p:nvPr>
            <p:ph type="sldNum" sz="quarter" idx="5"/>
          </p:nvPr>
        </p:nvSpPr>
        <p:spPr/>
        <p:txBody>
          <a:bodyPr/>
          <a:lstStyle/>
          <a:p>
            <a:fld id="{3715931E-B790-4665-A6DE-C4513086190D}" type="slidenum">
              <a:rPr lang="en-GB" smtClean="0"/>
              <a:t>12</a:t>
            </a:fld>
            <a:endParaRPr lang="en-GB"/>
          </a:p>
        </p:txBody>
      </p:sp>
    </p:spTree>
    <p:extLst>
      <p:ext uri="{BB962C8B-B14F-4D97-AF65-F5344CB8AC3E}">
        <p14:creationId xmlns:p14="http://schemas.microsoft.com/office/powerpoint/2010/main" val="3549132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Instruction - Icebreaker</a:t>
            </a:r>
          </a:p>
          <a:p>
            <a:pPr marL="342900" lvl="0" indent="-342900">
              <a:buSzPts val="1000"/>
              <a:buFont typeface="Symbol" panose="05050102010706020507" pitchFamily="18" charset="2"/>
              <a:buChar char=""/>
              <a:tabLst>
                <a:tab pos="457200" algn="l"/>
              </a:tabLst>
            </a:pPr>
            <a:r>
              <a:rPr lang="en-GB" sz="1200" dirty="0">
                <a:effectLst/>
                <a:latin typeface="Roboto" panose="02000000000000000000" pitchFamily="2" charset="0"/>
                <a:ea typeface="Roboto Light" panose="02000000000000000000" pitchFamily="2" charset="0"/>
                <a:cs typeface="Roboto Light" panose="02000000000000000000" pitchFamily="2" charset="0"/>
              </a:rPr>
              <a:t>Read out quick statements about bookkeeping, internal controls and reconciliations.</a:t>
            </a:r>
            <a:endParaRPr lang="en-GB" sz="1400" dirty="0">
              <a:effectLst/>
              <a:latin typeface="Roboto Light" panose="02000000000000000000" pitchFamily="2" charset="0"/>
              <a:ea typeface="Roboto Light" panose="02000000000000000000" pitchFamily="2"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200" dirty="0">
                <a:effectLst/>
                <a:latin typeface="Roboto" panose="02000000000000000000" pitchFamily="2" charset="0"/>
                <a:ea typeface="Roboto Light" panose="02000000000000000000" pitchFamily="2" charset="0"/>
                <a:cs typeface="Roboto Light" panose="02000000000000000000" pitchFamily="2" charset="0"/>
              </a:rPr>
              <a:t>Learners add to the chat a thumbs up/down for true/false.</a:t>
            </a:r>
            <a:r>
              <a:rPr lang="en-US" sz="900" dirty="0">
                <a:effectLst/>
                <a:latin typeface="Roboto Light" panose="02000000000000000000" pitchFamily="2" charset="0"/>
                <a:ea typeface="Roboto Light" panose="02000000000000000000" pitchFamily="2" charset="0"/>
                <a:cs typeface="Times New Roman" panose="02020603050405020304" pitchFamily="18" charset="0"/>
              </a:rPr>
              <a:t> </a:t>
            </a:r>
            <a:endParaRPr lang="en-GB" sz="1400" dirty="0">
              <a:effectLst/>
              <a:latin typeface="Roboto Light" panose="02000000000000000000" pitchFamily="2" charset="0"/>
              <a:ea typeface="Roboto Light" panose="02000000000000000000" pitchFamily="2"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200" dirty="0">
                <a:effectLst/>
                <a:latin typeface="Roboto" panose="02000000000000000000" pitchFamily="2" charset="0"/>
                <a:ea typeface="Roboto Light" panose="02000000000000000000" pitchFamily="2" charset="0"/>
                <a:cs typeface="Roboto Light" panose="02000000000000000000" pitchFamily="2" charset="0"/>
              </a:rPr>
              <a:t>Ask learners to explain their answers.</a:t>
            </a:r>
            <a:endParaRPr lang="en-GB" sz="1400" dirty="0">
              <a:effectLst/>
              <a:latin typeface="Roboto Light" panose="02000000000000000000" pitchFamily="2" charset="0"/>
              <a:ea typeface="Roboto Light" panose="02000000000000000000" pitchFamily="2" charset="0"/>
              <a:cs typeface="Times New Roman" panose="02020603050405020304" pitchFamily="18" charset="0"/>
            </a:endParaRPr>
          </a:p>
          <a:p>
            <a:pPr>
              <a:buNone/>
            </a:pPr>
            <a:r>
              <a:rPr lang="en-GB" sz="1200" dirty="0">
                <a:effectLst/>
                <a:latin typeface="Roboto" panose="02000000000000000000" pitchFamily="2" charset="0"/>
                <a:ea typeface="Roboto Light" panose="02000000000000000000" pitchFamily="2" charset="0"/>
                <a:cs typeface="Roboto Light" panose="02000000000000000000" pitchFamily="2" charset="0"/>
              </a:rPr>
              <a:t> </a:t>
            </a:r>
            <a:endParaRPr lang="en-GB" sz="1400" dirty="0">
              <a:effectLst/>
              <a:latin typeface="Roboto Light" panose="02000000000000000000" pitchFamily="2" charset="0"/>
              <a:ea typeface="Roboto Light" panose="02000000000000000000" pitchFamily="2" charset="0"/>
              <a:cs typeface="Times New Roman" panose="02020603050405020304" pitchFamily="18" charset="0"/>
            </a:endParaRPr>
          </a:p>
          <a:p>
            <a:pPr>
              <a:buNone/>
            </a:pPr>
            <a:r>
              <a:rPr lang="en-GB" sz="1200" dirty="0">
                <a:effectLst/>
                <a:latin typeface="Roboto" panose="02000000000000000000" pitchFamily="2" charset="0"/>
                <a:ea typeface="Roboto Light" panose="02000000000000000000" pitchFamily="2" charset="0"/>
                <a:cs typeface="Roboto Light" panose="02000000000000000000" pitchFamily="2" charset="0"/>
              </a:rPr>
              <a:t>Examples:</a:t>
            </a:r>
            <a:endParaRPr lang="en-GB" sz="1400" dirty="0">
              <a:effectLst/>
              <a:latin typeface="Roboto Light" panose="02000000000000000000" pitchFamily="2" charset="0"/>
              <a:ea typeface="Roboto Light" panose="02000000000000000000" pitchFamily="2" charset="0"/>
              <a:cs typeface="Times New Roman" panose="02020603050405020304" pitchFamily="18" charset="0"/>
            </a:endParaRPr>
          </a:p>
          <a:p>
            <a:pPr marL="342900" lvl="0" indent="-342900">
              <a:lnSpc>
                <a:spcPct val="107000"/>
              </a:lnSpc>
              <a:spcBef>
                <a:spcPts val="600"/>
              </a:spcBef>
              <a:spcAft>
                <a:spcPts val="800"/>
              </a:spcAft>
              <a:buFont typeface="Symbol" panose="05050102010706020507" pitchFamily="18" charset="2"/>
              <a:buChar char=""/>
            </a:pPr>
            <a:r>
              <a:rPr lang="en-GB" sz="1200" dirty="0">
                <a:solidFill>
                  <a:srgbClr val="000000"/>
                </a:solidFill>
                <a:effectLst/>
                <a:latin typeface="Roboto" panose="02000000000000000000" pitchFamily="2" charset="0"/>
                <a:ea typeface="Roboto Light" panose="02000000000000000000" pitchFamily="2" charset="0"/>
                <a:cs typeface="Arial" panose="020B0604020202020204" pitchFamily="34" charset="0"/>
              </a:rPr>
              <a:t>“A control account shows the balance for one single customer.” </a:t>
            </a:r>
            <a:r>
              <a:rPr lang="en-GB" sz="1200" dirty="0">
                <a:solidFill>
                  <a:srgbClr val="00B050"/>
                </a:solidFill>
                <a:effectLst/>
                <a:latin typeface="Times New Roman" panose="02020603050405020304" pitchFamily="18" charset="0"/>
                <a:ea typeface="Roboto Light" panose="02000000000000000000" pitchFamily="2" charset="0"/>
                <a:cs typeface="Arial" panose="020B0604020202020204" pitchFamily="34" charset="0"/>
              </a:rPr>
              <a:t>→</a:t>
            </a:r>
            <a:r>
              <a:rPr lang="en-GB" sz="1200" dirty="0">
                <a:solidFill>
                  <a:srgbClr val="00B050"/>
                </a:solidFill>
                <a:effectLst/>
                <a:latin typeface="Roboto" panose="02000000000000000000" pitchFamily="2" charset="0"/>
                <a:ea typeface="Roboto Light" panose="02000000000000000000" pitchFamily="2" charset="0"/>
                <a:cs typeface="Arial" panose="020B0604020202020204" pitchFamily="34" charset="0"/>
              </a:rPr>
              <a:t> False (it’s the total).</a:t>
            </a:r>
            <a:endParaRPr lang="en-GB" sz="1200" dirty="0">
              <a:solidFill>
                <a:srgbClr val="000000"/>
              </a:solidFill>
              <a:effectLst/>
              <a:latin typeface="Roboto" panose="02000000000000000000" pitchFamily="2" charset="0"/>
              <a:ea typeface="Roboto Light" panose="02000000000000000000" pitchFamily="2" charset="0"/>
              <a:cs typeface="Arial" panose="020B0604020202020204" pitchFamily="34" charset="0"/>
            </a:endParaRPr>
          </a:p>
          <a:p>
            <a:pPr marL="342900" lvl="0" indent="-342900">
              <a:lnSpc>
                <a:spcPct val="107000"/>
              </a:lnSpc>
              <a:spcBef>
                <a:spcPts val="600"/>
              </a:spcBef>
              <a:spcAft>
                <a:spcPts val="800"/>
              </a:spcAft>
              <a:buFont typeface="Symbol" panose="05050102010706020507" pitchFamily="18" charset="2"/>
              <a:buChar char=""/>
            </a:pPr>
            <a:r>
              <a:rPr lang="en-GB" sz="1200" dirty="0">
                <a:solidFill>
                  <a:srgbClr val="000000"/>
                </a:solidFill>
                <a:effectLst/>
                <a:latin typeface="Roboto" panose="02000000000000000000" pitchFamily="2" charset="0"/>
                <a:ea typeface="Roboto Light" panose="02000000000000000000" pitchFamily="2" charset="0"/>
                <a:cs typeface="Arial" panose="020B0604020202020204" pitchFamily="34" charset="0"/>
              </a:rPr>
              <a:t>“Bank charges always appear in the cash book automatically.” </a:t>
            </a:r>
            <a:r>
              <a:rPr lang="en-GB" sz="1200" dirty="0">
                <a:solidFill>
                  <a:srgbClr val="00B050"/>
                </a:solidFill>
                <a:effectLst/>
                <a:latin typeface="Times New Roman" panose="02020603050405020304" pitchFamily="18" charset="0"/>
                <a:ea typeface="Roboto Light" panose="02000000000000000000" pitchFamily="2" charset="0"/>
                <a:cs typeface="Arial" panose="020B0604020202020204" pitchFamily="34" charset="0"/>
              </a:rPr>
              <a:t>→</a:t>
            </a:r>
            <a:r>
              <a:rPr lang="en-GB" sz="1200" dirty="0">
                <a:solidFill>
                  <a:srgbClr val="00B050"/>
                </a:solidFill>
                <a:effectLst/>
                <a:latin typeface="Roboto" panose="02000000000000000000" pitchFamily="2" charset="0"/>
                <a:ea typeface="Roboto Light" panose="02000000000000000000" pitchFamily="2" charset="0"/>
                <a:cs typeface="Arial" panose="020B0604020202020204" pitchFamily="34" charset="0"/>
              </a:rPr>
              <a:t> False (must be added when noticed on bank statement).</a:t>
            </a:r>
            <a:endParaRPr lang="en-GB" sz="1200" dirty="0">
              <a:solidFill>
                <a:srgbClr val="000000"/>
              </a:solidFill>
              <a:effectLst/>
              <a:latin typeface="Roboto" panose="02000000000000000000" pitchFamily="2" charset="0"/>
              <a:ea typeface="Roboto Light" panose="02000000000000000000" pitchFamily="2" charset="0"/>
              <a:cs typeface="Arial" panose="020B0604020202020204" pitchFamily="34" charset="0"/>
            </a:endParaRPr>
          </a:p>
          <a:p>
            <a:pPr marL="342900" lvl="0" indent="-342900">
              <a:lnSpc>
                <a:spcPct val="107000"/>
              </a:lnSpc>
              <a:spcBef>
                <a:spcPts val="600"/>
              </a:spcBef>
              <a:spcAft>
                <a:spcPts val="800"/>
              </a:spcAft>
              <a:buFont typeface="Symbol" panose="05050102010706020507" pitchFamily="18" charset="2"/>
              <a:buChar char=""/>
            </a:pPr>
            <a:r>
              <a:rPr lang="en-GB" sz="1200" dirty="0">
                <a:solidFill>
                  <a:srgbClr val="000000"/>
                </a:solidFill>
                <a:effectLst/>
                <a:latin typeface="Roboto" panose="02000000000000000000" pitchFamily="2" charset="0"/>
                <a:ea typeface="Roboto Light" panose="02000000000000000000" pitchFamily="2" charset="0"/>
                <a:cs typeface="Arial" panose="020B0604020202020204" pitchFamily="34" charset="0"/>
              </a:rPr>
              <a:t>“Payroll control accounts should balance to zero once postings are complete.” </a:t>
            </a:r>
            <a:r>
              <a:rPr lang="en-GB" sz="1200" dirty="0">
                <a:solidFill>
                  <a:srgbClr val="00B050"/>
                </a:solidFill>
                <a:effectLst/>
                <a:latin typeface="Times New Roman" panose="02020603050405020304" pitchFamily="18" charset="0"/>
                <a:ea typeface="Roboto Light" panose="02000000000000000000" pitchFamily="2" charset="0"/>
                <a:cs typeface="Arial" panose="020B0604020202020204" pitchFamily="34" charset="0"/>
              </a:rPr>
              <a:t>→</a:t>
            </a:r>
            <a:r>
              <a:rPr lang="en-GB" sz="1200" dirty="0">
                <a:solidFill>
                  <a:srgbClr val="00B050"/>
                </a:solidFill>
                <a:effectLst/>
                <a:latin typeface="Roboto" panose="02000000000000000000" pitchFamily="2" charset="0"/>
                <a:ea typeface="Roboto Light" panose="02000000000000000000" pitchFamily="2" charset="0"/>
                <a:cs typeface="Arial" panose="020B0604020202020204" pitchFamily="34" charset="0"/>
              </a:rPr>
              <a:t> True.</a:t>
            </a:r>
            <a:endParaRPr lang="en-GB" sz="1200" dirty="0">
              <a:solidFill>
                <a:srgbClr val="000000"/>
              </a:solidFill>
              <a:effectLst/>
              <a:latin typeface="Roboto" panose="02000000000000000000" pitchFamily="2" charset="0"/>
              <a:ea typeface="Roboto Light" panose="02000000000000000000" pitchFamily="2" charset="0"/>
              <a:cs typeface="Arial" panose="020B0604020202020204" pitchFamily="34" charset="0"/>
            </a:endParaRPr>
          </a:p>
          <a:p>
            <a:pPr marL="342900" lvl="0" indent="-342900">
              <a:lnSpc>
                <a:spcPct val="107000"/>
              </a:lnSpc>
              <a:spcBef>
                <a:spcPts val="600"/>
              </a:spcBef>
              <a:spcAft>
                <a:spcPts val="800"/>
              </a:spcAft>
              <a:buFont typeface="Symbol" panose="05050102010706020507" pitchFamily="18" charset="2"/>
              <a:buChar char=""/>
            </a:pPr>
            <a:r>
              <a:rPr lang="en-GB" sz="1200" dirty="0">
                <a:solidFill>
                  <a:srgbClr val="000000"/>
                </a:solidFill>
                <a:effectLst/>
                <a:latin typeface="Roboto" panose="02000000000000000000" pitchFamily="2" charset="0"/>
                <a:ea typeface="Roboto Light" panose="02000000000000000000" pitchFamily="2" charset="0"/>
                <a:cs typeface="Arial" panose="020B0604020202020204" pitchFamily="34" charset="0"/>
              </a:rPr>
              <a:t>“Unpresented cheques cause the cash book and bank statement to differ.” </a:t>
            </a:r>
            <a:r>
              <a:rPr lang="en-GB" sz="1200" dirty="0">
                <a:solidFill>
                  <a:srgbClr val="00B050"/>
                </a:solidFill>
                <a:effectLst/>
                <a:latin typeface="Times New Roman" panose="02020603050405020304" pitchFamily="18" charset="0"/>
                <a:ea typeface="Roboto Light" panose="02000000000000000000" pitchFamily="2" charset="0"/>
                <a:cs typeface="Arial" panose="020B0604020202020204" pitchFamily="34" charset="0"/>
              </a:rPr>
              <a:t>→</a:t>
            </a:r>
            <a:r>
              <a:rPr lang="en-GB" sz="1200" dirty="0">
                <a:solidFill>
                  <a:srgbClr val="00B050"/>
                </a:solidFill>
                <a:effectLst/>
                <a:latin typeface="Roboto" panose="02000000000000000000" pitchFamily="2" charset="0"/>
                <a:ea typeface="Roboto Light" panose="02000000000000000000" pitchFamily="2" charset="0"/>
                <a:cs typeface="Arial" panose="020B0604020202020204" pitchFamily="34" charset="0"/>
              </a:rPr>
              <a:t> True.</a:t>
            </a:r>
            <a:endParaRPr lang="en-GB" sz="1200" dirty="0">
              <a:solidFill>
                <a:srgbClr val="000000"/>
              </a:solidFill>
              <a:effectLst/>
              <a:latin typeface="Roboto" panose="02000000000000000000" pitchFamily="2" charset="0"/>
              <a:ea typeface="Roboto Light" panose="02000000000000000000" pitchFamily="2" charset="0"/>
              <a:cs typeface="Arial" panose="020B0604020202020204" pitchFamily="34" charset="0"/>
            </a:endParaRPr>
          </a:p>
          <a:p>
            <a:pPr marL="342900" lvl="0" indent="-342900">
              <a:lnSpc>
                <a:spcPct val="107000"/>
              </a:lnSpc>
              <a:spcBef>
                <a:spcPts val="600"/>
              </a:spcBef>
              <a:spcAft>
                <a:spcPts val="800"/>
              </a:spcAft>
              <a:buFont typeface="Symbol" panose="05050102010706020507" pitchFamily="18" charset="2"/>
              <a:buChar char=""/>
            </a:pPr>
            <a:r>
              <a:rPr lang="en-GB" sz="1200" dirty="0">
                <a:solidFill>
                  <a:srgbClr val="000000"/>
                </a:solidFill>
                <a:effectLst/>
                <a:latin typeface="Roboto" panose="02000000000000000000" pitchFamily="2" charset="0"/>
                <a:ea typeface="Roboto Light" panose="02000000000000000000" pitchFamily="2" charset="0"/>
                <a:cs typeface="Arial" panose="020B0604020202020204" pitchFamily="34" charset="0"/>
              </a:rPr>
              <a:t>“Reconciling accounts is only done at year-end.” </a:t>
            </a:r>
            <a:r>
              <a:rPr lang="en-GB" sz="1200" dirty="0">
                <a:solidFill>
                  <a:srgbClr val="00B050"/>
                </a:solidFill>
                <a:effectLst/>
                <a:latin typeface="Times New Roman" panose="02020603050405020304" pitchFamily="18" charset="0"/>
                <a:ea typeface="Roboto Light" panose="02000000000000000000" pitchFamily="2" charset="0"/>
                <a:cs typeface="Arial" panose="020B0604020202020204" pitchFamily="34" charset="0"/>
              </a:rPr>
              <a:t>→</a:t>
            </a:r>
            <a:r>
              <a:rPr lang="en-GB" sz="1200" dirty="0">
                <a:solidFill>
                  <a:srgbClr val="00B050"/>
                </a:solidFill>
                <a:effectLst/>
                <a:latin typeface="Roboto" panose="02000000000000000000" pitchFamily="2" charset="0"/>
                <a:ea typeface="Roboto Light" panose="02000000000000000000" pitchFamily="2" charset="0"/>
                <a:cs typeface="Arial" panose="020B0604020202020204" pitchFamily="34" charset="0"/>
              </a:rPr>
              <a:t> False (done regularly).</a:t>
            </a:r>
            <a:endParaRPr lang="en-GB" sz="1200" dirty="0">
              <a:solidFill>
                <a:srgbClr val="000000"/>
              </a:solidFill>
              <a:effectLst/>
              <a:latin typeface="Roboto" panose="02000000000000000000" pitchFamily="2" charset="0"/>
              <a:ea typeface="Roboto Light" panose="02000000000000000000" pitchFamily="2" charset="0"/>
              <a:cs typeface="Arial" panose="020B0604020202020204" pitchFamily="34" charset="0"/>
            </a:endParaRPr>
          </a:p>
          <a:p>
            <a:pPr>
              <a:buNone/>
            </a:pPr>
            <a:r>
              <a:rPr lang="en-US" sz="900" dirty="0">
                <a:effectLst/>
                <a:latin typeface="Roboto Light" panose="02000000000000000000" pitchFamily="2" charset="0"/>
                <a:ea typeface="Roboto Light" panose="02000000000000000000" pitchFamily="2" charset="0"/>
                <a:cs typeface="Times New Roman" panose="02020603050405020304" pitchFamily="18" charset="0"/>
              </a:rPr>
              <a:t> </a:t>
            </a:r>
            <a:r>
              <a:rPr lang="en-US" sz="1050" dirty="0">
                <a:effectLst/>
                <a:latin typeface="Roboto Light" panose="02000000000000000000" pitchFamily="2" charset="0"/>
                <a:ea typeface="Roboto Light" panose="02000000000000000000" pitchFamily="2" charset="0"/>
                <a:cs typeface="Times New Roman" panose="02020603050405020304" pitchFamily="18" charset="0"/>
              </a:rPr>
              <a:t>Could you make this activity more involved by having the trainer call on learners to explain their answers for both true and false?</a:t>
            </a:r>
            <a:endParaRPr lang="en-GB" sz="1050" dirty="0">
              <a:effectLst/>
              <a:latin typeface="Roboto Light" panose="02000000000000000000" pitchFamily="2" charset="0"/>
              <a:ea typeface="Roboto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15931E-B790-4665-A6DE-C4513086190D}" type="slidenum">
              <a:rPr lang="en-GB" smtClean="0"/>
              <a:t>13</a:t>
            </a:fld>
            <a:endParaRPr lang="en-GB"/>
          </a:p>
        </p:txBody>
      </p:sp>
    </p:spTree>
    <p:extLst>
      <p:ext uri="{BB962C8B-B14F-4D97-AF65-F5344CB8AC3E}">
        <p14:creationId xmlns:p14="http://schemas.microsoft.com/office/powerpoint/2010/main" val="3304102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9D26A-EB85-62D4-6456-AC089882E0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0CBBD9-5D28-457B-594C-25275F2113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D6EA86-B4E0-5335-17E1-79E4C7FC46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kern="1200" dirty="0">
                <a:solidFill>
                  <a:schemeClr val="tx1"/>
                </a:solidFill>
                <a:effectLst/>
                <a:latin typeface="+mn-lt"/>
                <a:ea typeface="+mn-ea"/>
                <a:cs typeface="+mn-cs"/>
              </a:rPr>
              <a:t>The intent of this activity is: To </a:t>
            </a:r>
            <a:r>
              <a:rPr lang="en-US" sz="1200" kern="1200" dirty="0">
                <a:solidFill>
                  <a:schemeClr val="tx1"/>
                </a:solidFill>
                <a:effectLst/>
                <a:latin typeface="+mn-lt"/>
                <a:ea typeface="+mn-ea"/>
                <a:cs typeface="+mn-cs"/>
              </a:rPr>
              <a:t>explain why control accounts matter, identify common internal controls and demonstrate reconciliation skills that help safeguard accuracy in bookkeeping.</a:t>
            </a:r>
            <a:endParaRPr lang="en-GB" sz="1200" kern="1200" dirty="0">
              <a:solidFill>
                <a:schemeClr val="tx1"/>
              </a:solidFill>
              <a:effectLst/>
              <a:latin typeface="+mn-lt"/>
              <a:ea typeface="+mn-ea"/>
              <a:cs typeface="+mn-cs"/>
            </a:endParaRPr>
          </a:p>
          <a:p>
            <a:pPr marL="0" lvl="0" indent="0">
              <a:buFont typeface="+mj-lt"/>
              <a:buNone/>
            </a:pP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D580263-8E2E-39CC-582D-A8C7A847686A}"/>
              </a:ext>
            </a:extLst>
          </p:cNvPr>
          <p:cNvSpPr>
            <a:spLocks noGrp="1"/>
          </p:cNvSpPr>
          <p:nvPr>
            <p:ph type="sldNum" sz="quarter" idx="5"/>
          </p:nvPr>
        </p:nvSpPr>
        <p:spPr/>
        <p:txBody>
          <a:bodyPr/>
          <a:lstStyle/>
          <a:p>
            <a:fld id="{2455C1DD-DA60-4B47-8407-A62C7755489B}" type="slidenum">
              <a:rPr lang="en-GB" smtClean="0"/>
              <a:t>14</a:t>
            </a:fld>
            <a:endParaRPr lang="en-GB"/>
          </a:p>
        </p:txBody>
      </p:sp>
    </p:spTree>
    <p:extLst>
      <p:ext uri="{BB962C8B-B14F-4D97-AF65-F5344CB8AC3E}">
        <p14:creationId xmlns:p14="http://schemas.microsoft.com/office/powerpoint/2010/main" val="230391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Get learners to think independently what a control account is.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Cold call on learners to see what they think. After this click through the animations.</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715931E-B790-4665-A6DE-C4513086190D}" type="slidenum">
              <a:rPr lang="en-GB" smtClean="0"/>
              <a:t>15</a:t>
            </a:fld>
            <a:endParaRPr lang="en-GB"/>
          </a:p>
        </p:txBody>
      </p:sp>
    </p:spTree>
    <p:extLst>
      <p:ext uri="{BB962C8B-B14F-4D97-AF65-F5344CB8AC3E}">
        <p14:creationId xmlns:p14="http://schemas.microsoft.com/office/powerpoint/2010/main" val="2569309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Workbook pages: </a:t>
            </a:r>
            <a:endParaRPr lang="en-GB" sz="1200" kern="1200" dirty="0">
              <a:solidFill>
                <a:schemeClr val="tx1"/>
              </a:solidFill>
              <a:effectLst/>
              <a:latin typeface="+mn-lt"/>
              <a:ea typeface="+mn-ea"/>
              <a:cs typeface="+mn-cs"/>
            </a:endParaRP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Learners prepare receivables control account (data set provided in excel document) in break out rooms. You will need to put the learners into groups</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of 3-4.</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Learners will compare to customer balances.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Spot difference &amp; discuss what may have caused it.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Answers are on the tabs but have been hidden.</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3715931E-B790-4665-A6DE-C4513086190D}" type="slidenum">
              <a:rPr lang="en-GB" smtClean="0"/>
              <a:t>17</a:t>
            </a:fld>
            <a:endParaRPr lang="en-GB"/>
          </a:p>
        </p:txBody>
      </p:sp>
    </p:spTree>
    <p:extLst>
      <p:ext uri="{BB962C8B-B14F-4D97-AF65-F5344CB8AC3E}">
        <p14:creationId xmlns:p14="http://schemas.microsoft.com/office/powerpoint/2010/main" val="133919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5F1BE-E162-F73C-CF5A-E87F5709D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A6E6A5-EBCD-68DD-8F6B-90742D9DE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10E0F-3AFE-D083-EB64-5D16FDB4F944}"/>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Workbook pages: </a:t>
            </a:r>
            <a:endParaRPr lang="en-GB" sz="1200" kern="1200" dirty="0">
              <a:solidFill>
                <a:schemeClr val="tx1"/>
              </a:solidFill>
              <a:effectLst/>
              <a:latin typeface="+mn-lt"/>
              <a:ea typeface="+mn-ea"/>
              <a:cs typeface="+mn-cs"/>
            </a:endParaRP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Put learners into breakout rooms again to complete the tab on Payables.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After 10 mins – groups reconvene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Debrief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Difference means something’s missing, duplicated or in the wrong place.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Receivables example → could be a missing invoice or bad debt.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Payables example → in this case, missing discount in control account.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Internal controls catch these before financial statements are published</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endParaRPr lang="en-GB" dirty="0"/>
          </a:p>
        </p:txBody>
      </p:sp>
      <p:sp>
        <p:nvSpPr>
          <p:cNvPr id="4" name="Slide Number Placeholder 3">
            <a:extLst>
              <a:ext uri="{FF2B5EF4-FFF2-40B4-BE49-F238E27FC236}">
                <a16:creationId xmlns:a16="http://schemas.microsoft.com/office/drawing/2014/main" id="{86C7A39F-A8F9-8274-DA56-413D354C1C89}"/>
              </a:ext>
            </a:extLst>
          </p:cNvPr>
          <p:cNvSpPr>
            <a:spLocks noGrp="1"/>
          </p:cNvSpPr>
          <p:nvPr>
            <p:ph type="sldNum" sz="quarter" idx="5"/>
          </p:nvPr>
        </p:nvSpPr>
        <p:spPr/>
        <p:txBody>
          <a:bodyPr/>
          <a:lstStyle/>
          <a:p>
            <a:fld id="{3715931E-B790-4665-A6DE-C4513086190D}" type="slidenum">
              <a:rPr lang="en-GB" smtClean="0"/>
              <a:t>18</a:t>
            </a:fld>
            <a:endParaRPr lang="en-GB"/>
          </a:p>
        </p:txBody>
      </p:sp>
    </p:spTree>
    <p:extLst>
      <p:ext uri="{BB962C8B-B14F-4D97-AF65-F5344CB8AC3E}">
        <p14:creationId xmlns:p14="http://schemas.microsoft.com/office/powerpoint/2010/main" val="3112698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79D2C-2A19-5ABB-DB4C-1397A19A07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94C694-A8F6-40C0-5854-432017F8F7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46CEE-7831-31A8-B9D5-2AF37852A696}"/>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The intent of this activity is: Apply payroll knowledge to control accounts.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Mini recap on payroll terms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Key formulas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Worked example together</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Group task – Janet’s Crochet Emporium</a:t>
            </a:r>
          </a:p>
          <a:p>
            <a:pPr marL="0" lvl="0" indent="0">
              <a:buFont typeface="+mj-lt"/>
              <a:buNone/>
            </a:pP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C13B941-C459-2AB5-5086-E663E0919E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5C1DD-DA60-4B47-8407-A62C7755489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97695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63598-9F68-7955-13F5-9DCF20236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5102F8-EADB-C67A-128B-D326230F7F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49D49E-A9CD-1777-FCB7-49E2C814B03E}"/>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Get learners to think independently what a control account is.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Cold call on learners to see what they think. After this click through the animations.</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5AA4C3EC-1551-DC7F-DC31-6D471F358B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15931E-B790-4665-A6DE-C4513086190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13087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Any questions before the session starts</a:t>
            </a:r>
          </a:p>
        </p:txBody>
      </p:sp>
      <p:sp>
        <p:nvSpPr>
          <p:cNvPr id="4" name="Slide Number Placeholder 3"/>
          <p:cNvSpPr>
            <a:spLocks noGrp="1"/>
          </p:cNvSpPr>
          <p:nvPr>
            <p:ph type="sldNum" sz="quarter" idx="5"/>
          </p:nvPr>
        </p:nvSpPr>
        <p:spPr/>
        <p:txBody>
          <a:bodyPr/>
          <a:lstStyle/>
          <a:p>
            <a:fld id="{3715931E-B790-4665-A6DE-C4513086190D}" type="slidenum">
              <a:rPr lang="en-GB" smtClean="0"/>
              <a:t>2</a:t>
            </a:fld>
            <a:endParaRPr lang="en-GB"/>
          </a:p>
        </p:txBody>
      </p:sp>
    </p:spTree>
    <p:extLst>
      <p:ext uri="{BB962C8B-B14F-4D97-AF65-F5344CB8AC3E}">
        <p14:creationId xmlns:p14="http://schemas.microsoft.com/office/powerpoint/2010/main" val="3991043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77B82-1B90-7CB9-2544-C9E7FA45B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610D1E-324D-FF0C-2213-FAD59C2018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3D2031-00FF-D575-1D4C-A58873E27C21}"/>
              </a:ext>
            </a:extLst>
          </p:cNvPr>
          <p:cNvSpPr>
            <a:spLocks noGrp="1"/>
          </p:cNvSpPr>
          <p:nvPr>
            <p:ph type="body" idx="1"/>
          </p:nvPr>
        </p:nvSpPr>
        <p:spPr/>
        <p:txBody>
          <a:bodyPr/>
          <a:lstStyle/>
          <a:p>
            <a:r>
              <a:rPr lang="en-GB" b="1" dirty="0"/>
              <a:t>Instruction</a:t>
            </a:r>
          </a:p>
          <a:p>
            <a:pPr>
              <a:buNone/>
            </a:pPr>
            <a:endParaRPr lang="en-US" sz="1200" b="1" dirty="0">
              <a:solidFill>
                <a:srgbClr val="0070C0"/>
              </a:solidFill>
              <a:effectLst/>
              <a:latin typeface="Roboto" panose="02000000000000000000" pitchFamily="2" charset="0"/>
              <a:ea typeface="Roboto Light" panose="02000000000000000000" pitchFamily="2" charset="0"/>
              <a:cs typeface="Roboto Light" panose="02000000000000000000" pitchFamily="2" charset="0"/>
            </a:endParaRPr>
          </a:p>
          <a:p>
            <a:pPr>
              <a:buNone/>
            </a:pPr>
            <a:r>
              <a:rPr lang="en-US" sz="1200" b="1" dirty="0">
                <a:solidFill>
                  <a:srgbClr val="0070C0"/>
                </a:solidFill>
                <a:effectLst/>
                <a:latin typeface="Roboto" panose="02000000000000000000" pitchFamily="2" charset="0"/>
                <a:ea typeface="Roboto Light" panose="02000000000000000000" pitchFamily="2" charset="0"/>
                <a:cs typeface="Roboto Light" panose="02000000000000000000" pitchFamily="2" charset="0"/>
              </a:rPr>
              <a:t>Workbook pages: </a:t>
            </a:r>
            <a:endParaRPr lang="en-GB" sz="1400" dirty="0">
              <a:effectLst/>
              <a:latin typeface="Roboto Light" panose="02000000000000000000" pitchFamily="2" charset="0"/>
              <a:ea typeface="Roboto Light" panose="02000000000000000000" pitchFamily="2" charset="0"/>
              <a:cs typeface="Times New Roman" panose="02020603050405020304" pitchFamily="18" charset="0"/>
            </a:endParaRPr>
          </a:p>
          <a:p>
            <a:pPr>
              <a:buNone/>
            </a:pPr>
            <a:r>
              <a:rPr lang="en-GB" sz="1200" dirty="0">
                <a:effectLst/>
                <a:latin typeface="Roboto" panose="02000000000000000000" pitchFamily="2" charset="0"/>
                <a:ea typeface="Roboto Light" panose="02000000000000000000" pitchFamily="2" charset="0"/>
                <a:cs typeface="Times New Roman" panose="02020603050405020304" pitchFamily="18" charset="0"/>
              </a:rPr>
              <a:t> </a:t>
            </a:r>
            <a:endParaRPr lang="en-GB" sz="1400" dirty="0">
              <a:effectLst/>
              <a:latin typeface="Roboto Light" panose="02000000000000000000" pitchFamily="2" charset="0"/>
              <a:ea typeface="Roboto Light" panose="02000000000000000000" pitchFamily="2"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200" dirty="0">
                <a:effectLst/>
                <a:latin typeface="Roboto" panose="02000000000000000000" pitchFamily="2" charset="0"/>
                <a:ea typeface="Roboto Light" panose="02000000000000000000" pitchFamily="2" charset="0"/>
                <a:cs typeface="Times New Roman" panose="02020603050405020304" pitchFamily="18" charset="0"/>
              </a:rPr>
              <a:t>Learners fill blanks independently</a:t>
            </a:r>
            <a:endParaRPr lang="en-GB" sz="1400" dirty="0">
              <a:effectLst/>
              <a:latin typeface="Roboto Light" panose="02000000000000000000" pitchFamily="2" charset="0"/>
              <a:ea typeface="Roboto Light" panose="02000000000000000000" pitchFamily="2"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200" dirty="0">
                <a:effectLst/>
                <a:latin typeface="Roboto" panose="02000000000000000000" pitchFamily="2" charset="0"/>
                <a:ea typeface="Roboto Light" panose="02000000000000000000" pitchFamily="2" charset="0"/>
                <a:cs typeface="Times New Roman" panose="02020603050405020304" pitchFamily="18" charset="0"/>
              </a:rPr>
              <a:t>Go through answers and check understanding</a:t>
            </a:r>
            <a:endParaRPr lang="en-GB" sz="1400" dirty="0">
              <a:effectLst/>
              <a:latin typeface="Roboto Light" panose="02000000000000000000" pitchFamily="2" charset="0"/>
              <a:ea typeface="Roboto Light" panose="02000000000000000000" pitchFamily="2"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9B53510A-26D0-37D1-D79F-190C7249023A}"/>
              </a:ext>
            </a:extLst>
          </p:cNvPr>
          <p:cNvSpPr>
            <a:spLocks noGrp="1"/>
          </p:cNvSpPr>
          <p:nvPr>
            <p:ph type="sldNum" sz="quarter" idx="5"/>
          </p:nvPr>
        </p:nvSpPr>
        <p:spPr/>
        <p:txBody>
          <a:bodyPr/>
          <a:lstStyle/>
          <a:p>
            <a:fld id="{3715931E-B790-4665-A6DE-C4513086190D}" type="slidenum">
              <a:rPr lang="en-GB" smtClean="0"/>
              <a:t>21</a:t>
            </a:fld>
            <a:endParaRPr lang="en-GB"/>
          </a:p>
        </p:txBody>
      </p:sp>
    </p:spTree>
    <p:extLst>
      <p:ext uri="{BB962C8B-B14F-4D97-AF65-F5344CB8AC3E}">
        <p14:creationId xmlns:p14="http://schemas.microsoft.com/office/powerpoint/2010/main" val="474679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Instruction</a:t>
            </a:r>
          </a:p>
          <a:p>
            <a:pPr lvl="0"/>
            <a:r>
              <a:rPr lang="en-GB" sz="1200" kern="1200" dirty="0">
                <a:solidFill>
                  <a:schemeClr val="tx1"/>
                </a:solidFill>
                <a:effectLst/>
                <a:latin typeface="+mn-lt"/>
                <a:ea typeface="+mn-ea"/>
                <a:cs typeface="+mn-cs"/>
              </a:rPr>
              <a:t>Ask learners for each step (don’t give answers too quickly)</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Write calculations visibly:</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Wages expense = 1,000 + 50 + 25 = £1,075</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HMRC liability = 200 + 40 + 50 = £290</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Pension liability = 25 + 25 = £50</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Net pay = 1,000 – (200+40+25+10) = £725</a:t>
            </a:r>
            <a:endParaRPr lang="en-GB"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715931E-B790-4665-A6DE-C4513086190D}" type="slidenum">
              <a:rPr lang="en-GB" smtClean="0"/>
              <a:t>22</a:t>
            </a:fld>
            <a:endParaRPr lang="en-GB"/>
          </a:p>
        </p:txBody>
      </p:sp>
    </p:spTree>
    <p:extLst>
      <p:ext uri="{BB962C8B-B14F-4D97-AF65-F5344CB8AC3E}">
        <p14:creationId xmlns:p14="http://schemas.microsoft.com/office/powerpoint/2010/main" val="2666163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5B29C-35F2-8E82-0001-DCE812F26E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054B1-0F13-8B19-867D-17C0107DF9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2BB569-7D3B-FF39-5825-2E0669747861}"/>
              </a:ext>
            </a:extLst>
          </p:cNvPr>
          <p:cNvSpPr>
            <a:spLocks noGrp="1"/>
          </p:cNvSpPr>
          <p:nvPr>
            <p:ph type="body" idx="1"/>
          </p:nvPr>
        </p:nvSpPr>
        <p:spPr/>
        <p:txBody>
          <a:bodyPr/>
          <a:lstStyle/>
          <a:p>
            <a:r>
              <a:rPr lang="en-GB" b="1" dirty="0"/>
              <a:t>Instruction</a:t>
            </a:r>
          </a:p>
          <a:p>
            <a:pPr lvl="0"/>
            <a:r>
              <a:rPr lang="en-GB" sz="1200" kern="1200" dirty="0">
                <a:solidFill>
                  <a:schemeClr val="tx1"/>
                </a:solidFill>
                <a:effectLst/>
                <a:latin typeface="+mn-lt"/>
                <a:ea typeface="+mn-ea"/>
                <a:cs typeface="+mn-cs"/>
              </a:rPr>
              <a:t>Learners attempt Janet’s Crochet Emporium scenario (larger numbers)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Put learners into mixed ability groups – breakout rooms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Circulate to support groups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After 30 mins groups share results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Revisit formulas and stress application &gt; arithmetic</a:t>
            </a:r>
          </a:p>
          <a:p>
            <a:r>
              <a:rPr lang="en-GB"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Extension / discussion questions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might happen if an entry is posted incorrectly?</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risks does this create for HMRC reporting, staff pay or business costs?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does the Wages Control Account help prevent errors?</a:t>
            </a:r>
            <a:endParaRPr lang="en-GB" sz="120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B467C2D3-CDAD-8DB4-0323-FE01B47114C9}"/>
              </a:ext>
            </a:extLst>
          </p:cNvPr>
          <p:cNvSpPr>
            <a:spLocks noGrp="1"/>
          </p:cNvSpPr>
          <p:nvPr>
            <p:ph type="sldNum" sz="quarter" idx="5"/>
          </p:nvPr>
        </p:nvSpPr>
        <p:spPr/>
        <p:txBody>
          <a:bodyPr/>
          <a:lstStyle/>
          <a:p>
            <a:fld id="{3715931E-B790-4665-A6DE-C4513086190D}" type="slidenum">
              <a:rPr lang="en-GB" smtClean="0"/>
              <a:t>23</a:t>
            </a:fld>
            <a:endParaRPr lang="en-GB"/>
          </a:p>
        </p:txBody>
      </p:sp>
    </p:spTree>
    <p:extLst>
      <p:ext uri="{BB962C8B-B14F-4D97-AF65-F5344CB8AC3E}">
        <p14:creationId xmlns:p14="http://schemas.microsoft.com/office/powerpoint/2010/main" val="310967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FBA4C-ADCB-2086-C486-3BF266FBD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29DF9-4D34-28F6-6486-F37BEB914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DED7AF-5526-CD55-3DDB-C902F9902C25}"/>
              </a:ext>
            </a:extLst>
          </p:cNvPr>
          <p:cNvSpPr>
            <a:spLocks noGrp="1"/>
          </p:cNvSpPr>
          <p:nvPr>
            <p:ph type="body" idx="1"/>
          </p:nvPr>
        </p:nvSpPr>
        <p:spPr/>
        <p:txBody>
          <a:bodyPr/>
          <a:lstStyle/>
          <a:p>
            <a:r>
              <a:rPr lang="en-GB"/>
              <a:t>Break</a:t>
            </a:r>
          </a:p>
        </p:txBody>
      </p:sp>
      <p:sp>
        <p:nvSpPr>
          <p:cNvPr id="4" name="Slide Number Placeholder 3">
            <a:extLst>
              <a:ext uri="{FF2B5EF4-FFF2-40B4-BE49-F238E27FC236}">
                <a16:creationId xmlns:a16="http://schemas.microsoft.com/office/drawing/2014/main" id="{98591C66-4C29-E2BA-46F9-679B0F74589A}"/>
              </a:ext>
            </a:extLst>
          </p:cNvPr>
          <p:cNvSpPr>
            <a:spLocks noGrp="1"/>
          </p:cNvSpPr>
          <p:nvPr>
            <p:ph type="sldNum" sz="quarter" idx="5"/>
          </p:nvPr>
        </p:nvSpPr>
        <p:spPr/>
        <p:txBody>
          <a:bodyPr/>
          <a:lstStyle/>
          <a:p>
            <a:fld id="{3715931E-B790-4665-A6DE-C4513086190D}" type="slidenum">
              <a:rPr lang="en-GB" smtClean="0"/>
              <a:t>24</a:t>
            </a:fld>
            <a:endParaRPr lang="en-GB"/>
          </a:p>
        </p:txBody>
      </p:sp>
    </p:spTree>
    <p:extLst>
      <p:ext uri="{BB962C8B-B14F-4D97-AF65-F5344CB8AC3E}">
        <p14:creationId xmlns:p14="http://schemas.microsoft.com/office/powerpoint/2010/main" val="1204696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6EA11-0850-65C3-B200-84028BE091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C54A21-7FF3-E6A9-EE68-2F0DC1F8AE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43235B-D4DC-40AD-196F-6143DE6B55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kern="1200" dirty="0">
                <a:solidFill>
                  <a:schemeClr val="tx1"/>
                </a:solidFill>
                <a:effectLst/>
                <a:latin typeface="+mn-lt"/>
                <a:ea typeface="+mn-ea"/>
                <a:cs typeface="+mn-cs"/>
              </a:rPr>
              <a:t>The intent of this activity is: </a:t>
            </a:r>
            <a:r>
              <a:rPr lang="en-US" sz="1200" kern="1200" dirty="0">
                <a:solidFill>
                  <a:schemeClr val="tx1"/>
                </a:solidFill>
                <a:effectLst/>
                <a:latin typeface="+mn-lt"/>
                <a:ea typeface="+mn-ea"/>
                <a:cs typeface="+mn-cs"/>
              </a:rPr>
              <a:t>build learners’ practical skills and confidence in reconciling a business’s cash book with its bank statement, a key control process in accounting.</a:t>
            </a:r>
            <a:endParaRPr lang="en-GB" sz="1200" kern="1200" dirty="0">
              <a:solidFill>
                <a:schemeClr val="tx1"/>
              </a:solidFill>
              <a:effectLst/>
              <a:latin typeface="+mn-lt"/>
              <a:ea typeface="+mn-ea"/>
              <a:cs typeface="+mn-cs"/>
            </a:endParaRPr>
          </a:p>
          <a:p>
            <a:pPr marL="0" lvl="0" indent="0">
              <a:buFont typeface="+mj-lt"/>
              <a:buNone/>
            </a:pP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6AC63ED-6E12-7B3C-9EBF-B6567E220A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5C1DD-DA60-4B47-8407-A62C7755489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9722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Define clearly:</a:t>
            </a:r>
            <a:endParaRPr lang="en-GB"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Cash book receipts = money in (sales, customer payments).</a:t>
            </a:r>
            <a:endParaRPr lang="en-GB"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Cash book payments = money out (suppliers, wages, direct debits).</a:t>
            </a:r>
            <a:endParaRPr lang="en-GB"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Bank statement = bank’s version of events.</a:t>
            </a:r>
            <a:endParaRPr lang="en-GB" sz="1400" kern="1200" dirty="0">
              <a:solidFill>
                <a:schemeClr val="tx1"/>
              </a:solidFill>
              <a:effectLst/>
              <a:latin typeface="+mn-lt"/>
              <a:ea typeface="+mn-ea"/>
              <a:cs typeface="+mn-cs"/>
            </a:endParaRPr>
          </a:p>
          <a:p>
            <a:pPr marL="0" indent="0">
              <a:buFont typeface="Arial" panose="020B0604020202020204" pitchFamily="34" charset="0"/>
              <a:buNone/>
            </a:pPr>
            <a:endParaRPr lang="en-GB"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715931E-B790-4665-A6DE-C4513086190D}" type="slidenum">
              <a:rPr lang="en-GB" smtClean="0"/>
              <a:t>26</a:t>
            </a:fld>
            <a:endParaRPr lang="en-GB"/>
          </a:p>
        </p:txBody>
      </p:sp>
    </p:spTree>
    <p:extLst>
      <p:ext uri="{BB962C8B-B14F-4D97-AF65-F5344CB8AC3E}">
        <p14:creationId xmlns:p14="http://schemas.microsoft.com/office/powerpoint/2010/main" val="3976247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Display Excel sheet on screen. Show learners: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Opening balances (Bank £3,752 vs Cash Book £3,652).</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Closing balances (Bank £2,947 vs Cash Book £3,003).</a:t>
            </a: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Ask: “Why might there be differences?” Gather ideas → (cheques not cleared, outstanding </a:t>
            </a:r>
            <a:r>
              <a:rPr lang="en-US" sz="1200" kern="1200" dirty="0" err="1">
                <a:solidFill>
                  <a:schemeClr val="tx1"/>
                </a:solidFill>
                <a:effectLst/>
                <a:latin typeface="+mn-lt"/>
                <a:ea typeface="+mn-ea"/>
                <a:cs typeface="+mn-cs"/>
              </a:rPr>
              <a:t>lodgements</a:t>
            </a:r>
            <a:r>
              <a:rPr lang="en-US" sz="1200" kern="1200" dirty="0">
                <a:solidFill>
                  <a:schemeClr val="tx1"/>
                </a:solidFill>
                <a:effectLst/>
                <a:latin typeface="+mn-lt"/>
                <a:ea typeface="+mn-ea"/>
                <a:cs typeface="+mn-cs"/>
              </a:rPr>
              <a:t>, bank charges, missing entries).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Trainer-led walkthrough of the first example</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Summarise the process:</a:t>
            </a:r>
          </a:p>
          <a:p>
            <a:pPr lvl="0"/>
            <a:r>
              <a:rPr lang="en-GB" sz="1200" kern="1200" dirty="0">
                <a:solidFill>
                  <a:schemeClr val="tx1"/>
                </a:solidFill>
                <a:effectLst/>
                <a:latin typeface="+mn-lt"/>
                <a:ea typeface="+mn-ea"/>
                <a:cs typeface="+mn-cs"/>
              </a:rPr>
              <a:t>Start with bank statement closing balance.</a:t>
            </a:r>
          </a:p>
          <a:p>
            <a:pPr marL="228600" lvl="0" indent="-228600">
              <a:buFont typeface="+mj-lt"/>
              <a:buAutoNum type="arabicPeriod"/>
            </a:pPr>
            <a:r>
              <a:rPr lang="en-GB" sz="1200" kern="1200" dirty="0">
                <a:solidFill>
                  <a:schemeClr val="tx1"/>
                </a:solidFill>
                <a:effectLst/>
                <a:latin typeface="+mn-lt"/>
                <a:ea typeface="+mn-ea"/>
                <a:cs typeface="+mn-cs"/>
              </a:rPr>
              <a:t>Deduct unpresented cheques.</a:t>
            </a:r>
          </a:p>
          <a:p>
            <a:pPr marL="228600" lvl="0" indent="-228600">
              <a:buFont typeface="+mj-lt"/>
              <a:buAutoNum type="arabicPeriod"/>
            </a:pPr>
            <a:r>
              <a:rPr lang="en-GB" sz="1200" kern="1200" dirty="0">
                <a:solidFill>
                  <a:schemeClr val="tx1"/>
                </a:solidFill>
                <a:effectLst/>
                <a:latin typeface="+mn-lt"/>
                <a:ea typeface="+mn-ea"/>
                <a:cs typeface="+mn-cs"/>
              </a:rPr>
              <a:t>Add outstanding lodgements.</a:t>
            </a:r>
          </a:p>
          <a:p>
            <a:pPr marL="228600" lvl="0" indent="-228600">
              <a:buFont typeface="+mj-lt"/>
              <a:buAutoNum type="arabicPeriod"/>
            </a:pPr>
            <a:r>
              <a:rPr lang="en-GB" sz="1200" kern="1200" dirty="0">
                <a:solidFill>
                  <a:schemeClr val="tx1"/>
                </a:solidFill>
                <a:effectLst/>
                <a:latin typeface="+mn-lt"/>
                <a:ea typeface="+mn-ea"/>
                <a:cs typeface="+mn-cs"/>
              </a:rPr>
              <a:t>Update cash book with bank charges, direct debits, credits.</a:t>
            </a:r>
          </a:p>
          <a:p>
            <a:pPr marL="228600" lvl="0" indent="-228600">
              <a:buFont typeface="+mj-lt"/>
              <a:buAutoNum type="arabicPeriod"/>
            </a:pPr>
            <a:r>
              <a:rPr lang="en-GB" sz="1200" kern="1200" dirty="0">
                <a:solidFill>
                  <a:schemeClr val="tx1"/>
                </a:solidFill>
                <a:effectLst/>
                <a:latin typeface="+mn-lt"/>
                <a:ea typeface="+mn-ea"/>
                <a:cs typeface="+mn-cs"/>
              </a:rPr>
              <a:t>Confirm reconciled balance = cash book.</a:t>
            </a:r>
          </a:p>
          <a:p>
            <a:pPr lvl="0"/>
            <a:r>
              <a:rPr lang="en-GB" sz="1200" kern="1200" dirty="0">
                <a:solidFill>
                  <a:schemeClr val="tx1"/>
                </a:solidFill>
                <a:effectLst/>
                <a:latin typeface="+mn-lt"/>
                <a:ea typeface="+mn-ea"/>
                <a:cs typeface="+mn-cs"/>
              </a:rPr>
              <a:t>Display a simple checklist on slide: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Have all cheque numbers been matched?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Have all bank charges and direct debits been entered?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Have receipts been recorded in both places</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t>
            </a:r>
          </a:p>
          <a:p>
            <a:pPr lvl="0"/>
            <a:r>
              <a:rPr lang="en-GB" sz="1200" kern="1200" dirty="0">
                <a:solidFill>
                  <a:schemeClr val="tx1"/>
                </a:solidFill>
                <a:effectLst/>
                <a:latin typeface="+mn-lt"/>
                <a:ea typeface="+mn-ea"/>
                <a:cs typeface="+mn-cs"/>
              </a:rPr>
              <a:t>Go through example 2 with the learners working on this as a whole group. Trainer to facilitate a discussion around the steps involved.</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715931E-B790-4665-A6DE-C4513086190D}" type="slidenum">
              <a:rPr lang="en-GB" smtClean="0"/>
              <a:t>27</a:t>
            </a:fld>
            <a:endParaRPr lang="en-GB"/>
          </a:p>
        </p:txBody>
      </p:sp>
    </p:spTree>
    <p:extLst>
      <p:ext uri="{BB962C8B-B14F-4D97-AF65-F5344CB8AC3E}">
        <p14:creationId xmlns:p14="http://schemas.microsoft.com/office/powerpoint/2010/main" val="558426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67A22-8492-FA24-58C9-DE6243CE23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508A7-79C9-98C1-C43C-CFC4484B4F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C45ACA-8F01-64B0-5DC8-FEA725325A7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6763894-413F-D893-F8CD-58B66CEF8C31}"/>
              </a:ext>
            </a:extLst>
          </p:cNvPr>
          <p:cNvSpPr>
            <a:spLocks noGrp="1"/>
          </p:cNvSpPr>
          <p:nvPr>
            <p:ph type="sldNum" sz="quarter" idx="5"/>
          </p:nvPr>
        </p:nvSpPr>
        <p:spPr/>
        <p:txBody>
          <a:bodyPr/>
          <a:lstStyle/>
          <a:p>
            <a:fld id="{3715931E-B790-4665-A6DE-C4513086190D}" type="slidenum">
              <a:rPr lang="en-GB" smtClean="0"/>
              <a:t>28</a:t>
            </a:fld>
            <a:endParaRPr lang="en-GB"/>
          </a:p>
        </p:txBody>
      </p:sp>
    </p:spTree>
    <p:extLst>
      <p:ext uri="{BB962C8B-B14F-4D97-AF65-F5344CB8AC3E}">
        <p14:creationId xmlns:p14="http://schemas.microsoft.com/office/powerpoint/2010/main" val="150916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Roboto" panose="02000000000000000000" pitchFamily="2" charset="0"/>
                <a:ea typeface="Roboto" panose="02000000000000000000" pitchFamily="2" charset="0"/>
                <a:cs typeface="Roboto" panose="02000000000000000000" pitchFamily="2" charset="0"/>
              </a:rPr>
              <a:t>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Remind learners of the purpose of medals and missions. This is an activity that is designed to help them reflect on their achievements from today’s session (medals) and identify future goals and actions based on today’s session (missions).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This can be completed after the session by the learner, and uploaded to the relevant Bud activity, to validate learning and close down the Bud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Roboto" panose="02000000000000000000" pitchFamily="2" charset="0"/>
              <a:ea typeface="Roboto" panose="02000000000000000000" pitchFamily="2" charset="0"/>
            </a:endParaRPr>
          </a:p>
          <a:p>
            <a:pPr marL="0" lvl="0" indent="0">
              <a:lnSpc>
                <a:spcPct val="107000"/>
              </a:lnSpc>
              <a:spcAft>
                <a:spcPts val="800"/>
              </a:spcAft>
              <a:buFont typeface="+mj-lt"/>
              <a:buNone/>
            </a:pPr>
            <a:r>
              <a:rPr lang="en-GB"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Instruct learners to go onto their Bud accounts and download the medals and missions handout. This can be found in the programme launch workshop activity. Ask learners to complete the handout and upload it to Bud after this workshop. This will usually take around 10 to 15 minutes.</a:t>
            </a:r>
            <a:endParaRPr lang="en-GB" sz="1200" dirty="0">
              <a:solidFill>
                <a:srgbClr val="000000"/>
              </a:solidFill>
              <a:effectLst/>
              <a:latin typeface="Arial" panose="020B0604020202020204" pitchFamily="34" charset="0"/>
              <a:ea typeface="Roboto" panose="02000000000000000000" pitchFamily="2" charset="0"/>
            </a:endParaRPr>
          </a:p>
          <a:p>
            <a:pPr marL="0" lvl="0" indent="0">
              <a:lnSpc>
                <a:spcPct val="107000"/>
              </a:lnSpc>
              <a:spcAft>
                <a:spcPts val="800"/>
              </a:spcAft>
              <a:buFont typeface="+mj-lt"/>
              <a:buNone/>
            </a:pPr>
            <a:endParaRPr lang="en-GB" sz="12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07000"/>
              </a:lnSpc>
              <a:spcAft>
                <a:spcPts val="800"/>
              </a:spcAft>
              <a:buFont typeface="+mj-lt"/>
              <a:buNone/>
            </a:pPr>
            <a:r>
              <a:rPr lang="en-GB"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If time allows, ask for one or two volunteers to share a medal or mission that is top of their mind before moving on.</a:t>
            </a:r>
            <a:endParaRPr lang="en-GB" sz="1200" dirty="0">
              <a:solidFill>
                <a:srgbClr val="000000"/>
              </a:solidFill>
              <a:effectLst/>
              <a:latin typeface="Arial" panose="020B0604020202020204" pitchFamily="34" charset="0"/>
              <a:ea typeface="Roboto" panose="02000000000000000000" pitchFamily="2" charset="0"/>
            </a:endParaRPr>
          </a:p>
          <a:p>
            <a:endParaRPr lang="en-GB" dirty="0"/>
          </a:p>
          <a:p>
            <a:pPr>
              <a:lnSpc>
                <a:spcPct val="107000"/>
              </a:lnSpc>
              <a:spcAft>
                <a:spcPts val="800"/>
              </a:spcAft>
            </a:pPr>
            <a:r>
              <a:rPr lang="en-GB" sz="1200" b="1" dirty="0">
                <a:solidFill>
                  <a:srgbClr val="FF6600"/>
                </a:solidFill>
                <a:effectLst/>
                <a:latin typeface="Roboto" panose="02000000000000000000" pitchFamily="2" charset="0"/>
                <a:ea typeface="Roboto" panose="02000000000000000000" pitchFamily="2" charset="0"/>
                <a:cs typeface="Roboto" panose="02000000000000000000" pitchFamily="2" charset="0"/>
              </a:rPr>
              <a:t>Wider Skills: CEIAG</a:t>
            </a:r>
            <a:endParaRPr lang="en-GB" sz="1200" dirty="0">
              <a:solidFill>
                <a:srgbClr val="FF6600"/>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800"/>
              </a:spcAft>
            </a:pPr>
            <a:r>
              <a:rPr lang="en-GB" sz="1200" dirty="0">
                <a:solidFill>
                  <a:srgbClr val="FF6600"/>
                </a:solidFill>
                <a:effectLst/>
                <a:latin typeface="Roboto" panose="02000000000000000000" pitchFamily="2" charset="0"/>
                <a:ea typeface="Roboto" panose="02000000000000000000" pitchFamily="2" charset="0"/>
                <a:cs typeface="Roboto" panose="02000000000000000000" pitchFamily="2" charset="0"/>
              </a:rPr>
              <a:t>Explain to learners that this technique allows them to identify areas for improvement that may be relevant to their career goals and aspirations. It provides a structured framework for discussing how their learning experiences aligns with their career aspirations. Encourage them to think about how they might use this tool in their capacity of managing operations.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0000"/>
              </a:solidFill>
              <a:effectLst/>
              <a:latin typeface="Arial" panose="020B0604020202020204" pitchFamily="34" charset="0"/>
              <a:ea typeface="Roboto" panose="02000000000000000000" pitchFamily="2" charset="0"/>
            </a:endParaRPr>
          </a:p>
          <a:p>
            <a:endParaRPr lang="en-GB" dirty="0"/>
          </a:p>
        </p:txBody>
      </p:sp>
      <p:sp>
        <p:nvSpPr>
          <p:cNvPr id="4" name="Slide Number Placeholder 3"/>
          <p:cNvSpPr>
            <a:spLocks noGrp="1"/>
          </p:cNvSpPr>
          <p:nvPr>
            <p:ph type="sldNum" sz="quarter" idx="5"/>
          </p:nvPr>
        </p:nvSpPr>
        <p:spPr/>
        <p:txBody>
          <a:bodyPr/>
          <a:lstStyle/>
          <a:p>
            <a:fld id="{3715931E-B790-4665-A6DE-C4513086190D}" type="slidenum">
              <a:rPr lang="en-GB" smtClean="0"/>
              <a:t>29</a:t>
            </a:fld>
            <a:endParaRPr lang="en-GB"/>
          </a:p>
        </p:txBody>
      </p:sp>
    </p:spTree>
    <p:extLst>
      <p:ext uri="{BB962C8B-B14F-4D97-AF65-F5344CB8AC3E}">
        <p14:creationId xmlns:p14="http://schemas.microsoft.com/office/powerpoint/2010/main" val="3970977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69F66-1CF9-EF1B-60D7-67AF822505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36699F-AC73-11F4-CEB7-2EC3126ED9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AE436B-35C2-EEFC-BEED-4CCF5E73391C}"/>
              </a:ext>
            </a:extLst>
          </p:cNvPr>
          <p:cNvSpPr>
            <a:spLocks noGrp="1"/>
          </p:cNvSpPr>
          <p:nvPr>
            <p:ph type="body" idx="1"/>
          </p:nvPr>
        </p:nvSpPr>
        <p:spPr/>
        <p:txBody>
          <a:bodyPr/>
          <a:lstStyle/>
          <a:p>
            <a:r>
              <a:rPr lang="en-GB" b="1" dirty="0"/>
              <a:t>Instructions</a:t>
            </a:r>
          </a:p>
          <a:p>
            <a:r>
              <a:rPr lang="en-GB" dirty="0"/>
              <a:t>Add your workshop deliverables for the session. If you need more duplicate and add more slides, don’t add more to current slide.</a:t>
            </a:r>
          </a:p>
        </p:txBody>
      </p:sp>
      <p:sp>
        <p:nvSpPr>
          <p:cNvPr id="4" name="Slide Number Placeholder 3">
            <a:extLst>
              <a:ext uri="{FF2B5EF4-FFF2-40B4-BE49-F238E27FC236}">
                <a16:creationId xmlns:a16="http://schemas.microsoft.com/office/drawing/2014/main" id="{D2EAEA1F-76BB-9776-39C2-9AECD25C4A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15931E-B790-4665-A6DE-C4513086190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6585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 </a:t>
            </a:r>
          </a:p>
          <a:p>
            <a:r>
              <a:rPr lang="en-US" dirty="0"/>
              <a:t>Level 2 Accounts or Finance Assistant: Theme 4, Bookkeeping Controls</a:t>
            </a:r>
          </a:p>
          <a:p>
            <a:endParaRPr lang="en-US" dirty="0"/>
          </a:p>
          <a:p>
            <a:pPr>
              <a:lnSpc>
                <a:spcPct val="107000"/>
              </a:lnSpc>
              <a:spcBef>
                <a:spcPts val="600"/>
              </a:spcBef>
              <a:spcAft>
                <a:spcPts val="800"/>
              </a:spcAft>
              <a:buNone/>
            </a:pPr>
            <a:r>
              <a:rPr lang="en-GB" sz="1200" dirty="0">
                <a:solidFill>
                  <a:srgbClr val="000000"/>
                </a:solidFill>
                <a:effectLst/>
                <a:latin typeface="Roboto" panose="02000000000000000000" pitchFamily="2" charset="0"/>
                <a:ea typeface="Roboto Light" panose="02000000000000000000" pitchFamily="2" charset="0"/>
                <a:cs typeface="Arial" panose="020B0604020202020204" pitchFamily="34" charset="0"/>
              </a:rPr>
              <a:t>-Briefly introduce yourself to the group and your background/ expertise relating to accountancy and finance. </a:t>
            </a:r>
          </a:p>
          <a:p>
            <a:pPr>
              <a:lnSpc>
                <a:spcPct val="107000"/>
              </a:lnSpc>
              <a:spcBef>
                <a:spcPts val="600"/>
              </a:spcBef>
              <a:spcAft>
                <a:spcPts val="800"/>
              </a:spcAft>
            </a:pPr>
            <a:r>
              <a:rPr lang="en-GB" sz="1200" dirty="0">
                <a:solidFill>
                  <a:srgbClr val="000000"/>
                </a:solidFill>
                <a:effectLst/>
                <a:latin typeface="Roboto" panose="02000000000000000000" pitchFamily="2" charset="0"/>
                <a:ea typeface="Roboto Light" panose="02000000000000000000" pitchFamily="2" charset="0"/>
                <a:cs typeface="Arial" panose="020B0604020202020204" pitchFamily="34" charset="0"/>
              </a:rPr>
              <a:t>-Encourage / ask all learners to have their cameras on if they able to</a:t>
            </a:r>
            <a:r>
              <a:rPr lang="en-GB" sz="1200" b="1" dirty="0">
                <a:solidFill>
                  <a:srgbClr val="000000"/>
                </a:solidFill>
                <a:effectLst/>
                <a:latin typeface="Roboto" panose="02000000000000000000" pitchFamily="2" charset="0"/>
                <a:ea typeface="Roboto Light" panose="02000000000000000000" pitchFamily="2" charset="0"/>
                <a:cs typeface="Arial" panose="020B0604020202020204" pitchFamily="34" charset="0"/>
              </a:rPr>
              <a:t>.</a:t>
            </a:r>
            <a:endParaRPr lang="en-GB" sz="1200" dirty="0">
              <a:solidFill>
                <a:srgbClr val="000000"/>
              </a:solidFill>
              <a:effectLst/>
              <a:latin typeface="Roboto" panose="02000000000000000000" pitchFamily="2" charset="0"/>
              <a:ea typeface="Roboto Light" panose="02000000000000000000" pitchFamily="2"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715931E-B790-4665-A6DE-C4513086190D}" type="slidenum">
              <a:rPr lang="en-GB" smtClean="0"/>
              <a:t>3</a:t>
            </a:fld>
            <a:endParaRPr lang="en-GB"/>
          </a:p>
        </p:txBody>
      </p:sp>
    </p:spTree>
    <p:extLst>
      <p:ext uri="{BB962C8B-B14F-4D97-AF65-F5344CB8AC3E}">
        <p14:creationId xmlns:p14="http://schemas.microsoft.com/office/powerpoint/2010/main" val="613844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2FB00-487E-7330-0008-64D568EE1E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BBBA5D-1D3C-C378-BFD9-C3894E6C7A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807B3F-67E2-03D7-6C8F-C4DCEDCAAD35}"/>
              </a:ext>
            </a:extLst>
          </p:cNvPr>
          <p:cNvSpPr>
            <a:spLocks noGrp="1"/>
          </p:cNvSpPr>
          <p:nvPr>
            <p:ph type="body" idx="1"/>
          </p:nvPr>
        </p:nvSpPr>
        <p:spPr/>
        <p:txBody>
          <a:bodyPr/>
          <a:lstStyle/>
          <a:p>
            <a:r>
              <a:rPr lang="en-GB" b="1" dirty="0"/>
              <a:t>Instructions</a:t>
            </a:r>
          </a:p>
          <a:p>
            <a:r>
              <a:rPr lang="en-GB" dirty="0"/>
              <a:t>Add your workshop deliverables for the session. If you need more duplicate and add more slides, don’t add more to current slide.</a:t>
            </a:r>
          </a:p>
        </p:txBody>
      </p:sp>
      <p:sp>
        <p:nvSpPr>
          <p:cNvPr id="4" name="Slide Number Placeholder 3">
            <a:extLst>
              <a:ext uri="{FF2B5EF4-FFF2-40B4-BE49-F238E27FC236}">
                <a16:creationId xmlns:a16="http://schemas.microsoft.com/office/drawing/2014/main" id="{8FDD46C0-E783-CC0E-D4CD-430C1FFDCE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15931E-B790-4665-A6DE-C4513086190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3885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9F98D-321B-7469-A256-A25CDDFCB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76D672-7E57-E97A-3BF4-F93634B25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CBB77-3BD9-3A68-8C08-9DE4352849BB}"/>
              </a:ext>
            </a:extLst>
          </p:cNvPr>
          <p:cNvSpPr>
            <a:spLocks noGrp="1"/>
          </p:cNvSpPr>
          <p:nvPr>
            <p:ph type="body" idx="1"/>
          </p:nvPr>
        </p:nvSpPr>
        <p:spPr/>
        <p:txBody>
          <a:bodyPr/>
          <a:lstStyle/>
          <a:p>
            <a:r>
              <a:rPr lang="en-GB" b="1" dirty="0"/>
              <a:t>Instructions</a:t>
            </a:r>
          </a:p>
          <a:p>
            <a:r>
              <a:rPr lang="en-GB" dirty="0"/>
              <a:t>Add your workshop deliverables for the session. If you need more duplicate and add more slides, don’t add more to current slide.</a:t>
            </a:r>
          </a:p>
        </p:txBody>
      </p:sp>
      <p:sp>
        <p:nvSpPr>
          <p:cNvPr id="4" name="Slide Number Placeholder 3">
            <a:extLst>
              <a:ext uri="{FF2B5EF4-FFF2-40B4-BE49-F238E27FC236}">
                <a16:creationId xmlns:a16="http://schemas.microsoft.com/office/drawing/2014/main" id="{B81A06BE-19BC-6A9F-B60B-ED0FDAA40A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15931E-B790-4665-A6DE-C4513086190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538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A9293-9230-0DBC-50DF-43125BDCDF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A270B-2E3F-F05C-C17F-392AD34D84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377CF-9BBE-56E5-391F-B29885A5BB8D}"/>
              </a:ext>
            </a:extLst>
          </p:cNvPr>
          <p:cNvSpPr>
            <a:spLocks noGrp="1"/>
          </p:cNvSpPr>
          <p:nvPr>
            <p:ph type="body" idx="1"/>
          </p:nvPr>
        </p:nvSpPr>
        <p:spPr/>
        <p:txBody>
          <a:bodyPr/>
          <a:lstStyle/>
          <a:p>
            <a:r>
              <a:rPr lang="en-GB" b="1"/>
              <a:t>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effectLst/>
              </a:rPr>
              <a:t>*This slide covers what is coming soon in the next workshop. Click to reveal.</a:t>
            </a:r>
          </a:p>
        </p:txBody>
      </p:sp>
      <p:sp>
        <p:nvSpPr>
          <p:cNvPr id="4" name="Slide Number Placeholder 3">
            <a:extLst>
              <a:ext uri="{FF2B5EF4-FFF2-40B4-BE49-F238E27FC236}">
                <a16:creationId xmlns:a16="http://schemas.microsoft.com/office/drawing/2014/main" id="{FC9F60D8-373F-08CD-F03F-91A3F594493D}"/>
              </a:ext>
            </a:extLst>
          </p:cNvPr>
          <p:cNvSpPr>
            <a:spLocks noGrp="1"/>
          </p:cNvSpPr>
          <p:nvPr>
            <p:ph type="sldNum" sz="quarter" idx="5"/>
          </p:nvPr>
        </p:nvSpPr>
        <p:spPr/>
        <p:txBody>
          <a:bodyPr/>
          <a:lstStyle/>
          <a:p>
            <a:fld id="{3715931E-B790-4665-A6DE-C4513086190D}" type="slidenum">
              <a:rPr lang="en-GB" smtClean="0"/>
              <a:t>33</a:t>
            </a:fld>
            <a:endParaRPr lang="en-GB"/>
          </a:p>
        </p:txBody>
      </p:sp>
    </p:spTree>
    <p:extLst>
      <p:ext uri="{BB962C8B-B14F-4D97-AF65-F5344CB8AC3E}">
        <p14:creationId xmlns:p14="http://schemas.microsoft.com/office/powerpoint/2010/main" val="1950102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Next steps</a:t>
            </a:r>
          </a:p>
        </p:txBody>
      </p:sp>
      <p:sp>
        <p:nvSpPr>
          <p:cNvPr id="4" name="Slide Number Placeholder 3"/>
          <p:cNvSpPr>
            <a:spLocks noGrp="1"/>
          </p:cNvSpPr>
          <p:nvPr>
            <p:ph type="sldNum" sz="quarter" idx="5"/>
          </p:nvPr>
        </p:nvSpPr>
        <p:spPr/>
        <p:txBody>
          <a:bodyPr/>
          <a:lstStyle/>
          <a:p>
            <a:fld id="{3715931E-B790-4665-A6DE-C4513086190D}" type="slidenum">
              <a:rPr lang="en-GB" smtClean="0"/>
              <a:t>34</a:t>
            </a:fld>
            <a:endParaRPr lang="en-GB"/>
          </a:p>
        </p:txBody>
      </p:sp>
    </p:spTree>
    <p:extLst>
      <p:ext uri="{BB962C8B-B14F-4D97-AF65-F5344CB8AC3E}">
        <p14:creationId xmlns:p14="http://schemas.microsoft.com/office/powerpoint/2010/main" val="3145664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 </a:t>
            </a:r>
          </a:p>
          <a:p>
            <a:r>
              <a:rPr lang="en-US" dirty="0"/>
              <a:t>Level 2 Accounts or Finance Assistant: Theme 4, Bookkeeping Controls</a:t>
            </a:r>
          </a:p>
        </p:txBody>
      </p:sp>
      <p:sp>
        <p:nvSpPr>
          <p:cNvPr id="4" name="Slide Number Placeholder 3"/>
          <p:cNvSpPr>
            <a:spLocks noGrp="1"/>
          </p:cNvSpPr>
          <p:nvPr>
            <p:ph type="sldNum" sz="quarter" idx="5"/>
          </p:nvPr>
        </p:nvSpPr>
        <p:spPr/>
        <p:txBody>
          <a:bodyPr/>
          <a:lstStyle/>
          <a:p>
            <a:fld id="{3715931E-B790-4665-A6DE-C4513086190D}" type="slidenum">
              <a:rPr lang="en-GB" smtClean="0"/>
              <a:t>4</a:t>
            </a:fld>
            <a:endParaRPr lang="en-GB"/>
          </a:p>
        </p:txBody>
      </p:sp>
    </p:spTree>
    <p:extLst>
      <p:ext uri="{BB962C8B-B14F-4D97-AF65-F5344CB8AC3E}">
        <p14:creationId xmlns:p14="http://schemas.microsoft.com/office/powerpoint/2010/main" val="1656679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Instructions:</a:t>
            </a:r>
          </a:p>
          <a:p>
            <a:r>
              <a:rPr lang="en-GB"/>
              <a:t>Use this slide to introduce the session agenda which follows on the next slide</a:t>
            </a:r>
          </a:p>
        </p:txBody>
      </p:sp>
      <p:sp>
        <p:nvSpPr>
          <p:cNvPr id="4" name="Slide Number Placeholder 3"/>
          <p:cNvSpPr>
            <a:spLocks noGrp="1"/>
          </p:cNvSpPr>
          <p:nvPr>
            <p:ph type="sldNum" sz="quarter" idx="5"/>
          </p:nvPr>
        </p:nvSpPr>
        <p:spPr/>
        <p:txBody>
          <a:bodyPr/>
          <a:lstStyle/>
          <a:p>
            <a:fld id="{3715931E-B790-4665-A6DE-C4513086190D}" type="slidenum">
              <a:rPr lang="en-GB" smtClean="0"/>
              <a:t>5</a:t>
            </a:fld>
            <a:endParaRPr lang="en-GB"/>
          </a:p>
        </p:txBody>
      </p:sp>
    </p:spTree>
    <p:extLst>
      <p:ext uri="{BB962C8B-B14F-4D97-AF65-F5344CB8AC3E}">
        <p14:creationId xmlns:p14="http://schemas.microsoft.com/office/powerpoint/2010/main" val="283184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1" i="0" u="none" strike="noStrike" kern="1200" cap="none" spc="0" normalizeH="0" baseline="0" noProof="0" dirty="0">
                <a:ln>
                  <a:noFill/>
                </a:ln>
                <a:solidFill>
                  <a:srgbClr val="19072D"/>
                </a:solidFill>
                <a:effectLst/>
                <a:uLnTx/>
                <a:uFillTx/>
                <a:latin typeface="Archivo"/>
                <a:ea typeface="+mn-ea"/>
                <a:cs typeface="+mn-cs"/>
              </a:rPr>
              <a:t>Instructions:</a:t>
            </a:r>
          </a:p>
          <a:p>
            <a:r>
              <a:rPr kumimoji="0" lang="en-GB" sz="1200" b="0" i="0" u="none" strike="noStrike" kern="1200" cap="none" spc="0" normalizeH="0" baseline="0" noProof="0" dirty="0">
                <a:ln>
                  <a:noFill/>
                </a:ln>
                <a:solidFill>
                  <a:srgbClr val="19072D"/>
                </a:solidFill>
                <a:effectLst/>
                <a:uLnTx/>
                <a:uFillTx/>
                <a:latin typeface="Archivo"/>
                <a:ea typeface="+mn-ea"/>
                <a:cs typeface="+mn-cs"/>
              </a:rPr>
              <a:t>Update text as needed. Duplicate this slide if more rows are needed or delete rows if too many, no scaling required all is set as needed.</a:t>
            </a:r>
            <a:r>
              <a:rPr kumimoji="0" lang="en-GB" sz="1200" b="1" i="0" u="none" strike="noStrike" kern="1200" cap="none" spc="0" normalizeH="0" baseline="0" noProof="0" dirty="0">
                <a:ln>
                  <a:noFill/>
                </a:ln>
                <a:solidFill>
                  <a:srgbClr val="19072D"/>
                </a:solidFill>
                <a:effectLst/>
                <a:uLnTx/>
                <a:uFillTx/>
                <a:latin typeface="Archivo"/>
                <a:ea typeface="+mn-ea"/>
                <a:cs typeface="+mn-cs"/>
              </a:rPr>
              <a:t> </a:t>
            </a:r>
          </a:p>
          <a:p>
            <a:endParaRPr kumimoji="0" lang="en-GB" sz="1200" b="1" i="0" u="none" strike="noStrike" kern="1200" cap="none" spc="0" normalizeH="0" baseline="0" noProof="0" dirty="0">
              <a:ln>
                <a:noFill/>
              </a:ln>
              <a:solidFill>
                <a:srgbClr val="19072D"/>
              </a:solidFill>
              <a:effectLst/>
              <a:uLnTx/>
              <a:uFillTx/>
              <a:latin typeface="Archivo"/>
              <a:ea typeface="+mn-ea"/>
              <a:cs typeface="+mn-cs"/>
            </a:endParaRPr>
          </a:p>
          <a:p>
            <a:r>
              <a:rPr kumimoji="0" lang="en-GB" sz="1200" b="1" i="0" u="none" strike="noStrike" kern="1200" cap="none" spc="0" normalizeH="0" baseline="0" noProof="0" dirty="0">
                <a:ln>
                  <a:noFill/>
                </a:ln>
                <a:solidFill>
                  <a:srgbClr val="19072D"/>
                </a:solidFill>
                <a:effectLst/>
                <a:uLnTx/>
                <a:uFillTx/>
                <a:latin typeface="Archivo"/>
                <a:ea typeface="+mn-ea"/>
                <a:cs typeface="+mn-cs"/>
              </a:rPr>
              <a:t>What to expect in today’s session?</a:t>
            </a:r>
          </a:p>
          <a:p>
            <a:r>
              <a:rPr kumimoji="0" lang="en-GB" sz="1200" b="0" i="0" u="none" strike="noStrike" kern="1200" cap="none" spc="0" normalizeH="0" baseline="0" noProof="0" dirty="0">
                <a:ln>
                  <a:noFill/>
                </a:ln>
                <a:solidFill>
                  <a:srgbClr val="19072D"/>
                </a:solidFill>
                <a:effectLst/>
                <a:uLnTx/>
                <a:uFillTx/>
                <a:latin typeface="Archivo"/>
                <a:ea typeface="+mn-ea"/>
                <a:cs typeface="+mn-cs"/>
              </a:rPr>
              <a:t>Navigate through each point on what to expect in today’s session, </a:t>
            </a:r>
            <a:endParaRPr lang="en-GB" b="0" dirty="0"/>
          </a:p>
        </p:txBody>
      </p:sp>
      <p:sp>
        <p:nvSpPr>
          <p:cNvPr id="4" name="Slide Number Placeholder 3"/>
          <p:cNvSpPr>
            <a:spLocks noGrp="1"/>
          </p:cNvSpPr>
          <p:nvPr>
            <p:ph type="sldNum" sz="quarter" idx="5"/>
          </p:nvPr>
        </p:nvSpPr>
        <p:spPr/>
        <p:txBody>
          <a:bodyPr/>
          <a:lstStyle/>
          <a:p>
            <a:fld id="{3715931E-B790-4665-A6DE-C4513086190D}" type="slidenum">
              <a:rPr lang="en-GB" smtClean="0"/>
              <a:t>6</a:t>
            </a:fld>
            <a:endParaRPr lang="en-GB"/>
          </a:p>
        </p:txBody>
      </p:sp>
    </p:spTree>
    <p:extLst>
      <p:ext uri="{BB962C8B-B14F-4D97-AF65-F5344CB8AC3E}">
        <p14:creationId xmlns:p14="http://schemas.microsoft.com/office/powerpoint/2010/main" val="224340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FE86A-9600-75E8-22BD-74037C8FD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CE481D-8984-AC30-F14A-7C120331B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6E6DA-2C49-ABBE-3685-D08781B829D7}"/>
              </a:ext>
            </a:extLst>
          </p:cNvPr>
          <p:cNvSpPr>
            <a:spLocks noGrp="1"/>
          </p:cNvSpPr>
          <p:nvPr>
            <p:ph type="body" idx="1"/>
          </p:nvPr>
        </p:nvSpPr>
        <p:spPr/>
        <p:txBody>
          <a:bodyPr/>
          <a:lstStyle/>
          <a:p>
            <a:r>
              <a:rPr kumimoji="0" lang="en-GB" sz="1200" b="1" i="0" u="none" strike="noStrike" kern="1200" cap="none" spc="0" normalizeH="0" baseline="0" noProof="0" dirty="0">
                <a:ln>
                  <a:noFill/>
                </a:ln>
                <a:solidFill>
                  <a:srgbClr val="19072D"/>
                </a:solidFill>
                <a:effectLst/>
                <a:uLnTx/>
                <a:uFillTx/>
                <a:latin typeface="Archivo"/>
                <a:ea typeface="+mn-ea"/>
                <a:cs typeface="+mn-cs"/>
              </a:rPr>
              <a:t>Instructions:</a:t>
            </a:r>
          </a:p>
          <a:p>
            <a:r>
              <a:rPr kumimoji="0" lang="en-GB" sz="1200" b="0" i="0" u="none" strike="noStrike" kern="1200" cap="none" spc="0" normalizeH="0" baseline="0" noProof="0" dirty="0">
                <a:ln>
                  <a:noFill/>
                </a:ln>
                <a:solidFill>
                  <a:srgbClr val="19072D"/>
                </a:solidFill>
                <a:effectLst/>
                <a:uLnTx/>
                <a:uFillTx/>
                <a:latin typeface="Archivo"/>
                <a:ea typeface="+mn-ea"/>
                <a:cs typeface="+mn-cs"/>
              </a:rPr>
              <a:t>Update text as needed. Duplicate this slide if more rows are needed or delete rows if too many, no scaling required all is set as needed.</a:t>
            </a:r>
            <a:r>
              <a:rPr kumimoji="0" lang="en-GB" sz="1200" b="1" i="0" u="none" strike="noStrike" kern="1200" cap="none" spc="0" normalizeH="0" baseline="0" noProof="0" dirty="0">
                <a:ln>
                  <a:noFill/>
                </a:ln>
                <a:solidFill>
                  <a:srgbClr val="19072D"/>
                </a:solidFill>
                <a:effectLst/>
                <a:uLnTx/>
                <a:uFillTx/>
                <a:latin typeface="Archivo"/>
                <a:ea typeface="+mn-ea"/>
                <a:cs typeface="+mn-cs"/>
              </a:rPr>
              <a:t> </a:t>
            </a:r>
          </a:p>
          <a:p>
            <a:endParaRPr kumimoji="0" lang="en-GB" sz="1200" b="1" i="0" u="none" strike="noStrike" kern="1200" cap="none" spc="0" normalizeH="0" baseline="0" noProof="0" dirty="0">
              <a:ln>
                <a:noFill/>
              </a:ln>
              <a:solidFill>
                <a:srgbClr val="19072D"/>
              </a:solidFill>
              <a:effectLst/>
              <a:uLnTx/>
              <a:uFillTx/>
              <a:latin typeface="Archivo"/>
              <a:ea typeface="+mn-ea"/>
              <a:cs typeface="+mn-cs"/>
            </a:endParaRPr>
          </a:p>
          <a:p>
            <a:r>
              <a:rPr kumimoji="0" lang="en-GB" sz="1200" b="1" i="0" u="none" strike="noStrike" kern="1200" cap="none" spc="0" normalizeH="0" baseline="0" noProof="0" dirty="0">
                <a:ln>
                  <a:noFill/>
                </a:ln>
                <a:solidFill>
                  <a:srgbClr val="19072D"/>
                </a:solidFill>
                <a:effectLst/>
                <a:uLnTx/>
                <a:uFillTx/>
                <a:latin typeface="Archivo"/>
                <a:ea typeface="+mn-ea"/>
                <a:cs typeface="+mn-cs"/>
              </a:rPr>
              <a:t>What to expect in today’s session?</a:t>
            </a:r>
          </a:p>
          <a:p>
            <a:r>
              <a:rPr kumimoji="0" lang="en-GB" sz="1200" b="0" i="0" u="none" strike="noStrike" kern="1200" cap="none" spc="0" normalizeH="0" baseline="0" noProof="0" dirty="0">
                <a:ln>
                  <a:noFill/>
                </a:ln>
                <a:solidFill>
                  <a:srgbClr val="19072D"/>
                </a:solidFill>
                <a:effectLst/>
                <a:uLnTx/>
                <a:uFillTx/>
                <a:latin typeface="Archivo"/>
                <a:ea typeface="+mn-ea"/>
                <a:cs typeface="+mn-cs"/>
              </a:rPr>
              <a:t>Navigate through each point on what to expect in today’s session, </a:t>
            </a:r>
            <a:endParaRPr lang="en-GB" b="0" dirty="0"/>
          </a:p>
        </p:txBody>
      </p:sp>
      <p:sp>
        <p:nvSpPr>
          <p:cNvPr id="4" name="Slide Number Placeholder 3">
            <a:extLst>
              <a:ext uri="{FF2B5EF4-FFF2-40B4-BE49-F238E27FC236}">
                <a16:creationId xmlns:a16="http://schemas.microsoft.com/office/drawing/2014/main" id="{C0267E6D-1E4C-3586-4F38-5A85C97E3B25}"/>
              </a:ext>
            </a:extLst>
          </p:cNvPr>
          <p:cNvSpPr>
            <a:spLocks noGrp="1"/>
          </p:cNvSpPr>
          <p:nvPr>
            <p:ph type="sldNum" sz="quarter" idx="5"/>
          </p:nvPr>
        </p:nvSpPr>
        <p:spPr/>
        <p:txBody>
          <a:bodyPr/>
          <a:lstStyle/>
          <a:p>
            <a:fld id="{3715931E-B790-4665-A6DE-C4513086190D}" type="slidenum">
              <a:rPr lang="en-GB" smtClean="0"/>
              <a:t>7</a:t>
            </a:fld>
            <a:endParaRPr lang="en-GB"/>
          </a:p>
        </p:txBody>
      </p:sp>
    </p:spTree>
    <p:extLst>
      <p:ext uri="{BB962C8B-B14F-4D97-AF65-F5344CB8AC3E}">
        <p14:creationId xmlns:p14="http://schemas.microsoft.com/office/powerpoint/2010/main" val="1061092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1380E-CA4A-0401-EEC1-3125C87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DDA832-1FFE-3FEF-F9F6-48D6AE3957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556B95-310A-280C-FFA6-86C80C0B824A}"/>
              </a:ext>
            </a:extLst>
          </p:cNvPr>
          <p:cNvSpPr>
            <a:spLocks noGrp="1"/>
          </p:cNvSpPr>
          <p:nvPr>
            <p:ph type="body" idx="1"/>
          </p:nvPr>
        </p:nvSpPr>
        <p:spPr/>
        <p:txBody>
          <a:bodyPr/>
          <a:lstStyle/>
          <a:p>
            <a:r>
              <a:rPr lang="en-GB" b="1"/>
              <a:t>Instructions:</a:t>
            </a:r>
          </a:p>
          <a:p>
            <a:r>
              <a:rPr lang="en-GB"/>
              <a:t>Use this slide to introduce the session agenda which follows on the next slide</a:t>
            </a:r>
          </a:p>
          <a:p>
            <a:endParaRPr lang="en-GB"/>
          </a:p>
        </p:txBody>
      </p:sp>
      <p:sp>
        <p:nvSpPr>
          <p:cNvPr id="4" name="Slide Number Placeholder 3">
            <a:extLst>
              <a:ext uri="{FF2B5EF4-FFF2-40B4-BE49-F238E27FC236}">
                <a16:creationId xmlns:a16="http://schemas.microsoft.com/office/drawing/2014/main" id="{9AF33701-F8BA-13BF-1786-92F41A8DBB62}"/>
              </a:ext>
            </a:extLst>
          </p:cNvPr>
          <p:cNvSpPr>
            <a:spLocks noGrp="1"/>
          </p:cNvSpPr>
          <p:nvPr>
            <p:ph type="sldNum" sz="quarter" idx="5"/>
          </p:nvPr>
        </p:nvSpPr>
        <p:spPr/>
        <p:txBody>
          <a:bodyPr/>
          <a:lstStyle/>
          <a:p>
            <a:fld id="{3715931E-B790-4665-A6DE-C4513086190D}" type="slidenum">
              <a:rPr lang="en-GB" smtClean="0"/>
              <a:t>8</a:t>
            </a:fld>
            <a:endParaRPr lang="en-GB"/>
          </a:p>
        </p:txBody>
      </p:sp>
    </p:spTree>
    <p:extLst>
      <p:ext uri="{BB962C8B-B14F-4D97-AF65-F5344CB8AC3E}">
        <p14:creationId xmlns:p14="http://schemas.microsoft.com/office/powerpoint/2010/main" val="48510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Instructions</a:t>
            </a:r>
          </a:p>
          <a:p>
            <a:r>
              <a:rPr lang="en-GB" dirty="0"/>
              <a:t>Add your workshop deliverables for the session. If you need more duplicate and add more slides, don’t add more to current slide.</a:t>
            </a:r>
          </a:p>
        </p:txBody>
      </p:sp>
      <p:sp>
        <p:nvSpPr>
          <p:cNvPr id="4" name="Slide Number Placeholder 3"/>
          <p:cNvSpPr>
            <a:spLocks noGrp="1"/>
          </p:cNvSpPr>
          <p:nvPr>
            <p:ph type="sldNum" sz="quarter" idx="5"/>
          </p:nvPr>
        </p:nvSpPr>
        <p:spPr/>
        <p:txBody>
          <a:bodyPr/>
          <a:lstStyle/>
          <a:p>
            <a:fld id="{3715931E-B790-4665-A6DE-C4513086190D}" type="slidenum">
              <a:rPr lang="en-GB" smtClean="0"/>
              <a:t>9</a:t>
            </a:fld>
            <a:endParaRPr lang="en-GB"/>
          </a:p>
        </p:txBody>
      </p:sp>
    </p:spTree>
    <p:extLst>
      <p:ext uri="{BB962C8B-B14F-4D97-AF65-F5344CB8AC3E}">
        <p14:creationId xmlns:p14="http://schemas.microsoft.com/office/powerpoint/2010/main" val="3504392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9.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E64F2-2B73-E4A0-644B-3800FD42AB8A}"/>
              </a:ext>
            </a:extLst>
          </p:cNvPr>
          <p:cNvSpPr>
            <a:spLocks noGrp="1"/>
          </p:cNvSpPr>
          <p:nvPr>
            <p:ph type="ctrTitle"/>
          </p:nvPr>
        </p:nvSpPr>
        <p:spPr>
          <a:xfrm>
            <a:off x="1524000" y="1122363"/>
            <a:ext cx="9144000" cy="2387600"/>
          </a:xfrm>
        </p:spPr>
        <p:txBody>
          <a:bodyPr anchor="b">
            <a:normAutofit/>
          </a:bodyPr>
          <a:lstStyle>
            <a:lvl1pPr algn="ctr">
              <a:defRPr sz="3600"/>
            </a:lvl1pPr>
          </a:lstStyle>
          <a:p>
            <a:r>
              <a:rPr lang="en-US"/>
              <a:t>Click to edit Master title style</a:t>
            </a:r>
            <a:endParaRPr lang="en-GB"/>
          </a:p>
        </p:txBody>
      </p:sp>
      <p:sp>
        <p:nvSpPr>
          <p:cNvPr id="3" name="Subtitle 2">
            <a:extLst>
              <a:ext uri="{FF2B5EF4-FFF2-40B4-BE49-F238E27FC236}">
                <a16:creationId xmlns:a16="http://schemas.microsoft.com/office/drawing/2014/main" id="{4B2557B2-A1D4-95A8-15FB-6125C4F23C59}"/>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03721438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CE1F-61C2-D710-2E95-266DA439E19E}"/>
              </a:ext>
            </a:extLst>
          </p:cNvPr>
          <p:cNvSpPr>
            <a:spLocks noGrp="1"/>
          </p:cNvSpPr>
          <p:nvPr>
            <p:ph type="title"/>
          </p:nvPr>
        </p:nvSpPr>
        <p:spPr/>
        <p:txBody>
          <a:bodyPr>
            <a:normAutofit/>
          </a:bodyPr>
          <a:lstStyle>
            <a:lvl1pPr>
              <a:defRPr sz="3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2DF907-E002-EEBD-56C2-6416EC143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4809979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6D716E1-6ECF-620B-F58B-76AE3D8C42CE}"/>
              </a:ext>
            </a:extLst>
          </p:cNvPr>
          <p:cNvSpPr>
            <a:spLocks noGrp="1"/>
          </p:cNvSpPr>
          <p:nvPr>
            <p:ph type="pic" sz="quarter" idx="10"/>
          </p:nvPr>
        </p:nvSpPr>
        <p:spPr>
          <a:xfrm>
            <a:off x="6742896" y="1459730"/>
            <a:ext cx="4628646" cy="3899895"/>
          </a:xfrm>
          <a:custGeom>
            <a:avLst/>
            <a:gdLst>
              <a:gd name="connsiteX0" fmla="*/ 1275612 w 4628646"/>
              <a:gd name="connsiteY0" fmla="*/ 0 h 3899895"/>
              <a:gd name="connsiteX1" fmla="*/ 1459230 w 4628646"/>
              <a:gd name="connsiteY1" fmla="*/ 3858 h 3899895"/>
              <a:gd name="connsiteX2" fmla="*/ 1764737 w 4628646"/>
              <a:gd name="connsiteY2" fmla="*/ 18576 h 3899895"/>
              <a:gd name="connsiteX3" fmla="*/ 2365033 w 4628646"/>
              <a:gd name="connsiteY3" fmla="*/ 88737 h 3899895"/>
              <a:gd name="connsiteX4" fmla="*/ 3776680 w 4628646"/>
              <a:gd name="connsiteY4" fmla="*/ 446686 h 3899895"/>
              <a:gd name="connsiteX5" fmla="*/ 4404841 w 4628646"/>
              <a:gd name="connsiteY5" fmla="*/ 715611 h 3899895"/>
              <a:gd name="connsiteX6" fmla="*/ 4619324 w 4628646"/>
              <a:gd name="connsiteY6" fmla="*/ 1010544 h 3899895"/>
              <a:gd name="connsiteX7" fmla="*/ 4610465 w 4628646"/>
              <a:gd name="connsiteY7" fmla="*/ 1393928 h 3899895"/>
              <a:gd name="connsiteX8" fmla="*/ 4437992 w 4628646"/>
              <a:gd name="connsiteY8" fmla="*/ 2106396 h 3899895"/>
              <a:gd name="connsiteX9" fmla="*/ 4100191 w 4628646"/>
              <a:gd name="connsiteY9" fmla="*/ 2959328 h 3899895"/>
              <a:gd name="connsiteX10" fmla="*/ 3621212 w 4628646"/>
              <a:gd name="connsiteY10" fmla="*/ 3785539 h 3899895"/>
              <a:gd name="connsiteX11" fmla="*/ 3447167 w 4628646"/>
              <a:gd name="connsiteY11" fmla="*/ 3891423 h 3899895"/>
              <a:gd name="connsiteX12" fmla="*/ 3297272 w 4628646"/>
              <a:gd name="connsiteY12" fmla="*/ 3898425 h 3899895"/>
              <a:gd name="connsiteX13" fmla="*/ 2979762 w 4628646"/>
              <a:gd name="connsiteY13" fmla="*/ 3889423 h 3899895"/>
              <a:gd name="connsiteX14" fmla="*/ 2377894 w 4628646"/>
              <a:gd name="connsiteY14" fmla="*/ 3811831 h 3899895"/>
              <a:gd name="connsiteX15" fmla="*/ 916234 w 4628646"/>
              <a:gd name="connsiteY15" fmla="*/ 3444166 h 3899895"/>
              <a:gd name="connsiteX16" fmla="*/ 133034 w 4628646"/>
              <a:gd name="connsiteY16" fmla="*/ 3102793 h 3899895"/>
              <a:gd name="connsiteX17" fmla="*/ 143 w 4628646"/>
              <a:gd name="connsiteY17" fmla="*/ 2992622 h 3899895"/>
              <a:gd name="connsiteX18" fmla="*/ 0 w 4628646"/>
              <a:gd name="connsiteY18" fmla="*/ 2992479 h 3899895"/>
              <a:gd name="connsiteX19" fmla="*/ 3858 w 4628646"/>
              <a:gd name="connsiteY19" fmla="*/ 2923604 h 3899895"/>
              <a:gd name="connsiteX20" fmla="*/ 36152 w 4628646"/>
              <a:gd name="connsiteY20" fmla="*/ 2643676 h 3899895"/>
              <a:gd name="connsiteX21" fmla="*/ 275642 w 4628646"/>
              <a:gd name="connsiteY21" fmla="*/ 1699577 h 3899895"/>
              <a:gd name="connsiteX22" fmla="*/ 612728 w 4628646"/>
              <a:gd name="connsiteY22" fmla="*/ 831070 h 3899895"/>
              <a:gd name="connsiteX23" fmla="*/ 981394 w 4628646"/>
              <a:gd name="connsiteY23" fmla="*/ 120888 h 3899895"/>
              <a:gd name="connsiteX24" fmla="*/ 1086135 w 4628646"/>
              <a:gd name="connsiteY24" fmla="*/ 35295 h 3899895"/>
              <a:gd name="connsiteX25" fmla="*/ 1169156 w 4628646"/>
              <a:gd name="connsiteY25" fmla="*/ 13432 h 3899895"/>
              <a:gd name="connsiteX26" fmla="*/ 1275612 w 4628646"/>
              <a:gd name="connsiteY26" fmla="*/ 0 h 38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28646" h="3899895">
                <a:moveTo>
                  <a:pt x="1275612" y="0"/>
                </a:moveTo>
                <a:cubicBezTo>
                  <a:pt x="1328197" y="0"/>
                  <a:pt x="1450657" y="3858"/>
                  <a:pt x="1459230" y="3858"/>
                </a:cubicBezTo>
                <a:cubicBezTo>
                  <a:pt x="1561256" y="4144"/>
                  <a:pt x="1662997" y="11431"/>
                  <a:pt x="1764737" y="18576"/>
                </a:cubicBezTo>
                <a:cubicBezTo>
                  <a:pt x="1965931" y="32580"/>
                  <a:pt x="2165982" y="57015"/>
                  <a:pt x="2365033" y="88737"/>
                </a:cubicBezTo>
                <a:cubicBezTo>
                  <a:pt x="2846299" y="165471"/>
                  <a:pt x="3317420" y="282929"/>
                  <a:pt x="3776680" y="446686"/>
                </a:cubicBezTo>
                <a:cubicBezTo>
                  <a:pt x="3991592" y="523277"/>
                  <a:pt x="4202503" y="609727"/>
                  <a:pt x="4404841" y="715611"/>
                </a:cubicBezTo>
                <a:cubicBezTo>
                  <a:pt x="4523728" y="777770"/>
                  <a:pt x="4601177" y="872652"/>
                  <a:pt x="4619324" y="1010544"/>
                </a:cubicBezTo>
                <a:cubicBezTo>
                  <a:pt x="4636186" y="1139005"/>
                  <a:pt x="4628326" y="1266610"/>
                  <a:pt x="4610465" y="1393928"/>
                </a:cubicBezTo>
                <a:cubicBezTo>
                  <a:pt x="4576456" y="1636990"/>
                  <a:pt x="4513154" y="1873193"/>
                  <a:pt x="4437992" y="2106396"/>
                </a:cubicBezTo>
                <a:cubicBezTo>
                  <a:pt x="4344111" y="2398042"/>
                  <a:pt x="4231511" y="2682543"/>
                  <a:pt x="4100191" y="2959328"/>
                </a:cubicBezTo>
                <a:cubicBezTo>
                  <a:pt x="3963299" y="3247830"/>
                  <a:pt x="3809974" y="3526759"/>
                  <a:pt x="3621212" y="3785539"/>
                </a:cubicBezTo>
                <a:cubicBezTo>
                  <a:pt x="3576486" y="3846840"/>
                  <a:pt x="3519614" y="3879849"/>
                  <a:pt x="3447167" y="3891423"/>
                </a:cubicBezTo>
                <a:cubicBezTo>
                  <a:pt x="3397440" y="3899425"/>
                  <a:pt x="3347284" y="3896425"/>
                  <a:pt x="3297272" y="3898425"/>
                </a:cubicBezTo>
                <a:cubicBezTo>
                  <a:pt x="3190959" y="3902712"/>
                  <a:pt x="3085360" y="3896996"/>
                  <a:pt x="2979762" y="3889423"/>
                </a:cubicBezTo>
                <a:cubicBezTo>
                  <a:pt x="2777710" y="3874991"/>
                  <a:pt x="2577373" y="3846983"/>
                  <a:pt x="2377894" y="3811831"/>
                </a:cubicBezTo>
                <a:cubicBezTo>
                  <a:pt x="1881910" y="3724238"/>
                  <a:pt x="1394214" y="3603493"/>
                  <a:pt x="916234" y="3444166"/>
                </a:cubicBezTo>
                <a:cubicBezTo>
                  <a:pt x="644879" y="3353857"/>
                  <a:pt x="381097" y="3246258"/>
                  <a:pt x="133034" y="3102793"/>
                </a:cubicBezTo>
                <a:cubicBezTo>
                  <a:pt x="82593" y="3073643"/>
                  <a:pt x="32151" y="3044207"/>
                  <a:pt x="143" y="2992622"/>
                </a:cubicBezTo>
                <a:lnTo>
                  <a:pt x="0" y="2992479"/>
                </a:lnTo>
                <a:cubicBezTo>
                  <a:pt x="0" y="2976475"/>
                  <a:pt x="3572" y="2930749"/>
                  <a:pt x="3858" y="2923604"/>
                </a:cubicBezTo>
                <a:cubicBezTo>
                  <a:pt x="8859" y="2829580"/>
                  <a:pt x="21291" y="2736557"/>
                  <a:pt x="36152" y="2643676"/>
                </a:cubicBezTo>
                <a:cubicBezTo>
                  <a:pt x="87594" y="2321736"/>
                  <a:pt x="174045" y="2008656"/>
                  <a:pt x="275642" y="1699577"/>
                </a:cubicBezTo>
                <a:cubicBezTo>
                  <a:pt x="372810" y="1404216"/>
                  <a:pt x="485124" y="1114571"/>
                  <a:pt x="612728" y="831070"/>
                </a:cubicBezTo>
                <a:cubicBezTo>
                  <a:pt x="722328" y="587436"/>
                  <a:pt x="841644" y="348946"/>
                  <a:pt x="981394" y="120888"/>
                </a:cubicBezTo>
                <a:cubicBezTo>
                  <a:pt x="1007115" y="78877"/>
                  <a:pt x="1041838" y="52299"/>
                  <a:pt x="1086135" y="35295"/>
                </a:cubicBezTo>
                <a:cubicBezTo>
                  <a:pt x="1112999" y="25006"/>
                  <a:pt x="1140720" y="17433"/>
                  <a:pt x="1169156" y="13432"/>
                </a:cubicBezTo>
                <a:cubicBezTo>
                  <a:pt x="1204594" y="8431"/>
                  <a:pt x="1240031" y="4430"/>
                  <a:pt x="1275612" y="0"/>
                </a:cubicBezTo>
                <a:close/>
              </a:path>
            </a:pathLst>
          </a:custGeom>
          <a:solidFill>
            <a:schemeClr val="accent3"/>
          </a:solidFill>
        </p:spPr>
        <p:txBody>
          <a:bodyPr wrap="square">
            <a:noAutofit/>
          </a:bodyPr>
          <a:lstStyle/>
          <a:p>
            <a:r>
              <a:rPr lang="en-US"/>
              <a:t>Click icon to add picture</a:t>
            </a:r>
            <a:endParaRPr lang="en-GB"/>
          </a:p>
        </p:txBody>
      </p:sp>
    </p:spTree>
    <p:custDataLst>
      <p:tags r:id="rId1"/>
    </p:custDataLst>
    <p:extLst>
      <p:ext uri="{BB962C8B-B14F-4D97-AF65-F5344CB8AC3E}">
        <p14:creationId xmlns:p14="http://schemas.microsoft.com/office/powerpoint/2010/main" val="16579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68E693A8-2E66-4815-9502-25295DC6FC5C}"/>
              </a:ext>
            </a:extLst>
          </p:cNvPr>
          <p:cNvSpPr>
            <a:spLocks noGrp="1"/>
          </p:cNvSpPr>
          <p:nvPr>
            <p:ph type="body" sz="quarter" idx="12" hasCustomPrompt="1"/>
          </p:nvPr>
        </p:nvSpPr>
        <p:spPr>
          <a:xfrm>
            <a:off x="491143" y="423863"/>
            <a:ext cx="4804758" cy="573087"/>
          </a:xfrm>
          <a:prstGeom prst="rect">
            <a:avLst/>
          </a:prstGeom>
        </p:spPr>
        <p:txBody>
          <a:bodyPr anchor="b"/>
          <a:lstStyle>
            <a:lvl1pPr marL="0" indent="0">
              <a:lnSpc>
                <a:spcPct val="100000"/>
              </a:lnSpc>
              <a:buNone/>
              <a:defRPr b="1" spc="0">
                <a:solidFill>
                  <a:schemeClr val="tx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Title goes here</a:t>
            </a:r>
            <a:endParaRPr lang="en-GB"/>
          </a:p>
        </p:txBody>
      </p:sp>
      <p:sp>
        <p:nvSpPr>
          <p:cNvPr id="2" name="Text">
            <a:extLst>
              <a:ext uri="{FF2B5EF4-FFF2-40B4-BE49-F238E27FC236}">
                <a16:creationId xmlns:a16="http://schemas.microsoft.com/office/drawing/2014/main" id="{79BA6986-CBE1-4089-B9D5-8D2E6CB3CB62}"/>
              </a:ext>
            </a:extLst>
          </p:cNvPr>
          <p:cNvSpPr>
            <a:spLocks noGrp="1"/>
          </p:cNvSpPr>
          <p:nvPr>
            <p:ph type="body" sz="quarter" idx="11" hasCustomPrompt="1"/>
          </p:nvPr>
        </p:nvSpPr>
        <p:spPr>
          <a:xfrm>
            <a:off x="491581" y="1126215"/>
            <a:ext cx="4653997" cy="1068345"/>
          </a:xfrm>
          <a:prstGeom prst="rect">
            <a:avLst/>
          </a:prstGeom>
        </p:spPr>
        <p:txBody>
          <a:bodyPr tIns="90000" bIns="90000" anchor="t"/>
          <a:lstStyle>
            <a:lvl1pPr marL="0" indent="0">
              <a:lnSpc>
                <a:spcPct val="100000"/>
              </a:lnSpc>
              <a:buNone/>
              <a:defRPr sz="200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Text goes here</a:t>
            </a:r>
          </a:p>
        </p:txBody>
      </p:sp>
    </p:spTree>
    <p:custDataLst>
      <p:tags r:id="rId1"/>
    </p:custDataLst>
    <p:extLst>
      <p:ext uri="{BB962C8B-B14F-4D97-AF65-F5344CB8AC3E}">
        <p14:creationId xmlns:p14="http://schemas.microsoft.com/office/powerpoint/2010/main" val="326658791"/>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6D716E1-6ECF-620B-F58B-76AE3D8C42CE}"/>
              </a:ext>
            </a:extLst>
          </p:cNvPr>
          <p:cNvSpPr>
            <a:spLocks noGrp="1"/>
          </p:cNvSpPr>
          <p:nvPr>
            <p:ph type="pic" sz="quarter" idx="10"/>
          </p:nvPr>
        </p:nvSpPr>
        <p:spPr>
          <a:xfrm>
            <a:off x="6742896" y="1459730"/>
            <a:ext cx="4628646" cy="3899895"/>
          </a:xfrm>
          <a:custGeom>
            <a:avLst/>
            <a:gdLst>
              <a:gd name="connsiteX0" fmla="*/ 1275612 w 4628646"/>
              <a:gd name="connsiteY0" fmla="*/ 0 h 3899895"/>
              <a:gd name="connsiteX1" fmla="*/ 1459230 w 4628646"/>
              <a:gd name="connsiteY1" fmla="*/ 3858 h 3899895"/>
              <a:gd name="connsiteX2" fmla="*/ 1764737 w 4628646"/>
              <a:gd name="connsiteY2" fmla="*/ 18576 h 3899895"/>
              <a:gd name="connsiteX3" fmla="*/ 2365033 w 4628646"/>
              <a:gd name="connsiteY3" fmla="*/ 88737 h 3899895"/>
              <a:gd name="connsiteX4" fmla="*/ 3776680 w 4628646"/>
              <a:gd name="connsiteY4" fmla="*/ 446686 h 3899895"/>
              <a:gd name="connsiteX5" fmla="*/ 4404841 w 4628646"/>
              <a:gd name="connsiteY5" fmla="*/ 715611 h 3899895"/>
              <a:gd name="connsiteX6" fmla="*/ 4619324 w 4628646"/>
              <a:gd name="connsiteY6" fmla="*/ 1010544 h 3899895"/>
              <a:gd name="connsiteX7" fmla="*/ 4610465 w 4628646"/>
              <a:gd name="connsiteY7" fmla="*/ 1393928 h 3899895"/>
              <a:gd name="connsiteX8" fmla="*/ 4437992 w 4628646"/>
              <a:gd name="connsiteY8" fmla="*/ 2106396 h 3899895"/>
              <a:gd name="connsiteX9" fmla="*/ 4100191 w 4628646"/>
              <a:gd name="connsiteY9" fmla="*/ 2959328 h 3899895"/>
              <a:gd name="connsiteX10" fmla="*/ 3621212 w 4628646"/>
              <a:gd name="connsiteY10" fmla="*/ 3785539 h 3899895"/>
              <a:gd name="connsiteX11" fmla="*/ 3447167 w 4628646"/>
              <a:gd name="connsiteY11" fmla="*/ 3891423 h 3899895"/>
              <a:gd name="connsiteX12" fmla="*/ 3297272 w 4628646"/>
              <a:gd name="connsiteY12" fmla="*/ 3898425 h 3899895"/>
              <a:gd name="connsiteX13" fmla="*/ 2979762 w 4628646"/>
              <a:gd name="connsiteY13" fmla="*/ 3889423 h 3899895"/>
              <a:gd name="connsiteX14" fmla="*/ 2377894 w 4628646"/>
              <a:gd name="connsiteY14" fmla="*/ 3811831 h 3899895"/>
              <a:gd name="connsiteX15" fmla="*/ 916234 w 4628646"/>
              <a:gd name="connsiteY15" fmla="*/ 3444166 h 3899895"/>
              <a:gd name="connsiteX16" fmla="*/ 133034 w 4628646"/>
              <a:gd name="connsiteY16" fmla="*/ 3102793 h 3899895"/>
              <a:gd name="connsiteX17" fmla="*/ 143 w 4628646"/>
              <a:gd name="connsiteY17" fmla="*/ 2992622 h 3899895"/>
              <a:gd name="connsiteX18" fmla="*/ 0 w 4628646"/>
              <a:gd name="connsiteY18" fmla="*/ 2992479 h 3899895"/>
              <a:gd name="connsiteX19" fmla="*/ 3858 w 4628646"/>
              <a:gd name="connsiteY19" fmla="*/ 2923604 h 3899895"/>
              <a:gd name="connsiteX20" fmla="*/ 36152 w 4628646"/>
              <a:gd name="connsiteY20" fmla="*/ 2643676 h 3899895"/>
              <a:gd name="connsiteX21" fmla="*/ 275642 w 4628646"/>
              <a:gd name="connsiteY21" fmla="*/ 1699577 h 3899895"/>
              <a:gd name="connsiteX22" fmla="*/ 612728 w 4628646"/>
              <a:gd name="connsiteY22" fmla="*/ 831070 h 3899895"/>
              <a:gd name="connsiteX23" fmla="*/ 981394 w 4628646"/>
              <a:gd name="connsiteY23" fmla="*/ 120888 h 3899895"/>
              <a:gd name="connsiteX24" fmla="*/ 1086135 w 4628646"/>
              <a:gd name="connsiteY24" fmla="*/ 35295 h 3899895"/>
              <a:gd name="connsiteX25" fmla="*/ 1169156 w 4628646"/>
              <a:gd name="connsiteY25" fmla="*/ 13432 h 3899895"/>
              <a:gd name="connsiteX26" fmla="*/ 1275612 w 4628646"/>
              <a:gd name="connsiteY26" fmla="*/ 0 h 38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28646" h="3899895">
                <a:moveTo>
                  <a:pt x="1275612" y="0"/>
                </a:moveTo>
                <a:cubicBezTo>
                  <a:pt x="1328197" y="0"/>
                  <a:pt x="1450657" y="3858"/>
                  <a:pt x="1459230" y="3858"/>
                </a:cubicBezTo>
                <a:cubicBezTo>
                  <a:pt x="1561256" y="4144"/>
                  <a:pt x="1662997" y="11431"/>
                  <a:pt x="1764737" y="18576"/>
                </a:cubicBezTo>
                <a:cubicBezTo>
                  <a:pt x="1965931" y="32580"/>
                  <a:pt x="2165982" y="57015"/>
                  <a:pt x="2365033" y="88737"/>
                </a:cubicBezTo>
                <a:cubicBezTo>
                  <a:pt x="2846299" y="165471"/>
                  <a:pt x="3317420" y="282929"/>
                  <a:pt x="3776680" y="446686"/>
                </a:cubicBezTo>
                <a:cubicBezTo>
                  <a:pt x="3991592" y="523277"/>
                  <a:pt x="4202503" y="609727"/>
                  <a:pt x="4404841" y="715611"/>
                </a:cubicBezTo>
                <a:cubicBezTo>
                  <a:pt x="4523728" y="777770"/>
                  <a:pt x="4601177" y="872652"/>
                  <a:pt x="4619324" y="1010544"/>
                </a:cubicBezTo>
                <a:cubicBezTo>
                  <a:pt x="4636186" y="1139005"/>
                  <a:pt x="4628326" y="1266610"/>
                  <a:pt x="4610465" y="1393928"/>
                </a:cubicBezTo>
                <a:cubicBezTo>
                  <a:pt x="4576456" y="1636990"/>
                  <a:pt x="4513154" y="1873193"/>
                  <a:pt x="4437992" y="2106396"/>
                </a:cubicBezTo>
                <a:cubicBezTo>
                  <a:pt x="4344111" y="2398042"/>
                  <a:pt x="4231511" y="2682543"/>
                  <a:pt x="4100191" y="2959328"/>
                </a:cubicBezTo>
                <a:cubicBezTo>
                  <a:pt x="3963299" y="3247830"/>
                  <a:pt x="3809974" y="3526759"/>
                  <a:pt x="3621212" y="3785539"/>
                </a:cubicBezTo>
                <a:cubicBezTo>
                  <a:pt x="3576486" y="3846840"/>
                  <a:pt x="3519614" y="3879849"/>
                  <a:pt x="3447167" y="3891423"/>
                </a:cubicBezTo>
                <a:cubicBezTo>
                  <a:pt x="3397440" y="3899425"/>
                  <a:pt x="3347284" y="3896425"/>
                  <a:pt x="3297272" y="3898425"/>
                </a:cubicBezTo>
                <a:cubicBezTo>
                  <a:pt x="3190959" y="3902712"/>
                  <a:pt x="3085360" y="3896996"/>
                  <a:pt x="2979762" y="3889423"/>
                </a:cubicBezTo>
                <a:cubicBezTo>
                  <a:pt x="2777710" y="3874991"/>
                  <a:pt x="2577373" y="3846983"/>
                  <a:pt x="2377894" y="3811831"/>
                </a:cubicBezTo>
                <a:cubicBezTo>
                  <a:pt x="1881910" y="3724238"/>
                  <a:pt x="1394214" y="3603493"/>
                  <a:pt x="916234" y="3444166"/>
                </a:cubicBezTo>
                <a:cubicBezTo>
                  <a:pt x="644879" y="3353857"/>
                  <a:pt x="381097" y="3246258"/>
                  <a:pt x="133034" y="3102793"/>
                </a:cubicBezTo>
                <a:cubicBezTo>
                  <a:pt x="82593" y="3073643"/>
                  <a:pt x="32151" y="3044207"/>
                  <a:pt x="143" y="2992622"/>
                </a:cubicBezTo>
                <a:lnTo>
                  <a:pt x="0" y="2992479"/>
                </a:lnTo>
                <a:cubicBezTo>
                  <a:pt x="0" y="2976475"/>
                  <a:pt x="3572" y="2930749"/>
                  <a:pt x="3858" y="2923604"/>
                </a:cubicBezTo>
                <a:cubicBezTo>
                  <a:pt x="8859" y="2829580"/>
                  <a:pt x="21291" y="2736557"/>
                  <a:pt x="36152" y="2643676"/>
                </a:cubicBezTo>
                <a:cubicBezTo>
                  <a:pt x="87594" y="2321736"/>
                  <a:pt x="174045" y="2008656"/>
                  <a:pt x="275642" y="1699577"/>
                </a:cubicBezTo>
                <a:cubicBezTo>
                  <a:pt x="372810" y="1404216"/>
                  <a:pt x="485124" y="1114571"/>
                  <a:pt x="612728" y="831070"/>
                </a:cubicBezTo>
                <a:cubicBezTo>
                  <a:pt x="722328" y="587436"/>
                  <a:pt x="841644" y="348946"/>
                  <a:pt x="981394" y="120888"/>
                </a:cubicBezTo>
                <a:cubicBezTo>
                  <a:pt x="1007115" y="78877"/>
                  <a:pt x="1041838" y="52299"/>
                  <a:pt x="1086135" y="35295"/>
                </a:cubicBezTo>
                <a:cubicBezTo>
                  <a:pt x="1112999" y="25006"/>
                  <a:pt x="1140720" y="17433"/>
                  <a:pt x="1169156" y="13432"/>
                </a:cubicBezTo>
                <a:cubicBezTo>
                  <a:pt x="1204594" y="8431"/>
                  <a:pt x="1240031" y="4430"/>
                  <a:pt x="1275612" y="0"/>
                </a:cubicBezTo>
                <a:close/>
              </a:path>
            </a:pathLst>
          </a:custGeom>
          <a:solidFill>
            <a:schemeClr val="accent3"/>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70968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green">
    <p:spTree>
      <p:nvGrpSpPr>
        <p:cNvPr id="1" name=""/>
        <p:cNvGrpSpPr/>
        <p:nvPr/>
      </p:nvGrpSpPr>
      <p:grpSpPr>
        <a:xfrm>
          <a:off x="0" y="0"/>
          <a:ext cx="0" cy="0"/>
          <a:chOff x="0" y="0"/>
          <a:chExt cx="0" cy="0"/>
        </a:xfrm>
      </p:grpSpPr>
      <p:pic>
        <p:nvPicPr>
          <p:cNvPr id="3" name="Picture 2" descr="A person and person sitting at a table with laptops&#10;&#10;Description automatically generated">
            <a:extLst>
              <a:ext uri="{FF2B5EF4-FFF2-40B4-BE49-F238E27FC236}">
                <a16:creationId xmlns:a16="http://schemas.microsoft.com/office/drawing/2014/main" id="{E18B866E-9356-102B-615A-17E6A415F013}"/>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t="-1"/>
          <a:stretch/>
        </p:blipFill>
        <p:spPr>
          <a:xfrm>
            <a:off x="5106" y="0"/>
            <a:ext cx="12186894" cy="7005711"/>
          </a:xfrm>
          <a:prstGeom prst="rect">
            <a:avLst/>
          </a:prstGeom>
        </p:spPr>
      </p:pic>
      <p:sp>
        <p:nvSpPr>
          <p:cNvPr id="4" name="Rectangle 3">
            <a:extLst>
              <a:ext uri="{FF2B5EF4-FFF2-40B4-BE49-F238E27FC236}">
                <a16:creationId xmlns:a16="http://schemas.microsoft.com/office/drawing/2014/main" id="{9BBE9774-951A-0DDC-67BF-AC49A7BE6AA0}"/>
              </a:ext>
              <a:ext uri="{C183D7F6-B498-43B3-948B-1728B52AA6E4}">
                <adec:decorative xmlns:adec="http://schemas.microsoft.com/office/drawing/2017/decorative" val="1"/>
              </a:ext>
            </a:extLst>
          </p:cNvPr>
          <p:cNvSpPr/>
          <p:nvPr userDrawn="1"/>
        </p:nvSpPr>
        <p:spPr>
          <a:xfrm>
            <a:off x="0" y="0"/>
            <a:ext cx="12192000" cy="7005710"/>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Rounded Corners 4">
            <a:extLst>
              <a:ext uri="{FF2B5EF4-FFF2-40B4-BE49-F238E27FC236}">
                <a16:creationId xmlns:a16="http://schemas.microsoft.com/office/drawing/2014/main" id="{08127DFC-AF98-CE58-A84A-25B20E155E1B}"/>
              </a:ext>
              <a:ext uri="{C183D7F6-B498-43B3-948B-1728B52AA6E4}">
                <adec:decorative xmlns:adec="http://schemas.microsoft.com/office/drawing/2017/decorative" val="1"/>
              </a:ext>
            </a:extLst>
          </p:cNvPr>
          <p:cNvSpPr/>
          <p:nvPr userDrawn="1"/>
        </p:nvSpPr>
        <p:spPr>
          <a:xfrm>
            <a:off x="1432560" y="1047038"/>
            <a:ext cx="9326880" cy="4763924"/>
          </a:xfrm>
          <a:prstGeom prst="roundRect">
            <a:avLst>
              <a:gd name="adj" fmla="val 125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47799B18-CC78-46EF-4DD9-203E69B6E5A8}"/>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30216" y="515463"/>
            <a:ext cx="9734575" cy="5829087"/>
          </a:xfrm>
          <a:prstGeom prst="rect">
            <a:avLst/>
          </a:prstGeom>
        </p:spPr>
      </p:pic>
      <p:sp>
        <p:nvSpPr>
          <p:cNvPr id="10" name="Text Placeholder 9">
            <a:extLst>
              <a:ext uri="{FF2B5EF4-FFF2-40B4-BE49-F238E27FC236}">
                <a16:creationId xmlns:a16="http://schemas.microsoft.com/office/drawing/2014/main" id="{C8579B60-4238-FA16-2E97-D6EE1672397A}"/>
              </a:ext>
            </a:extLst>
          </p:cNvPr>
          <p:cNvSpPr>
            <a:spLocks noGrp="1"/>
          </p:cNvSpPr>
          <p:nvPr>
            <p:ph type="body" sz="quarter" idx="10"/>
          </p:nvPr>
        </p:nvSpPr>
        <p:spPr>
          <a:xfrm>
            <a:off x="1995487" y="1671637"/>
            <a:ext cx="8201025" cy="3514725"/>
          </a:xfrm>
          <a:prstGeom prst="rect">
            <a:avLst/>
          </a:prstGeom>
        </p:spPr>
        <p:txBody>
          <a:bodyPr anchor="ctr"/>
          <a:lstStyle>
            <a:lvl1pPr marL="0" indent="0" algn="ctr">
              <a:buNone/>
              <a:defRPr sz="4000"/>
            </a:lvl1pPr>
          </a:lstStyle>
          <a:p>
            <a:pPr lvl="0"/>
            <a:endParaRPr lang="en-GB" dirty="0"/>
          </a:p>
        </p:txBody>
      </p:sp>
    </p:spTree>
    <p:custDataLst>
      <p:tags r:id="rId1"/>
    </p:custDataLst>
    <p:extLst>
      <p:ext uri="{BB962C8B-B14F-4D97-AF65-F5344CB8AC3E}">
        <p14:creationId xmlns:p14="http://schemas.microsoft.com/office/powerpoint/2010/main" val="187782382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DE31D7-2017-B6B6-1F7C-FB8FE48F365B}"/>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86841AEF-AA86-FB84-711E-79EC34001859}"/>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912373" y="1637416"/>
            <a:ext cx="8367255" cy="4308886"/>
          </a:xfrm>
          <a:prstGeom prst="rect">
            <a:avLst/>
          </a:prstGeom>
        </p:spPr>
      </p:pic>
      <p:sp>
        <p:nvSpPr>
          <p:cNvPr id="8" name="Text Placeholder 7">
            <a:extLst>
              <a:ext uri="{FF2B5EF4-FFF2-40B4-BE49-F238E27FC236}">
                <a16:creationId xmlns:a16="http://schemas.microsoft.com/office/drawing/2014/main" id="{642CBCA9-A1EF-57B7-276E-6069D882FA02}"/>
              </a:ext>
            </a:extLst>
          </p:cNvPr>
          <p:cNvSpPr>
            <a:spLocks noGrp="1"/>
          </p:cNvSpPr>
          <p:nvPr>
            <p:ph type="body" sz="quarter" idx="10"/>
          </p:nvPr>
        </p:nvSpPr>
        <p:spPr>
          <a:xfrm>
            <a:off x="2476500" y="2672671"/>
            <a:ext cx="7239000" cy="2238375"/>
          </a:xfrm>
          <a:prstGeom prst="rect">
            <a:avLst/>
          </a:prstGeom>
        </p:spPr>
        <p:txBody>
          <a:bodyPr anchor="ctr"/>
          <a:lstStyle>
            <a:lvl1pPr marL="0" indent="0" algn="ctr">
              <a:buNone/>
              <a:defRPr sz="3200"/>
            </a:lvl1pPr>
          </a:lstStyle>
          <a:p>
            <a:pPr lvl="0"/>
            <a:endParaRPr lang="en-GB" dirty="0"/>
          </a:p>
        </p:txBody>
      </p:sp>
      <p:sp>
        <p:nvSpPr>
          <p:cNvPr id="10" name="Text Placeholder 9">
            <a:extLst>
              <a:ext uri="{FF2B5EF4-FFF2-40B4-BE49-F238E27FC236}">
                <a16:creationId xmlns:a16="http://schemas.microsoft.com/office/drawing/2014/main" id="{D8EE8889-A2B4-5B5B-734E-AFFD74AE2347}"/>
              </a:ext>
            </a:extLst>
          </p:cNvPr>
          <p:cNvSpPr>
            <a:spLocks noGrp="1"/>
          </p:cNvSpPr>
          <p:nvPr>
            <p:ph type="body" sz="quarter" idx="11"/>
          </p:nvPr>
        </p:nvSpPr>
        <p:spPr>
          <a:xfrm>
            <a:off x="4024312" y="561975"/>
            <a:ext cx="4143375" cy="838200"/>
          </a:xfrm>
          <a:prstGeom prst="rect">
            <a:avLst/>
          </a:prstGeom>
        </p:spPr>
        <p:txBody>
          <a:bodyPr anchor="ctr"/>
          <a:lstStyle>
            <a:lvl1pPr marL="0" indent="0" algn="ctr">
              <a:buNone/>
              <a:defRPr sz="3200" b="1">
                <a:latin typeface="+mj-lt"/>
              </a:defRPr>
            </a:lvl1pPr>
          </a:lstStyle>
          <a:p>
            <a:pPr lvl="0"/>
            <a:endParaRPr lang="en-GB" dirty="0"/>
          </a:p>
        </p:txBody>
      </p:sp>
    </p:spTree>
    <p:custDataLst>
      <p:tags r:id="rId1"/>
    </p:custDataLst>
    <p:extLst>
      <p:ext uri="{BB962C8B-B14F-4D97-AF65-F5344CB8AC3E}">
        <p14:creationId xmlns:p14="http://schemas.microsoft.com/office/powerpoint/2010/main" val="177706984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DB8D2E6-5666-417B-88A5-A25D47FAF4CA}"/>
              </a:ext>
            </a:extLst>
          </p:cNvPr>
          <p:cNvSpPr>
            <a:spLocks noGrp="1"/>
          </p:cNvSpPr>
          <p:nvPr>
            <p:ph type="body" sz="quarter" idx="13" hasCustomPrompt="1"/>
          </p:nvPr>
        </p:nvSpPr>
        <p:spPr>
          <a:xfrm>
            <a:off x="525262" y="1933112"/>
            <a:ext cx="11141474" cy="2991773"/>
          </a:xfrm>
          <a:prstGeom prst="roundRect">
            <a:avLst>
              <a:gd name="adj" fmla="val 9344"/>
            </a:avLst>
          </a:prstGeom>
          <a:solidFill>
            <a:schemeClr val="bg1">
              <a:lumMod val="95000"/>
            </a:schemeClr>
          </a:solidFill>
          <a:ln w="57150">
            <a:solidFill>
              <a:srgbClr val="2BBC8B"/>
            </a:solidFill>
          </a:ln>
        </p:spPr>
        <p:txBody>
          <a:bodyPr lIns="900000" tIns="0" rIns="900000" bIns="0" anchor="ctr">
            <a:normAutofit/>
          </a:bodyPr>
          <a:lstStyle>
            <a:lvl1pPr marL="0" indent="0" algn="ctr">
              <a:lnSpc>
                <a:spcPct val="100000"/>
              </a:lnSpc>
              <a:buNone/>
              <a:defRPr sz="3600" b="1">
                <a:solidFill>
                  <a:schemeClr val="tx1"/>
                </a:solidFill>
                <a:latin typeface="+mj-lt"/>
                <a:cs typeface="Arial" panose="020B0604020202020204" pitchFamily="34" charset="0"/>
              </a:defRPr>
            </a:lvl1pPr>
          </a:lstStyle>
          <a:p>
            <a:pPr lvl="0"/>
            <a:r>
              <a:rPr lang="en-GB" dirty="0"/>
              <a:t>&lt;insert statement text&gt;</a:t>
            </a:r>
          </a:p>
        </p:txBody>
      </p:sp>
    </p:spTree>
    <p:custDataLst>
      <p:tags r:id="rId1"/>
    </p:custDataLst>
    <p:extLst>
      <p:ext uri="{BB962C8B-B14F-4D97-AF65-F5344CB8AC3E}">
        <p14:creationId xmlns:p14="http://schemas.microsoft.com/office/powerpoint/2010/main" val="2563676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350"/>
                                        <p:tgtEl>
                                          <p:spTgt spid="5">
                                            <p:bg/>
                                          </p:spTgt>
                                        </p:tgtEl>
                                      </p:cBhvr>
                                    </p:animEffect>
                                    <p:anim calcmode="lin" valueType="num">
                                      <p:cBhvr>
                                        <p:cTn id="8" dur="350" fill="hold"/>
                                        <p:tgtEl>
                                          <p:spTgt spid="5">
                                            <p:bg/>
                                          </p:spTgt>
                                        </p:tgtEl>
                                        <p:attrNameLst>
                                          <p:attrName>ppt_x</p:attrName>
                                        </p:attrNameLst>
                                      </p:cBhvr>
                                      <p:tavLst>
                                        <p:tav tm="0">
                                          <p:val>
                                            <p:strVal val="#ppt_x"/>
                                          </p:val>
                                        </p:tav>
                                        <p:tav tm="100000">
                                          <p:val>
                                            <p:strVal val="#ppt_x"/>
                                          </p:val>
                                        </p:tav>
                                      </p:tavLst>
                                    </p:anim>
                                    <p:anim calcmode="lin" valueType="num">
                                      <p:cBhvr>
                                        <p:cTn id="9" dur="35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anim calcmode="lin" valueType="num">
                                      <p:cBhvr>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tmplLst>
          <p:tmpl>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350"/>
                        <p:tgtEl>
                          <p:spTgt spid="5"/>
                        </p:tgtEl>
                      </p:cBhvr>
                    </p:animEffect>
                    <p:anim calcmode="lin" valueType="num">
                      <p:cBhvr>
                        <p:cTn dur="350" fill="hold"/>
                        <p:tgtEl>
                          <p:spTgt spid="5"/>
                        </p:tgtEl>
                        <p:attrNameLst>
                          <p:attrName>ppt_x</p:attrName>
                        </p:attrNameLst>
                      </p:cBhvr>
                      <p:tavLst>
                        <p:tav tm="0">
                          <p:val>
                            <p:strVal val="#ppt_x"/>
                          </p:val>
                        </p:tav>
                        <p:tav tm="100000">
                          <p:val>
                            <p:strVal val="#ppt_x"/>
                          </p:val>
                        </p:tav>
                      </p:tavLst>
                    </p:anim>
                    <p:anim calcmode="lin" valueType="num">
                      <p:cBhvr>
                        <p:cTn dur="350" fill="hold"/>
                        <p:tgtEl>
                          <p:spTgt spid="5"/>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ags" Target="../tags/tag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2F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00A0B5-3581-B7B1-CD2B-C640ED1189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C673AC-2754-B339-555B-D18A38419F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7"/>
    </p:custDataLst>
    <p:extLst>
      <p:ext uri="{BB962C8B-B14F-4D97-AF65-F5344CB8AC3E}">
        <p14:creationId xmlns:p14="http://schemas.microsoft.com/office/powerpoint/2010/main" val="51641502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57"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ustDataLst>
      <p:tags r:id="rId5"/>
    </p:custDataLst>
    <p:extLst>
      <p:ext uri="{BB962C8B-B14F-4D97-AF65-F5344CB8AC3E}">
        <p14:creationId xmlns:p14="http://schemas.microsoft.com/office/powerpoint/2010/main" val="74060738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notesSlide" Target="../notesSlides/notesSlide12.xml"/><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slideLayout" Target="../slideLayouts/slideLayout2.xml"/><Relationship Id="rId16" Type="http://schemas.openxmlformats.org/officeDocument/2006/relationships/image" Target="../media/image23.png"/><Relationship Id="rId1" Type="http://schemas.openxmlformats.org/officeDocument/2006/relationships/tags" Target="../tags/tag2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28.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30.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7.svg"/><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notesSlide" Target="../notesSlides/notesSlide18.xml"/><Relationship Id="rId7"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38.png"/><Relationship Id="rId5" Type="http://schemas.openxmlformats.org/officeDocument/2006/relationships/image" Target="../media/image30.svg"/><Relationship Id="rId10" Type="http://schemas.openxmlformats.org/officeDocument/2006/relationships/image" Target="../media/image42.svg"/><Relationship Id="rId4" Type="http://schemas.openxmlformats.org/officeDocument/2006/relationships/image" Target="../media/image29.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46.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notesSlide" Target="../notesSlides/notesSlide24.xml"/><Relationship Id="rId7" Type="http://schemas.openxmlformats.org/officeDocument/2006/relationships/image" Target="../media/image47.png"/><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image" Target="../media/image38.png"/><Relationship Id="rId5" Type="http://schemas.openxmlformats.org/officeDocument/2006/relationships/image" Target="../media/image30.sv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4FC36F-A6C3-BBEE-6EF9-83B61D770410}"/>
              </a:ext>
            </a:extLst>
          </p:cNvPr>
          <p:cNvSpPr>
            <a:spLocks noGrp="1"/>
          </p:cNvSpPr>
          <p:nvPr>
            <p:ph type="body" sz="quarter" idx="13"/>
          </p:nvPr>
        </p:nvSpPr>
        <p:spPr/>
        <p:txBody>
          <a:bodyPr/>
          <a:lstStyle/>
          <a:p>
            <a:r>
              <a:rPr lang="en-US" dirty="0"/>
              <a:t>A café takes £500 in cash sales in a day. At the end of the day, the till shows £500. But when the owner checks the bank deposit, only £480 was paid in. Where could the missing £20 have gone?</a:t>
            </a:r>
            <a:endParaRPr lang="en-GB" dirty="0"/>
          </a:p>
        </p:txBody>
      </p:sp>
    </p:spTree>
    <p:extLst>
      <p:ext uri="{BB962C8B-B14F-4D97-AF65-F5344CB8AC3E}">
        <p14:creationId xmlns:p14="http://schemas.microsoft.com/office/powerpoint/2010/main" val="291119636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349E8-1117-BCE1-E8C8-CEFE245B9B31}"/>
            </a:ext>
          </a:extLst>
        </p:cNvPr>
        <p:cNvGrpSpPr/>
        <p:nvPr/>
      </p:nvGrpSpPr>
      <p:grpSpPr>
        <a:xfrm>
          <a:off x="0" y="0"/>
          <a:ext cx="0" cy="0"/>
          <a:chOff x="0" y="0"/>
          <a:chExt cx="0" cy="0"/>
        </a:xfrm>
      </p:grpSpPr>
      <p:cxnSp>
        <p:nvCxnSpPr>
          <p:cNvPr id="16" name="Line timeline">
            <a:extLst>
              <a:ext uri="{FF2B5EF4-FFF2-40B4-BE49-F238E27FC236}">
                <a16:creationId xmlns:a16="http://schemas.microsoft.com/office/drawing/2014/main" id="{2094A739-EFD2-1BAB-EB91-6338882FD5FA}"/>
              </a:ext>
              <a:ext uri="{C183D7F6-B498-43B3-948B-1728B52AA6E4}">
                <adec:decorative xmlns:adec="http://schemas.microsoft.com/office/drawing/2017/decorative" val="1"/>
              </a:ext>
            </a:extLst>
          </p:cNvPr>
          <p:cNvCxnSpPr>
            <a:cxnSpLocks/>
          </p:cNvCxnSpPr>
          <p:nvPr/>
        </p:nvCxnSpPr>
        <p:spPr>
          <a:xfrm>
            <a:off x="1148285" y="1362854"/>
            <a:ext cx="0" cy="4132292"/>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17" name="no.1">
            <a:extLst>
              <a:ext uri="{FF2B5EF4-FFF2-40B4-BE49-F238E27FC236}">
                <a16:creationId xmlns:a16="http://schemas.microsoft.com/office/drawing/2014/main" id="{B805DAAD-2DCF-2FAA-BDC3-15813BBD80C4}"/>
              </a:ext>
            </a:extLst>
          </p:cNvPr>
          <p:cNvSpPr/>
          <p:nvPr/>
        </p:nvSpPr>
        <p:spPr>
          <a:xfrm>
            <a:off x="842285" y="1013384"/>
            <a:ext cx="612000" cy="612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mj-lt"/>
                <a:ea typeface="Roboto" panose="02000000000000000000" pitchFamily="2" charset="0"/>
                <a:cs typeface="Archivo" pitchFamily="2" charset="0"/>
              </a:rPr>
              <a:t>4</a:t>
            </a:r>
          </a:p>
        </p:txBody>
      </p:sp>
      <p:sp>
        <p:nvSpPr>
          <p:cNvPr id="4" name="Text 1">
            <a:extLst>
              <a:ext uri="{FF2B5EF4-FFF2-40B4-BE49-F238E27FC236}">
                <a16:creationId xmlns:a16="http://schemas.microsoft.com/office/drawing/2014/main" id="{5DA1109E-6A87-556B-EC3C-69F5C4807C29}"/>
              </a:ext>
            </a:extLst>
          </p:cNvPr>
          <p:cNvSpPr/>
          <p:nvPr/>
        </p:nvSpPr>
        <p:spPr>
          <a:xfrm>
            <a:off x="1912215" y="389178"/>
            <a:ext cx="9437502" cy="1860413"/>
          </a:xfrm>
          <a:prstGeom prst="roundRect">
            <a:avLst>
              <a:gd name="adj" fmla="val 112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540000" tIns="540000" rIns="540000" bIns="540000" rtlCol="0" anchor="ctr" anchorCtr="0">
            <a:noAutofit/>
          </a:bodyPr>
          <a:lstStyle/>
          <a:p>
            <a:pPr lvl="0"/>
            <a:r>
              <a:rPr lang="en-US" b="1" dirty="0">
                <a:solidFill>
                  <a:schemeClr val="tx1"/>
                </a:solidFill>
              </a:rPr>
              <a:t>Explain </a:t>
            </a:r>
            <a:r>
              <a:rPr lang="en-US" dirty="0">
                <a:solidFill>
                  <a:schemeClr val="tx1"/>
                </a:solidFill>
              </a:rPr>
              <a:t>the purpose of a receivables control account reconciliation and a payables control account reconciliation.   </a:t>
            </a:r>
            <a:endParaRPr lang="en-GB" dirty="0">
              <a:solidFill>
                <a:schemeClr val="tx1"/>
              </a:solidFill>
            </a:endParaRPr>
          </a:p>
        </p:txBody>
      </p:sp>
      <p:sp>
        <p:nvSpPr>
          <p:cNvPr id="18" name="no.2">
            <a:extLst>
              <a:ext uri="{FF2B5EF4-FFF2-40B4-BE49-F238E27FC236}">
                <a16:creationId xmlns:a16="http://schemas.microsoft.com/office/drawing/2014/main" id="{A2683830-52F3-2D45-4A89-E2BE7DB43669}"/>
              </a:ext>
            </a:extLst>
          </p:cNvPr>
          <p:cNvSpPr/>
          <p:nvPr/>
        </p:nvSpPr>
        <p:spPr>
          <a:xfrm>
            <a:off x="842285" y="3123000"/>
            <a:ext cx="612000" cy="612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mj-lt"/>
                <a:ea typeface="Roboto" panose="02000000000000000000" pitchFamily="2" charset="0"/>
                <a:cs typeface="Archivo" pitchFamily="2" charset="0"/>
              </a:rPr>
              <a:t>5</a:t>
            </a:r>
          </a:p>
        </p:txBody>
      </p:sp>
      <p:sp>
        <p:nvSpPr>
          <p:cNvPr id="13" name="Text 2">
            <a:extLst>
              <a:ext uri="{FF2B5EF4-FFF2-40B4-BE49-F238E27FC236}">
                <a16:creationId xmlns:a16="http://schemas.microsoft.com/office/drawing/2014/main" id="{DDB3DA42-2924-D2C4-4673-F48D3B9504E6}"/>
              </a:ext>
            </a:extLst>
          </p:cNvPr>
          <p:cNvSpPr/>
          <p:nvPr/>
        </p:nvSpPr>
        <p:spPr>
          <a:xfrm>
            <a:off x="1912213" y="2498794"/>
            <a:ext cx="9437502" cy="1860413"/>
          </a:xfrm>
          <a:prstGeom prst="roundRect">
            <a:avLst>
              <a:gd name="adj" fmla="val 112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540000" tIns="540000" rIns="540000" bIns="540000" rtlCol="0" anchor="ctr" anchorCtr="0">
            <a:noAutofit/>
          </a:bodyPr>
          <a:lstStyle/>
          <a:p>
            <a:pPr lvl="0"/>
            <a:r>
              <a:rPr lang="en-US" sz="1800" b="1" dirty="0">
                <a:solidFill>
                  <a:srgbClr val="000000"/>
                </a:solidFill>
                <a:effectLst/>
                <a:latin typeface="Roboto" panose="02000000000000000000" pitchFamily="2" charset="0"/>
                <a:ea typeface="Roboto Light" panose="02000000000000000000" pitchFamily="2" charset="0"/>
                <a:cs typeface="Times New Roman" panose="02020603050405020304" pitchFamily="18" charset="0"/>
              </a:rPr>
              <a:t>Prepare </a:t>
            </a:r>
            <a:r>
              <a:rPr lang="en-US" sz="1800" dirty="0">
                <a:solidFill>
                  <a:srgbClr val="000000"/>
                </a:solidFill>
                <a:effectLst/>
                <a:latin typeface="Roboto" panose="02000000000000000000" pitchFamily="2" charset="0"/>
                <a:ea typeface="Roboto Light" panose="02000000000000000000" pitchFamily="2" charset="0"/>
                <a:cs typeface="Times New Roman" panose="02020603050405020304" pitchFamily="18" charset="0"/>
              </a:rPr>
              <a:t>receivable and payable</a:t>
            </a:r>
            <a:r>
              <a:rPr lang="en-US" sz="1800" b="1" dirty="0">
                <a:solidFill>
                  <a:srgbClr val="000000"/>
                </a:solidFill>
                <a:effectLst/>
                <a:latin typeface="Roboto" panose="02000000000000000000" pitchFamily="2" charset="0"/>
                <a:ea typeface="Roboto Light" panose="02000000000000000000" pitchFamily="2" charset="0"/>
                <a:cs typeface="Times New Roman" panose="02020603050405020304" pitchFamily="18" charset="0"/>
              </a:rPr>
              <a:t> </a:t>
            </a:r>
            <a:r>
              <a:rPr lang="en-US" sz="1800" dirty="0">
                <a:solidFill>
                  <a:srgbClr val="000000"/>
                </a:solidFill>
                <a:effectLst/>
                <a:latin typeface="Roboto" panose="02000000000000000000" pitchFamily="2" charset="0"/>
                <a:ea typeface="Roboto Light" panose="02000000000000000000" pitchFamily="2" charset="0"/>
                <a:cs typeface="Times New Roman" panose="02020603050405020304" pitchFamily="18" charset="0"/>
              </a:rPr>
              <a:t>control account reconciliations.</a:t>
            </a:r>
            <a:endParaRPr lang="en-GB" sz="2000" dirty="0">
              <a:effectLst/>
              <a:latin typeface="Roboto Light" panose="02000000000000000000" pitchFamily="2" charset="0"/>
              <a:ea typeface="Roboto Light" panose="02000000000000000000" pitchFamily="2" charset="0"/>
              <a:cs typeface="Times New Roman" panose="02020603050405020304" pitchFamily="18" charset="0"/>
            </a:endParaRPr>
          </a:p>
        </p:txBody>
      </p:sp>
      <p:sp>
        <p:nvSpPr>
          <p:cNvPr id="19" name="no.3">
            <a:extLst>
              <a:ext uri="{FF2B5EF4-FFF2-40B4-BE49-F238E27FC236}">
                <a16:creationId xmlns:a16="http://schemas.microsoft.com/office/drawing/2014/main" id="{6CF3092A-9825-FA02-9EA3-6F7C2E7D5E88}"/>
              </a:ext>
            </a:extLst>
          </p:cNvPr>
          <p:cNvSpPr/>
          <p:nvPr/>
        </p:nvSpPr>
        <p:spPr>
          <a:xfrm>
            <a:off x="842285" y="5232617"/>
            <a:ext cx="612000" cy="612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mj-lt"/>
                <a:ea typeface="Roboto" panose="02000000000000000000" pitchFamily="2" charset="0"/>
                <a:cs typeface="Archivo" pitchFamily="2" charset="0"/>
              </a:rPr>
              <a:t>6</a:t>
            </a:r>
          </a:p>
        </p:txBody>
      </p:sp>
      <p:sp>
        <p:nvSpPr>
          <p:cNvPr id="10" name="Text 3">
            <a:extLst>
              <a:ext uri="{FF2B5EF4-FFF2-40B4-BE49-F238E27FC236}">
                <a16:creationId xmlns:a16="http://schemas.microsoft.com/office/drawing/2014/main" id="{391F3BE9-074E-F9D9-A7A7-36DDCACD9944}"/>
              </a:ext>
            </a:extLst>
          </p:cNvPr>
          <p:cNvSpPr/>
          <p:nvPr/>
        </p:nvSpPr>
        <p:spPr>
          <a:xfrm>
            <a:off x="1912214" y="4627817"/>
            <a:ext cx="9437502" cy="1821600"/>
          </a:xfrm>
          <a:prstGeom prst="roundRect">
            <a:avLst>
              <a:gd name="adj" fmla="val 112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540000" tIns="540000" rIns="540000" bIns="540000" rtlCol="0" anchor="ctr" anchorCtr="0">
            <a:noAutofit/>
          </a:bodyPr>
          <a:lstStyle/>
          <a:p>
            <a:pPr lvl="0"/>
            <a:r>
              <a:rPr lang="en-US" sz="1800" b="1" dirty="0">
                <a:solidFill>
                  <a:srgbClr val="000000"/>
                </a:solidFill>
                <a:effectLst/>
                <a:latin typeface="Roboto" panose="02000000000000000000" pitchFamily="2" charset="0"/>
                <a:ea typeface="Roboto Light" panose="02000000000000000000" pitchFamily="2" charset="0"/>
                <a:cs typeface="Times New Roman" panose="02020603050405020304" pitchFamily="18" charset="0"/>
              </a:rPr>
              <a:t>Distinguish</a:t>
            </a:r>
            <a:r>
              <a:rPr lang="en-US" sz="1800" dirty="0">
                <a:solidFill>
                  <a:srgbClr val="000000"/>
                </a:solidFill>
                <a:effectLst/>
                <a:latin typeface="Roboto" panose="02000000000000000000" pitchFamily="2" charset="0"/>
                <a:ea typeface="Roboto Light" panose="02000000000000000000" pitchFamily="2" charset="0"/>
                <a:cs typeface="Times New Roman" panose="02020603050405020304" pitchFamily="18" charset="0"/>
              </a:rPr>
              <a:t> between the receipts and payments sections of a cash book and explain how the cash book is used to track the movement of cash within a business.</a:t>
            </a:r>
            <a:endParaRPr lang="en-GB" sz="2000" dirty="0">
              <a:effectLst/>
              <a:latin typeface="Roboto Light" panose="02000000000000000000" pitchFamily="2" charset="0"/>
              <a:ea typeface="Roboto Light" panose="02000000000000000000" pitchFamily="2"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9032364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C190D-6753-B374-6EC1-A3E0720C94D4}"/>
            </a:ext>
          </a:extLst>
        </p:cNvPr>
        <p:cNvGrpSpPr/>
        <p:nvPr/>
      </p:nvGrpSpPr>
      <p:grpSpPr>
        <a:xfrm>
          <a:off x="0" y="0"/>
          <a:ext cx="0" cy="0"/>
          <a:chOff x="0" y="0"/>
          <a:chExt cx="0" cy="0"/>
        </a:xfrm>
      </p:grpSpPr>
      <p:cxnSp>
        <p:nvCxnSpPr>
          <p:cNvPr id="16" name="Line timeline">
            <a:extLst>
              <a:ext uri="{FF2B5EF4-FFF2-40B4-BE49-F238E27FC236}">
                <a16:creationId xmlns:a16="http://schemas.microsoft.com/office/drawing/2014/main" id="{CF02877D-2F1D-0864-FB0B-77F35942551F}"/>
              </a:ext>
              <a:ext uri="{C183D7F6-B498-43B3-948B-1728B52AA6E4}">
                <adec:decorative xmlns:adec="http://schemas.microsoft.com/office/drawing/2017/decorative" val="1"/>
              </a:ext>
            </a:extLst>
          </p:cNvPr>
          <p:cNvCxnSpPr>
            <a:cxnSpLocks/>
          </p:cNvCxnSpPr>
          <p:nvPr/>
        </p:nvCxnSpPr>
        <p:spPr>
          <a:xfrm>
            <a:off x="1148285" y="1362854"/>
            <a:ext cx="0" cy="4132292"/>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17" name="no.1">
            <a:extLst>
              <a:ext uri="{FF2B5EF4-FFF2-40B4-BE49-F238E27FC236}">
                <a16:creationId xmlns:a16="http://schemas.microsoft.com/office/drawing/2014/main" id="{E56A377C-8FD4-561D-285E-50B53D1EA3B3}"/>
              </a:ext>
            </a:extLst>
          </p:cNvPr>
          <p:cNvSpPr/>
          <p:nvPr/>
        </p:nvSpPr>
        <p:spPr>
          <a:xfrm>
            <a:off x="842285" y="1013384"/>
            <a:ext cx="612000" cy="612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mj-lt"/>
                <a:ea typeface="Roboto" panose="02000000000000000000" pitchFamily="2" charset="0"/>
                <a:cs typeface="Archivo" pitchFamily="2" charset="0"/>
              </a:rPr>
              <a:t>7</a:t>
            </a:r>
          </a:p>
        </p:txBody>
      </p:sp>
      <p:sp>
        <p:nvSpPr>
          <p:cNvPr id="4" name="Text 1">
            <a:extLst>
              <a:ext uri="{FF2B5EF4-FFF2-40B4-BE49-F238E27FC236}">
                <a16:creationId xmlns:a16="http://schemas.microsoft.com/office/drawing/2014/main" id="{DC977FE4-6C68-6EBF-46C4-13333AD3E0A7}"/>
              </a:ext>
            </a:extLst>
          </p:cNvPr>
          <p:cNvSpPr/>
          <p:nvPr/>
        </p:nvSpPr>
        <p:spPr>
          <a:xfrm>
            <a:off x="1912215" y="389178"/>
            <a:ext cx="9437502" cy="1860413"/>
          </a:xfrm>
          <a:prstGeom prst="roundRect">
            <a:avLst>
              <a:gd name="adj" fmla="val 112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540000" tIns="540000" rIns="540000" bIns="540000" rtlCol="0" anchor="ctr" anchorCtr="0">
            <a:noAutofit/>
          </a:bodyPr>
          <a:lstStyle/>
          <a:p>
            <a:pPr lvl="0"/>
            <a:r>
              <a:rPr lang="en-US" sz="1800" b="1" dirty="0">
                <a:solidFill>
                  <a:srgbClr val="000000"/>
                </a:solidFill>
                <a:effectLst/>
                <a:latin typeface="Roboto" panose="02000000000000000000" pitchFamily="2" charset="0"/>
                <a:ea typeface="Roboto Light" panose="02000000000000000000" pitchFamily="2" charset="0"/>
                <a:cs typeface="Times New Roman" panose="02020603050405020304" pitchFamily="18" charset="0"/>
              </a:rPr>
              <a:t>Explain</a:t>
            </a:r>
            <a:r>
              <a:rPr lang="en-US" sz="1800" dirty="0">
                <a:solidFill>
                  <a:srgbClr val="000000"/>
                </a:solidFill>
                <a:effectLst/>
                <a:latin typeface="Roboto" panose="02000000000000000000" pitchFamily="2" charset="0"/>
                <a:ea typeface="Roboto Light" panose="02000000000000000000" pitchFamily="2" charset="0"/>
                <a:cs typeface="Times New Roman" panose="02020603050405020304" pitchFamily="18" charset="0"/>
              </a:rPr>
              <a:t> the purpose of a bank reconciliation and describe common reasons for differences between the cash book balance and the bank statement balance.</a:t>
            </a:r>
            <a:endParaRPr lang="en-GB" sz="2000" dirty="0">
              <a:effectLst/>
              <a:latin typeface="Roboto Light" panose="02000000000000000000" pitchFamily="2" charset="0"/>
              <a:ea typeface="Roboto Light" panose="02000000000000000000" pitchFamily="2" charset="0"/>
              <a:cs typeface="Times New Roman" panose="02020603050405020304" pitchFamily="18" charset="0"/>
            </a:endParaRPr>
          </a:p>
        </p:txBody>
      </p:sp>
      <p:sp>
        <p:nvSpPr>
          <p:cNvPr id="18" name="no.2">
            <a:extLst>
              <a:ext uri="{FF2B5EF4-FFF2-40B4-BE49-F238E27FC236}">
                <a16:creationId xmlns:a16="http://schemas.microsoft.com/office/drawing/2014/main" id="{B3FF1828-97E1-27FA-01F8-69126D2A07CB}"/>
              </a:ext>
            </a:extLst>
          </p:cNvPr>
          <p:cNvSpPr/>
          <p:nvPr/>
        </p:nvSpPr>
        <p:spPr>
          <a:xfrm>
            <a:off x="842285" y="3123000"/>
            <a:ext cx="612000" cy="612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mj-lt"/>
                <a:ea typeface="Roboto" panose="02000000000000000000" pitchFamily="2" charset="0"/>
                <a:cs typeface="Archivo" pitchFamily="2" charset="0"/>
              </a:rPr>
              <a:t>8</a:t>
            </a:r>
          </a:p>
        </p:txBody>
      </p:sp>
      <p:sp>
        <p:nvSpPr>
          <p:cNvPr id="13" name="Text 2">
            <a:extLst>
              <a:ext uri="{FF2B5EF4-FFF2-40B4-BE49-F238E27FC236}">
                <a16:creationId xmlns:a16="http://schemas.microsoft.com/office/drawing/2014/main" id="{6A146CD0-8F34-D71E-09EB-AA6A48ADE42E}"/>
              </a:ext>
            </a:extLst>
          </p:cNvPr>
          <p:cNvSpPr/>
          <p:nvPr/>
        </p:nvSpPr>
        <p:spPr>
          <a:xfrm>
            <a:off x="1912213" y="2498794"/>
            <a:ext cx="9437502" cy="1860413"/>
          </a:xfrm>
          <a:prstGeom prst="roundRect">
            <a:avLst>
              <a:gd name="adj" fmla="val 112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540000" tIns="540000" rIns="540000" bIns="540000" rtlCol="0" anchor="ctr" anchorCtr="0">
            <a:noAutofit/>
          </a:bodyPr>
          <a:lstStyle/>
          <a:p>
            <a:pPr lvl="0"/>
            <a:r>
              <a:rPr lang="en-US" sz="1800" b="1" dirty="0">
                <a:solidFill>
                  <a:srgbClr val="000000"/>
                </a:solidFill>
                <a:effectLst/>
                <a:latin typeface="Roboto" panose="02000000000000000000" pitchFamily="2" charset="0"/>
                <a:ea typeface="Roboto Light" panose="02000000000000000000" pitchFamily="2" charset="0"/>
                <a:cs typeface="Times New Roman" panose="02020603050405020304" pitchFamily="18" charset="0"/>
              </a:rPr>
              <a:t>Prepare</a:t>
            </a:r>
            <a:r>
              <a:rPr lang="en-US" sz="1800" dirty="0">
                <a:solidFill>
                  <a:srgbClr val="000000"/>
                </a:solidFill>
                <a:effectLst/>
                <a:latin typeface="Roboto" panose="02000000000000000000" pitchFamily="2" charset="0"/>
                <a:ea typeface="Roboto Light" panose="02000000000000000000" pitchFamily="2" charset="0"/>
                <a:cs typeface="Times New Roman" panose="02020603050405020304" pitchFamily="18" charset="0"/>
              </a:rPr>
              <a:t> a simple bank reconciliation statement given a cash book summary and a bank statement.</a:t>
            </a:r>
            <a:endParaRPr lang="en-GB" sz="2000" dirty="0">
              <a:effectLst/>
              <a:latin typeface="Roboto Light" panose="02000000000000000000" pitchFamily="2" charset="0"/>
              <a:ea typeface="Roboto Light" panose="02000000000000000000" pitchFamily="2" charset="0"/>
              <a:cs typeface="Times New Roman" panose="02020603050405020304" pitchFamily="18" charset="0"/>
            </a:endParaRPr>
          </a:p>
        </p:txBody>
      </p:sp>
      <p:sp>
        <p:nvSpPr>
          <p:cNvPr id="19" name="no.3">
            <a:extLst>
              <a:ext uri="{FF2B5EF4-FFF2-40B4-BE49-F238E27FC236}">
                <a16:creationId xmlns:a16="http://schemas.microsoft.com/office/drawing/2014/main" id="{E6BF5364-0251-C97D-481C-92A1A8E32030}"/>
              </a:ext>
            </a:extLst>
          </p:cNvPr>
          <p:cNvSpPr/>
          <p:nvPr/>
        </p:nvSpPr>
        <p:spPr>
          <a:xfrm>
            <a:off x="842285" y="5232617"/>
            <a:ext cx="612000" cy="612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mj-lt"/>
                <a:ea typeface="Roboto" panose="02000000000000000000" pitchFamily="2" charset="0"/>
                <a:cs typeface="Archivo" pitchFamily="2" charset="0"/>
              </a:rPr>
              <a:t>9</a:t>
            </a:r>
          </a:p>
        </p:txBody>
      </p:sp>
      <p:sp>
        <p:nvSpPr>
          <p:cNvPr id="10" name="Text 3">
            <a:extLst>
              <a:ext uri="{FF2B5EF4-FFF2-40B4-BE49-F238E27FC236}">
                <a16:creationId xmlns:a16="http://schemas.microsoft.com/office/drawing/2014/main" id="{7E2BDC21-F458-2773-7382-622AA95A11D4}"/>
              </a:ext>
            </a:extLst>
          </p:cNvPr>
          <p:cNvSpPr/>
          <p:nvPr/>
        </p:nvSpPr>
        <p:spPr>
          <a:xfrm>
            <a:off x="1912214" y="4627817"/>
            <a:ext cx="9437502" cy="1821600"/>
          </a:xfrm>
          <a:prstGeom prst="roundRect">
            <a:avLst>
              <a:gd name="adj" fmla="val 112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540000" tIns="540000" rIns="540000" bIns="540000" rtlCol="0" anchor="ctr" anchorCtr="0">
            <a:noAutofit/>
          </a:bodyPr>
          <a:lstStyle/>
          <a:p>
            <a:pPr lvl="0"/>
            <a:r>
              <a:rPr lang="en-US" sz="1800" b="1" dirty="0" err="1">
                <a:solidFill>
                  <a:srgbClr val="000000"/>
                </a:solidFill>
                <a:effectLst/>
                <a:latin typeface="Roboto" panose="02000000000000000000" pitchFamily="2" charset="0"/>
                <a:ea typeface="Roboto Light" panose="02000000000000000000" pitchFamily="2" charset="0"/>
                <a:cs typeface="Times New Roman" panose="02020603050405020304" pitchFamily="18" charset="0"/>
              </a:rPr>
              <a:t>Recognise</a:t>
            </a:r>
            <a:r>
              <a:rPr lang="en-US" sz="1800" dirty="0">
                <a:solidFill>
                  <a:srgbClr val="000000"/>
                </a:solidFill>
                <a:effectLst/>
                <a:latin typeface="Roboto" panose="02000000000000000000" pitchFamily="2" charset="0"/>
                <a:ea typeface="Roboto Light" panose="02000000000000000000" pitchFamily="2" charset="0"/>
                <a:cs typeface="Times New Roman" panose="02020603050405020304" pitchFamily="18" charset="0"/>
              </a:rPr>
              <a:t> inconsistencies between provided invoice details and other transactional data and describe how these inconsistencies might indicate potential errors.</a:t>
            </a:r>
            <a:endParaRPr lang="en-GB" sz="2000" dirty="0">
              <a:effectLst/>
              <a:latin typeface="Roboto Light" panose="02000000000000000000" pitchFamily="2" charset="0"/>
              <a:ea typeface="Roboto Light" panose="02000000000000000000" pitchFamily="2"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3899422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EB371-C87C-A136-D51D-A936DE459D33}"/>
            </a:ext>
          </a:extLst>
        </p:cNvPr>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4991F273-3D79-B83D-7159-20E62599497C}"/>
              </a:ext>
              <a:ext uri="{C183D7F6-B498-43B3-948B-1728B52AA6E4}">
                <adec:decorative xmlns:adec="http://schemas.microsoft.com/office/drawing/2017/decorative" val="1"/>
              </a:ext>
            </a:extLst>
          </p:cNvPr>
          <p:cNvSpPr/>
          <p:nvPr/>
        </p:nvSpPr>
        <p:spPr>
          <a:xfrm>
            <a:off x="542327" y="451613"/>
            <a:ext cx="11107345" cy="2056647"/>
          </a:xfrm>
          <a:prstGeom prst="roundRect">
            <a:avLst>
              <a:gd name="adj" fmla="val 897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340000" tIns="720000" rIns="720000" bIns="720000" rtlCol="0" anchor="ctr" anchorCtr="0"/>
          <a:lstStyle/>
          <a:p>
            <a:endParaRPr lang="en-GB" sz="2000" b="1">
              <a:solidFill>
                <a:schemeClr val="tx1"/>
              </a:solidFill>
              <a:latin typeface="Roboto" panose="02000000000000000000" pitchFamily="2" charset="0"/>
              <a:ea typeface="Roboto" panose="02000000000000000000" pitchFamily="2" charset="0"/>
              <a:cs typeface="Archivo" pitchFamily="2" charset="0"/>
            </a:endParaRPr>
          </a:p>
        </p:txBody>
      </p:sp>
      <p:sp>
        <p:nvSpPr>
          <p:cNvPr id="29" name="Heading">
            <a:extLst>
              <a:ext uri="{FF2B5EF4-FFF2-40B4-BE49-F238E27FC236}">
                <a16:creationId xmlns:a16="http://schemas.microsoft.com/office/drawing/2014/main" id="{B15F866E-F2C0-490C-FA28-CC56AE376CE0}"/>
              </a:ext>
              <a:ext uri="{C183D7F6-B498-43B3-948B-1728B52AA6E4}">
                <adec:decorative xmlns:adec="http://schemas.microsoft.com/office/drawing/2017/decorative" val="0"/>
              </a:ext>
            </a:extLst>
          </p:cNvPr>
          <p:cNvSpPr txBox="1">
            <a:spLocks noGrp="1"/>
          </p:cNvSpPr>
          <p:nvPr>
            <p:ph type="title"/>
          </p:nvPr>
        </p:nvSpPr>
        <p:spPr>
          <a:xfrm>
            <a:off x="1107627" y="861320"/>
            <a:ext cx="9976747"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chemeClr val="tx1"/>
                </a:solidFill>
                <a:effectLst/>
                <a:uLnTx/>
                <a:uFillTx/>
                <a:latin typeface="Roboto Light" panose="02000000000000000000" pitchFamily="2" charset="0"/>
                <a:ea typeface="Roboto Light" panose="02000000000000000000" pitchFamily="2" charset="0"/>
                <a:cs typeface="Archivo" pitchFamily="2" charset="0"/>
              </a:rPr>
              <a:t>Let’s create a focused, respectful, and engaging session through a few </a:t>
            </a:r>
            <a:r>
              <a:rPr kumimoji="0" lang="en-GB" sz="3600" b="1" i="0" u="none" strike="noStrike" kern="1200" cap="none" spc="0" normalizeH="0" baseline="0" noProof="0">
                <a:ln>
                  <a:noFill/>
                </a:ln>
                <a:solidFill>
                  <a:schemeClr val="tx1"/>
                </a:solidFill>
                <a:effectLst/>
                <a:uLnTx/>
                <a:uFillTx/>
                <a:latin typeface="+mn-lt"/>
                <a:ea typeface="Roboto Light" panose="02000000000000000000" pitchFamily="2" charset="0"/>
                <a:cs typeface="Archivo" pitchFamily="2" charset="0"/>
              </a:rPr>
              <a:t>housekeeping rules</a:t>
            </a:r>
            <a:endParaRPr kumimoji="0" lang="en-GB" sz="3600" b="1" i="0" u="none" strike="noStrike" kern="1200" cap="none" spc="0" normalizeH="0" baseline="0" noProof="0">
              <a:ln>
                <a:noFill/>
              </a:ln>
              <a:solidFill>
                <a:srgbClr val="231038"/>
              </a:solidFill>
              <a:effectLst/>
              <a:uLnTx/>
              <a:uFillTx/>
              <a:latin typeface="+mn-lt"/>
              <a:ea typeface="Roboto Light" panose="02000000000000000000" pitchFamily="2" charset="0"/>
              <a:cs typeface="Archivo" pitchFamily="2" charset="0"/>
            </a:endParaRPr>
          </a:p>
        </p:txBody>
      </p:sp>
      <p:pic>
        <p:nvPicPr>
          <p:cNvPr id="32" name="Icon 1">
            <a:extLst>
              <a:ext uri="{FF2B5EF4-FFF2-40B4-BE49-F238E27FC236}">
                <a16:creationId xmlns:a16="http://schemas.microsoft.com/office/drawing/2014/main" id="{9F11C022-2059-85B7-B11A-111426C109E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14908" y="3162025"/>
            <a:ext cx="501752" cy="486072"/>
          </a:xfrm>
          <a:prstGeom prst="rect">
            <a:avLst/>
          </a:prstGeom>
        </p:spPr>
      </p:pic>
      <p:pic>
        <p:nvPicPr>
          <p:cNvPr id="34" name="Icon 2">
            <a:extLst>
              <a:ext uri="{FF2B5EF4-FFF2-40B4-BE49-F238E27FC236}">
                <a16:creationId xmlns:a16="http://schemas.microsoft.com/office/drawing/2014/main" id="{80A9CC00-11D7-C439-297A-F364F17F18D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132307" y="4146573"/>
            <a:ext cx="617256" cy="623753"/>
          </a:xfrm>
          <a:prstGeom prst="rect">
            <a:avLst/>
          </a:prstGeom>
        </p:spPr>
      </p:pic>
      <p:pic>
        <p:nvPicPr>
          <p:cNvPr id="35" name="Icon 3">
            <a:extLst>
              <a:ext uri="{FF2B5EF4-FFF2-40B4-BE49-F238E27FC236}">
                <a16:creationId xmlns:a16="http://schemas.microsoft.com/office/drawing/2014/main" id="{BD90C5CC-D316-438E-CD19-3AA8765FB931}"/>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135556" y="5276871"/>
            <a:ext cx="610759" cy="623754"/>
          </a:xfrm>
          <a:prstGeom prst="rect">
            <a:avLst/>
          </a:prstGeom>
        </p:spPr>
      </p:pic>
      <p:pic>
        <p:nvPicPr>
          <p:cNvPr id="36" name="Icon 4">
            <a:extLst>
              <a:ext uri="{FF2B5EF4-FFF2-40B4-BE49-F238E27FC236}">
                <a16:creationId xmlns:a16="http://schemas.microsoft.com/office/drawing/2014/main" id="{828C90AD-1FF0-991E-5825-CD2FB7BCD580}"/>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487531" y="3164170"/>
            <a:ext cx="623754" cy="539287"/>
          </a:xfrm>
          <a:prstGeom prst="rect">
            <a:avLst/>
          </a:prstGeom>
        </p:spPr>
      </p:pic>
      <p:pic>
        <p:nvPicPr>
          <p:cNvPr id="37" name="Icon 5">
            <a:extLst>
              <a:ext uri="{FF2B5EF4-FFF2-40B4-BE49-F238E27FC236}">
                <a16:creationId xmlns:a16="http://schemas.microsoft.com/office/drawing/2014/main" id="{BBB6EDF4-3B6D-D67A-B9FE-50F95372B1D7}"/>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4490780" y="4181970"/>
            <a:ext cx="617256" cy="552958"/>
          </a:xfrm>
          <a:prstGeom prst="rect">
            <a:avLst/>
          </a:prstGeom>
        </p:spPr>
      </p:pic>
      <p:pic>
        <p:nvPicPr>
          <p:cNvPr id="38" name="Icon 6">
            <a:extLst>
              <a:ext uri="{FF2B5EF4-FFF2-40B4-BE49-F238E27FC236}">
                <a16:creationId xmlns:a16="http://schemas.microsoft.com/office/drawing/2014/main" id="{39361187-DECC-93E3-F2B1-76AA1FCB62D2}"/>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4494029" y="5280154"/>
            <a:ext cx="610759" cy="617188"/>
          </a:xfrm>
          <a:prstGeom prst="rect">
            <a:avLst/>
          </a:prstGeom>
        </p:spPr>
      </p:pic>
      <p:pic>
        <p:nvPicPr>
          <p:cNvPr id="39" name="Icon 7">
            <a:extLst>
              <a:ext uri="{FF2B5EF4-FFF2-40B4-BE49-F238E27FC236}">
                <a16:creationId xmlns:a16="http://schemas.microsoft.com/office/drawing/2014/main" id="{A93082B7-A89E-6031-9F35-18604F3235DD}"/>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7889279" y="3175160"/>
            <a:ext cx="741216" cy="517307"/>
          </a:xfrm>
          <a:prstGeom prst="rect">
            <a:avLst/>
          </a:prstGeom>
        </p:spPr>
      </p:pic>
      <p:pic>
        <p:nvPicPr>
          <p:cNvPr id="40" name="Icon 8">
            <a:extLst>
              <a:ext uri="{FF2B5EF4-FFF2-40B4-BE49-F238E27FC236}">
                <a16:creationId xmlns:a16="http://schemas.microsoft.com/office/drawing/2014/main" id="{99FF38D8-C67F-5641-3963-8A84A9F690E5}"/>
              </a:ext>
              <a:ext uri="{C183D7F6-B498-43B3-948B-1728B52AA6E4}">
                <adec:decorative xmlns:adec="http://schemas.microsoft.com/office/drawing/2017/decorative" val="1"/>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7915891" y="4146572"/>
            <a:ext cx="558780" cy="623754"/>
          </a:xfrm>
          <a:prstGeom prst="rect">
            <a:avLst/>
          </a:prstGeom>
        </p:spPr>
      </p:pic>
      <p:sp>
        <p:nvSpPr>
          <p:cNvPr id="4" name="TextBox 3">
            <a:extLst>
              <a:ext uri="{FF2B5EF4-FFF2-40B4-BE49-F238E27FC236}">
                <a16:creationId xmlns:a16="http://schemas.microsoft.com/office/drawing/2014/main" id="{B920A8A7-200D-E312-36F3-9972470331A1}"/>
              </a:ext>
            </a:extLst>
          </p:cNvPr>
          <p:cNvSpPr txBox="1"/>
          <p:nvPr/>
        </p:nvSpPr>
        <p:spPr>
          <a:xfrm>
            <a:off x="1991789" y="3233758"/>
            <a:ext cx="1938528" cy="400110"/>
          </a:xfrm>
          <a:prstGeom prst="rect">
            <a:avLst/>
          </a:prstGeom>
          <a:noFill/>
        </p:spPr>
        <p:txBody>
          <a:bodyPr wrap="square">
            <a:spAutoFit/>
          </a:bodyPr>
          <a:lstStyle/>
          <a:p>
            <a:r>
              <a:rPr lang="en-GB" sz="2000">
                <a:solidFill>
                  <a:schemeClr val="tx1"/>
                </a:solidFill>
                <a:latin typeface="Roboto"/>
                <a:ea typeface="Roboto"/>
                <a:cs typeface="Roboto"/>
              </a:rPr>
              <a:t>Regular breaks</a:t>
            </a:r>
          </a:p>
        </p:txBody>
      </p:sp>
      <p:sp>
        <p:nvSpPr>
          <p:cNvPr id="6" name="TextBox 5">
            <a:extLst>
              <a:ext uri="{FF2B5EF4-FFF2-40B4-BE49-F238E27FC236}">
                <a16:creationId xmlns:a16="http://schemas.microsoft.com/office/drawing/2014/main" id="{1FF15374-D329-087A-7CC8-B24978F75C9F}"/>
              </a:ext>
            </a:extLst>
          </p:cNvPr>
          <p:cNvSpPr txBox="1"/>
          <p:nvPr/>
        </p:nvSpPr>
        <p:spPr>
          <a:xfrm>
            <a:off x="1991789" y="4104506"/>
            <a:ext cx="1938528" cy="707886"/>
          </a:xfrm>
          <a:prstGeom prst="rect">
            <a:avLst/>
          </a:prstGeom>
          <a:noFill/>
        </p:spPr>
        <p:txBody>
          <a:bodyPr wrap="square">
            <a:spAutoFit/>
          </a:bodyPr>
          <a:lstStyle/>
          <a:p>
            <a:r>
              <a:rPr lang="en-GB" sz="2000"/>
              <a:t>Group work and feedback</a:t>
            </a:r>
          </a:p>
        </p:txBody>
      </p:sp>
      <p:sp>
        <p:nvSpPr>
          <p:cNvPr id="8" name="TextBox 7">
            <a:extLst>
              <a:ext uri="{FF2B5EF4-FFF2-40B4-BE49-F238E27FC236}">
                <a16:creationId xmlns:a16="http://schemas.microsoft.com/office/drawing/2014/main" id="{7C5DC558-9477-B3A9-9B6E-3B1948ABF89A}"/>
              </a:ext>
            </a:extLst>
          </p:cNvPr>
          <p:cNvSpPr txBox="1"/>
          <p:nvPr/>
        </p:nvSpPr>
        <p:spPr>
          <a:xfrm>
            <a:off x="1991789" y="5388693"/>
            <a:ext cx="2223818" cy="400110"/>
          </a:xfrm>
          <a:prstGeom prst="rect">
            <a:avLst/>
          </a:prstGeom>
          <a:noFill/>
        </p:spPr>
        <p:txBody>
          <a:bodyPr wrap="square">
            <a:spAutoFit/>
          </a:bodyPr>
          <a:lstStyle/>
          <a:p>
            <a:r>
              <a:rPr lang="en-GB" sz="2000">
                <a:solidFill>
                  <a:schemeClr val="tx1"/>
                </a:solidFill>
                <a:latin typeface="Roboto"/>
                <a:ea typeface="Roboto"/>
                <a:cs typeface="Roboto"/>
              </a:rPr>
              <a:t>Notepad and pen</a:t>
            </a:r>
          </a:p>
        </p:txBody>
      </p:sp>
      <p:sp>
        <p:nvSpPr>
          <p:cNvPr id="14" name="TextBox 13">
            <a:extLst>
              <a:ext uri="{FF2B5EF4-FFF2-40B4-BE49-F238E27FC236}">
                <a16:creationId xmlns:a16="http://schemas.microsoft.com/office/drawing/2014/main" id="{E13E657E-EAC4-B341-BE5D-568A1A76519B}"/>
              </a:ext>
            </a:extLst>
          </p:cNvPr>
          <p:cNvSpPr txBox="1"/>
          <p:nvPr/>
        </p:nvSpPr>
        <p:spPr>
          <a:xfrm>
            <a:off x="5383210" y="3079870"/>
            <a:ext cx="1938528" cy="707886"/>
          </a:xfrm>
          <a:prstGeom prst="rect">
            <a:avLst/>
          </a:prstGeom>
          <a:noFill/>
        </p:spPr>
        <p:txBody>
          <a:bodyPr wrap="square">
            <a:spAutoFit/>
          </a:bodyPr>
          <a:lstStyle/>
          <a:p>
            <a:r>
              <a:rPr lang="en-GB" sz="2000">
                <a:solidFill>
                  <a:schemeClr val="tx1"/>
                </a:solidFill>
                <a:latin typeface="Roboto"/>
                <a:ea typeface="Roboto"/>
                <a:cs typeface="Roboto"/>
              </a:rPr>
              <a:t>Discussions and debate</a:t>
            </a:r>
          </a:p>
        </p:txBody>
      </p:sp>
      <p:sp>
        <p:nvSpPr>
          <p:cNvPr id="16" name="TextBox 15">
            <a:extLst>
              <a:ext uri="{FF2B5EF4-FFF2-40B4-BE49-F238E27FC236}">
                <a16:creationId xmlns:a16="http://schemas.microsoft.com/office/drawing/2014/main" id="{9967A887-B5D2-410D-DC8E-8710CCBCB3B5}"/>
              </a:ext>
            </a:extLst>
          </p:cNvPr>
          <p:cNvSpPr txBox="1"/>
          <p:nvPr/>
        </p:nvSpPr>
        <p:spPr>
          <a:xfrm>
            <a:off x="5383210" y="4258394"/>
            <a:ext cx="2239246" cy="400110"/>
          </a:xfrm>
          <a:prstGeom prst="rect">
            <a:avLst/>
          </a:prstGeom>
          <a:noFill/>
        </p:spPr>
        <p:txBody>
          <a:bodyPr wrap="square">
            <a:spAutoFit/>
          </a:bodyPr>
          <a:lstStyle/>
          <a:p>
            <a:r>
              <a:rPr lang="en-GB" sz="2000"/>
              <a:t>Mute microphone</a:t>
            </a:r>
          </a:p>
        </p:txBody>
      </p:sp>
      <p:sp>
        <p:nvSpPr>
          <p:cNvPr id="17" name="TextBox 16">
            <a:extLst>
              <a:ext uri="{FF2B5EF4-FFF2-40B4-BE49-F238E27FC236}">
                <a16:creationId xmlns:a16="http://schemas.microsoft.com/office/drawing/2014/main" id="{80275CA9-16EB-DE6A-991C-A64333F3733C}"/>
              </a:ext>
            </a:extLst>
          </p:cNvPr>
          <p:cNvSpPr txBox="1"/>
          <p:nvPr/>
        </p:nvSpPr>
        <p:spPr>
          <a:xfrm>
            <a:off x="5383210" y="5234805"/>
            <a:ext cx="2115006" cy="707886"/>
          </a:xfrm>
          <a:prstGeom prst="rect">
            <a:avLst/>
          </a:prstGeom>
          <a:noFill/>
        </p:spPr>
        <p:txBody>
          <a:bodyPr wrap="square">
            <a:spAutoFit/>
          </a:bodyPr>
          <a:lstStyle/>
          <a:p>
            <a:r>
              <a:rPr lang="en-GB" sz="2000">
                <a:solidFill>
                  <a:schemeClr val="tx1"/>
                </a:solidFill>
                <a:latin typeface="Roboto"/>
                <a:ea typeface="Roboto"/>
                <a:cs typeface="Roboto"/>
              </a:rPr>
              <a:t>Questions or comments</a:t>
            </a:r>
          </a:p>
        </p:txBody>
      </p:sp>
      <p:sp>
        <p:nvSpPr>
          <p:cNvPr id="23" name="TextBox 22">
            <a:extLst>
              <a:ext uri="{FF2B5EF4-FFF2-40B4-BE49-F238E27FC236}">
                <a16:creationId xmlns:a16="http://schemas.microsoft.com/office/drawing/2014/main" id="{C15F34BF-7EFF-1E2A-00CA-5F2D55981557}"/>
              </a:ext>
            </a:extLst>
          </p:cNvPr>
          <p:cNvSpPr txBox="1"/>
          <p:nvPr/>
        </p:nvSpPr>
        <p:spPr>
          <a:xfrm>
            <a:off x="8751041" y="3233758"/>
            <a:ext cx="2391418" cy="400110"/>
          </a:xfrm>
          <a:prstGeom prst="rect">
            <a:avLst/>
          </a:prstGeom>
          <a:noFill/>
        </p:spPr>
        <p:txBody>
          <a:bodyPr wrap="square">
            <a:spAutoFit/>
          </a:bodyPr>
          <a:lstStyle/>
          <a:p>
            <a:r>
              <a:rPr lang="en-GB" sz="2000">
                <a:solidFill>
                  <a:schemeClr val="tx1"/>
                </a:solidFill>
                <a:latin typeface="Roboto"/>
                <a:ea typeface="Roboto"/>
                <a:cs typeface="Roboto"/>
              </a:rPr>
              <a:t>Using the chat box</a:t>
            </a:r>
          </a:p>
        </p:txBody>
      </p:sp>
      <p:sp>
        <p:nvSpPr>
          <p:cNvPr id="25" name="TextBox 24">
            <a:extLst>
              <a:ext uri="{FF2B5EF4-FFF2-40B4-BE49-F238E27FC236}">
                <a16:creationId xmlns:a16="http://schemas.microsoft.com/office/drawing/2014/main" id="{6E545165-3C35-BCCA-4054-EC8421CBEE3A}"/>
              </a:ext>
            </a:extLst>
          </p:cNvPr>
          <p:cNvSpPr txBox="1"/>
          <p:nvPr/>
        </p:nvSpPr>
        <p:spPr>
          <a:xfrm>
            <a:off x="8751041" y="4258394"/>
            <a:ext cx="2182697" cy="400110"/>
          </a:xfrm>
          <a:prstGeom prst="rect">
            <a:avLst/>
          </a:prstGeom>
          <a:noFill/>
        </p:spPr>
        <p:txBody>
          <a:bodyPr wrap="square">
            <a:spAutoFit/>
          </a:bodyPr>
          <a:lstStyle/>
          <a:p>
            <a:r>
              <a:rPr lang="en-GB" sz="2000"/>
              <a:t>Have webcam on</a:t>
            </a:r>
          </a:p>
        </p:txBody>
      </p:sp>
      <p:sp>
        <p:nvSpPr>
          <p:cNvPr id="2" name="Rectangle 1">
            <a:extLst>
              <a:ext uri="{FF2B5EF4-FFF2-40B4-BE49-F238E27FC236}">
                <a16:creationId xmlns:a16="http://schemas.microsoft.com/office/drawing/2014/main" id="{2F579692-81D0-575D-C55A-5DB7535D0331}"/>
              </a:ext>
              <a:ext uri="{C183D7F6-B498-43B3-948B-1728B52AA6E4}">
                <adec:decorative xmlns:adec="http://schemas.microsoft.com/office/drawing/2017/decorative" val="1"/>
              </a:ext>
            </a:extLst>
          </p:cNvPr>
          <p:cNvSpPr/>
          <p:nvPr/>
        </p:nvSpPr>
        <p:spPr>
          <a:xfrm>
            <a:off x="-1840413" y="1741945"/>
            <a:ext cx="1554250" cy="26758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This is to be used for </a:t>
            </a:r>
            <a:r>
              <a:rPr lang="en-GB" b="1"/>
              <a:t>remote</a:t>
            </a:r>
            <a:r>
              <a:rPr lang="en-GB"/>
              <a:t> sessions only (Delete if not applicable)</a:t>
            </a:r>
          </a:p>
        </p:txBody>
      </p:sp>
    </p:spTree>
    <p:custDataLst>
      <p:tags r:id="rId1"/>
    </p:custDataLst>
    <p:extLst>
      <p:ext uri="{BB962C8B-B14F-4D97-AF65-F5344CB8AC3E}">
        <p14:creationId xmlns:p14="http://schemas.microsoft.com/office/powerpoint/2010/main" val="226592135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A6B74-2361-9269-CDB7-28B8DE4C441D}"/>
            </a:ext>
          </a:extLst>
        </p:cNvPr>
        <p:cNvGrpSpPr/>
        <p:nvPr/>
      </p:nvGrpSpPr>
      <p:grpSpPr>
        <a:xfrm>
          <a:off x="0" y="0"/>
          <a:ext cx="0" cy="0"/>
          <a:chOff x="0" y="0"/>
          <a:chExt cx="0" cy="0"/>
        </a:xfrm>
      </p:grpSpPr>
      <p:sp>
        <p:nvSpPr>
          <p:cNvPr id="2" name="BG Icon">
            <a:extLst>
              <a:ext uri="{FF2B5EF4-FFF2-40B4-BE49-F238E27FC236}">
                <a16:creationId xmlns:a16="http://schemas.microsoft.com/office/drawing/2014/main" id="{61317AEC-6615-D064-68B2-3F8FE177C577}"/>
              </a:ext>
              <a:ext uri="{C183D7F6-B498-43B3-948B-1728B52AA6E4}">
                <adec:decorative xmlns:adec="http://schemas.microsoft.com/office/drawing/2017/decorative" val="1"/>
              </a:ext>
            </a:extLst>
          </p:cNvPr>
          <p:cNvSpPr/>
          <p:nvPr/>
        </p:nvSpPr>
        <p:spPr>
          <a:xfrm>
            <a:off x="1145063" y="867501"/>
            <a:ext cx="2357119" cy="2357119"/>
          </a:xfrm>
          <a:prstGeom prst="ellipse">
            <a:avLst/>
          </a:prstGeom>
          <a:solidFill>
            <a:schemeClr val="accent3"/>
          </a:solidFill>
          <a:ln>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600" dirty="0">
              <a:solidFill>
                <a:schemeClr val="tx1"/>
              </a:solidFill>
            </a:endParaRPr>
          </a:p>
        </p:txBody>
      </p:sp>
      <p:sp>
        <p:nvSpPr>
          <p:cNvPr id="5" name="Heading">
            <a:extLst>
              <a:ext uri="{FF2B5EF4-FFF2-40B4-BE49-F238E27FC236}">
                <a16:creationId xmlns:a16="http://schemas.microsoft.com/office/drawing/2014/main" id="{0BD840D9-D8C3-A6D6-1765-6B062D8D3F8E}"/>
              </a:ext>
              <a:ext uri="{C183D7F6-B498-43B3-948B-1728B52AA6E4}">
                <adec:decorative xmlns:adec="http://schemas.microsoft.com/office/drawing/2017/decorative" val="0"/>
              </a:ext>
            </a:extLst>
          </p:cNvPr>
          <p:cNvSpPr txBox="1">
            <a:spLocks noGrp="1"/>
          </p:cNvSpPr>
          <p:nvPr>
            <p:ph type="ctrTitle"/>
          </p:nvPr>
        </p:nvSpPr>
        <p:spPr>
          <a:xfrm>
            <a:off x="3970699" y="1548867"/>
            <a:ext cx="687419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Roboto Light" panose="02000000000000000000" pitchFamily="2" charset="0"/>
                <a:ea typeface="Roboto Light" panose="02000000000000000000" pitchFamily="2" charset="0"/>
                <a:cs typeface="Archivo" pitchFamily="2" charset="0"/>
              </a:rPr>
              <a:t>True or false: Accounting edition</a:t>
            </a:r>
            <a:endParaRPr kumimoji="0" lang="en-GB" sz="3200" b="1" i="0" u="none" strike="noStrike" kern="1200" cap="none" spc="0" normalizeH="0" baseline="0" noProof="0" dirty="0">
              <a:ln>
                <a:noFill/>
              </a:ln>
              <a:solidFill>
                <a:srgbClr val="231038"/>
              </a:solidFill>
              <a:effectLst/>
              <a:uLnTx/>
              <a:uFillTx/>
              <a:latin typeface="Roboto Light" panose="02000000000000000000" pitchFamily="2" charset="0"/>
              <a:ea typeface="Roboto Light" panose="02000000000000000000" pitchFamily="2" charset="0"/>
              <a:cs typeface="Archivo" pitchFamily="2" charset="0"/>
            </a:endParaRPr>
          </a:p>
        </p:txBody>
      </p:sp>
      <p:sp>
        <p:nvSpPr>
          <p:cNvPr id="8" name="Body text">
            <a:extLst>
              <a:ext uri="{FF2B5EF4-FFF2-40B4-BE49-F238E27FC236}">
                <a16:creationId xmlns:a16="http://schemas.microsoft.com/office/drawing/2014/main" id="{D85F98EB-4DDB-A21A-29B6-BEEB30ADF53F}"/>
              </a:ext>
            </a:extLst>
          </p:cNvPr>
          <p:cNvSpPr/>
          <p:nvPr/>
        </p:nvSpPr>
        <p:spPr>
          <a:xfrm>
            <a:off x="1064478" y="3863194"/>
            <a:ext cx="9896793" cy="2285048"/>
          </a:xfrm>
          <a:prstGeom prst="roundRect">
            <a:avLst>
              <a:gd name="adj" fmla="val 72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340000" tIns="720000" rIns="720000" bIns="720000" rtlCol="0" anchor="ctr" anchorCtr="0"/>
          <a:lstStyle/>
          <a:p>
            <a:pPr lvl="0">
              <a:lnSpc>
                <a:spcPct val="107000"/>
              </a:lnSpc>
              <a:spcBef>
                <a:spcPts val="600"/>
              </a:spcBef>
              <a:spcAft>
                <a:spcPts val="800"/>
              </a:spcAft>
            </a:pPr>
            <a:r>
              <a:rPr lang="en-GB" sz="2000" dirty="0">
                <a:solidFill>
                  <a:srgbClr val="000000"/>
                </a:solidFill>
                <a:effectLst/>
                <a:latin typeface="Roboto" panose="02000000000000000000" pitchFamily="2" charset="0"/>
                <a:ea typeface="Roboto Light" panose="02000000000000000000" pitchFamily="2" charset="0"/>
                <a:cs typeface="Arial" panose="020B0604020202020204" pitchFamily="34" charset="0"/>
              </a:rPr>
              <a:t>A control account shows the balance for one single customer.</a:t>
            </a:r>
          </a:p>
        </p:txBody>
      </p:sp>
      <p:sp>
        <p:nvSpPr>
          <p:cNvPr id="13" name="Body text">
            <a:extLst>
              <a:ext uri="{FF2B5EF4-FFF2-40B4-BE49-F238E27FC236}">
                <a16:creationId xmlns:a16="http://schemas.microsoft.com/office/drawing/2014/main" id="{20E89872-3BF3-5EB9-3E56-1E9CCDD0A202}"/>
              </a:ext>
            </a:extLst>
          </p:cNvPr>
          <p:cNvSpPr/>
          <p:nvPr/>
        </p:nvSpPr>
        <p:spPr>
          <a:xfrm>
            <a:off x="1064477" y="3833915"/>
            <a:ext cx="9896793" cy="2285048"/>
          </a:xfrm>
          <a:prstGeom prst="roundRect">
            <a:avLst>
              <a:gd name="adj" fmla="val 72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340000" tIns="720000" rIns="720000" bIns="720000" rtlCol="0" anchor="ctr" anchorCtr="0"/>
          <a:lstStyle/>
          <a:p>
            <a:pPr lvl="0">
              <a:lnSpc>
                <a:spcPct val="107000"/>
              </a:lnSpc>
              <a:spcBef>
                <a:spcPts val="600"/>
              </a:spcBef>
              <a:spcAft>
                <a:spcPts val="800"/>
              </a:spcAft>
            </a:pPr>
            <a:r>
              <a:rPr lang="en-GB" sz="2000" dirty="0">
                <a:solidFill>
                  <a:srgbClr val="000000"/>
                </a:solidFill>
                <a:latin typeface="Roboto" panose="02000000000000000000" pitchFamily="2" charset="0"/>
                <a:ea typeface="Roboto Light" panose="02000000000000000000" pitchFamily="2" charset="0"/>
                <a:cs typeface="Arial" panose="020B0604020202020204" pitchFamily="34" charset="0"/>
              </a:rPr>
              <a:t>Bank charges always appear in the cash book automatically.</a:t>
            </a:r>
          </a:p>
        </p:txBody>
      </p:sp>
      <p:sp>
        <p:nvSpPr>
          <p:cNvPr id="14" name="Icon question">
            <a:extLst>
              <a:ext uri="{FF2B5EF4-FFF2-40B4-BE49-F238E27FC236}">
                <a16:creationId xmlns:a16="http://schemas.microsoft.com/office/drawing/2014/main" id="{D9A83A25-0288-AC02-84F1-5EDE1BD00255}"/>
              </a:ext>
            </a:extLst>
          </p:cNvPr>
          <p:cNvSpPr/>
          <p:nvPr/>
        </p:nvSpPr>
        <p:spPr>
          <a:xfrm>
            <a:off x="1795541" y="4427998"/>
            <a:ext cx="1056165" cy="1056165"/>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latin typeface="+mj-lt"/>
                <a:cs typeface="Archivo" pitchFamily="2" charset="0"/>
              </a:rPr>
              <a:t>?</a:t>
            </a:r>
          </a:p>
        </p:txBody>
      </p:sp>
      <p:sp>
        <p:nvSpPr>
          <p:cNvPr id="15" name="Body text">
            <a:extLst>
              <a:ext uri="{FF2B5EF4-FFF2-40B4-BE49-F238E27FC236}">
                <a16:creationId xmlns:a16="http://schemas.microsoft.com/office/drawing/2014/main" id="{3697125C-86A1-F67C-776B-A5F76B168D05}"/>
              </a:ext>
            </a:extLst>
          </p:cNvPr>
          <p:cNvSpPr/>
          <p:nvPr/>
        </p:nvSpPr>
        <p:spPr>
          <a:xfrm>
            <a:off x="1064477" y="3848555"/>
            <a:ext cx="9896793" cy="2285048"/>
          </a:xfrm>
          <a:prstGeom prst="roundRect">
            <a:avLst>
              <a:gd name="adj" fmla="val 72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340000" tIns="720000" rIns="720000" bIns="720000" rtlCol="0" anchor="ctr" anchorCtr="0"/>
          <a:lstStyle/>
          <a:p>
            <a:pPr lvl="0">
              <a:lnSpc>
                <a:spcPct val="107000"/>
              </a:lnSpc>
              <a:spcBef>
                <a:spcPts val="600"/>
              </a:spcBef>
              <a:spcAft>
                <a:spcPts val="800"/>
              </a:spcAft>
            </a:pPr>
            <a:r>
              <a:rPr lang="en-GB" sz="2000" dirty="0">
                <a:solidFill>
                  <a:srgbClr val="000000"/>
                </a:solidFill>
                <a:latin typeface="Roboto" panose="02000000000000000000" pitchFamily="2" charset="0"/>
                <a:ea typeface="Roboto Light" panose="02000000000000000000" pitchFamily="2" charset="0"/>
                <a:cs typeface="Arial" panose="020B0604020202020204" pitchFamily="34" charset="0"/>
              </a:rPr>
              <a:t>Payroll control accounts should balance to zero once postings are complete.</a:t>
            </a:r>
          </a:p>
        </p:txBody>
      </p:sp>
      <p:sp>
        <p:nvSpPr>
          <p:cNvPr id="16" name="Icon question">
            <a:extLst>
              <a:ext uri="{FF2B5EF4-FFF2-40B4-BE49-F238E27FC236}">
                <a16:creationId xmlns:a16="http://schemas.microsoft.com/office/drawing/2014/main" id="{D709E9D7-DE40-EB7B-11F7-BD0E57DDAC6B}"/>
              </a:ext>
            </a:extLst>
          </p:cNvPr>
          <p:cNvSpPr/>
          <p:nvPr/>
        </p:nvSpPr>
        <p:spPr>
          <a:xfrm>
            <a:off x="1795541" y="4427998"/>
            <a:ext cx="1056165" cy="1056165"/>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latin typeface="+mj-lt"/>
                <a:cs typeface="Archivo" pitchFamily="2" charset="0"/>
              </a:rPr>
              <a:t>?</a:t>
            </a:r>
          </a:p>
        </p:txBody>
      </p:sp>
      <p:sp>
        <p:nvSpPr>
          <p:cNvPr id="17" name="Body text">
            <a:extLst>
              <a:ext uri="{FF2B5EF4-FFF2-40B4-BE49-F238E27FC236}">
                <a16:creationId xmlns:a16="http://schemas.microsoft.com/office/drawing/2014/main" id="{1A59433B-A28A-482E-C99F-BD6BADED1346}"/>
              </a:ext>
            </a:extLst>
          </p:cNvPr>
          <p:cNvSpPr/>
          <p:nvPr/>
        </p:nvSpPr>
        <p:spPr>
          <a:xfrm>
            <a:off x="1005284" y="3855875"/>
            <a:ext cx="9896793" cy="2285048"/>
          </a:xfrm>
          <a:prstGeom prst="roundRect">
            <a:avLst>
              <a:gd name="adj" fmla="val 72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340000" tIns="720000" rIns="720000" bIns="720000" rtlCol="0" anchor="ctr" anchorCtr="0"/>
          <a:lstStyle/>
          <a:p>
            <a:pPr lvl="0">
              <a:lnSpc>
                <a:spcPct val="107000"/>
              </a:lnSpc>
              <a:spcBef>
                <a:spcPts val="600"/>
              </a:spcBef>
              <a:spcAft>
                <a:spcPts val="800"/>
              </a:spcAft>
            </a:pPr>
            <a:r>
              <a:rPr lang="en-GB" sz="2000" dirty="0">
                <a:solidFill>
                  <a:srgbClr val="000000"/>
                </a:solidFill>
                <a:latin typeface="Roboto" panose="02000000000000000000" pitchFamily="2" charset="0"/>
                <a:ea typeface="Roboto Light" panose="02000000000000000000" pitchFamily="2" charset="0"/>
                <a:cs typeface="Arial" panose="020B0604020202020204" pitchFamily="34" charset="0"/>
              </a:rPr>
              <a:t>Unpresented cheques cause the cash book and bank statement to differ.</a:t>
            </a:r>
          </a:p>
        </p:txBody>
      </p:sp>
      <p:sp>
        <p:nvSpPr>
          <p:cNvPr id="19" name="Icon question">
            <a:extLst>
              <a:ext uri="{FF2B5EF4-FFF2-40B4-BE49-F238E27FC236}">
                <a16:creationId xmlns:a16="http://schemas.microsoft.com/office/drawing/2014/main" id="{9E91785E-3616-F62A-FBE9-D0C228412B6C}"/>
              </a:ext>
            </a:extLst>
          </p:cNvPr>
          <p:cNvSpPr/>
          <p:nvPr/>
        </p:nvSpPr>
        <p:spPr>
          <a:xfrm>
            <a:off x="1795541" y="4427999"/>
            <a:ext cx="1056165" cy="1056165"/>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latin typeface="+mj-lt"/>
                <a:cs typeface="Archivo" pitchFamily="2" charset="0"/>
              </a:rPr>
              <a:t>?</a:t>
            </a:r>
          </a:p>
        </p:txBody>
      </p:sp>
      <p:sp>
        <p:nvSpPr>
          <p:cNvPr id="20" name="Body text">
            <a:extLst>
              <a:ext uri="{FF2B5EF4-FFF2-40B4-BE49-F238E27FC236}">
                <a16:creationId xmlns:a16="http://schemas.microsoft.com/office/drawing/2014/main" id="{CA41D6C7-4E62-3CE2-155E-23C80A7EDDBA}"/>
              </a:ext>
            </a:extLst>
          </p:cNvPr>
          <p:cNvSpPr/>
          <p:nvPr/>
        </p:nvSpPr>
        <p:spPr>
          <a:xfrm>
            <a:off x="1005283" y="3833915"/>
            <a:ext cx="9896793" cy="2285048"/>
          </a:xfrm>
          <a:prstGeom prst="roundRect">
            <a:avLst>
              <a:gd name="adj" fmla="val 72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340000" tIns="720000" rIns="720000" bIns="720000" rtlCol="0" anchor="ctr" anchorCtr="0"/>
          <a:lstStyle/>
          <a:p>
            <a:pPr lvl="0">
              <a:lnSpc>
                <a:spcPct val="107000"/>
              </a:lnSpc>
              <a:spcBef>
                <a:spcPts val="600"/>
              </a:spcBef>
              <a:spcAft>
                <a:spcPts val="800"/>
              </a:spcAft>
            </a:pPr>
            <a:r>
              <a:rPr lang="en-GB" sz="2000" dirty="0">
                <a:solidFill>
                  <a:srgbClr val="000000"/>
                </a:solidFill>
                <a:latin typeface="Roboto" panose="02000000000000000000" pitchFamily="2" charset="0"/>
                <a:ea typeface="Roboto Light" panose="02000000000000000000" pitchFamily="2" charset="0"/>
                <a:cs typeface="Arial" panose="020B0604020202020204" pitchFamily="34" charset="0"/>
              </a:rPr>
              <a:t>Reconciling accounts is only done at year-end.</a:t>
            </a:r>
          </a:p>
        </p:txBody>
      </p:sp>
      <p:sp>
        <p:nvSpPr>
          <p:cNvPr id="21" name="Icon question">
            <a:extLst>
              <a:ext uri="{FF2B5EF4-FFF2-40B4-BE49-F238E27FC236}">
                <a16:creationId xmlns:a16="http://schemas.microsoft.com/office/drawing/2014/main" id="{DBB2F8A6-C0D9-07BC-B99F-03D03960D2CC}"/>
              </a:ext>
            </a:extLst>
          </p:cNvPr>
          <p:cNvSpPr/>
          <p:nvPr/>
        </p:nvSpPr>
        <p:spPr>
          <a:xfrm>
            <a:off x="1795541" y="4477636"/>
            <a:ext cx="1056165" cy="1056165"/>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mj-lt"/>
                <a:cs typeface="Archivo" pitchFamily="2" charset="0"/>
              </a:rPr>
              <a:t>?</a:t>
            </a:r>
          </a:p>
        </p:txBody>
      </p:sp>
      <p:pic>
        <p:nvPicPr>
          <p:cNvPr id="25" name="Graphic 24" descr="List outline">
            <a:extLst>
              <a:ext uri="{FF2B5EF4-FFF2-40B4-BE49-F238E27FC236}">
                <a16:creationId xmlns:a16="http://schemas.microsoft.com/office/drawing/2014/main" id="{8F80FCAB-9A9E-EC0D-D2CF-C060CE140B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99483" y="1356852"/>
            <a:ext cx="1448277" cy="1448277"/>
          </a:xfrm>
          <a:prstGeom prst="rect">
            <a:avLst/>
          </a:prstGeom>
        </p:spPr>
      </p:pic>
    </p:spTree>
    <p:custDataLst>
      <p:tags r:id="rId1"/>
    </p:custDataLst>
    <p:extLst>
      <p:ext uri="{BB962C8B-B14F-4D97-AF65-F5344CB8AC3E}">
        <p14:creationId xmlns:p14="http://schemas.microsoft.com/office/powerpoint/2010/main" val="7259467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5" grpId="0" animBg="1"/>
      <p:bldP spid="17"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E276D-B09E-70F1-630D-C8817C877F3B}"/>
            </a:ext>
          </a:extLst>
        </p:cNvPr>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1614977E-568B-E321-64AD-992889BC2C70}"/>
              </a:ext>
              <a:ext uri="{C183D7F6-B498-43B3-948B-1728B52AA6E4}">
                <adec:decorative xmlns:adec="http://schemas.microsoft.com/office/drawing/2017/decorative" val="1"/>
              </a:ext>
            </a:extLst>
          </p:cNvPr>
          <p:cNvSpPr/>
          <p:nvPr/>
        </p:nvSpPr>
        <p:spPr>
          <a:xfrm>
            <a:off x="457011" y="305796"/>
            <a:ext cx="8601264" cy="6246407"/>
          </a:xfrm>
          <a:prstGeom prst="roundRect">
            <a:avLst>
              <a:gd name="adj" fmla="val 53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Heading">
            <a:extLst>
              <a:ext uri="{FF2B5EF4-FFF2-40B4-BE49-F238E27FC236}">
                <a16:creationId xmlns:a16="http://schemas.microsoft.com/office/drawing/2014/main" id="{EBF1E7B0-728E-54DE-7BAA-8C4F5374730D}"/>
              </a:ext>
            </a:extLst>
          </p:cNvPr>
          <p:cNvSpPr txBox="1">
            <a:spLocks noGrp="1"/>
          </p:cNvSpPr>
          <p:nvPr>
            <p:ph type="title" idx="4294967295"/>
          </p:nvPr>
        </p:nvSpPr>
        <p:spPr>
          <a:xfrm>
            <a:off x="1035803" y="585103"/>
            <a:ext cx="650525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Roboto Light" panose="02000000000000000000" pitchFamily="2" charset="0"/>
                <a:cs typeface="+mn-cs"/>
              </a:rPr>
              <a:t>Part 1 – Control account detective</a:t>
            </a:r>
            <a:endParaRPr kumimoji="0" lang="en-GB"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4" name="Rectangle: Rounded Corners 3">
            <a:extLst>
              <a:ext uri="{FF2B5EF4-FFF2-40B4-BE49-F238E27FC236}">
                <a16:creationId xmlns:a16="http://schemas.microsoft.com/office/drawing/2014/main" id="{8379C90B-445D-FC97-361E-3AEA18A9E112}"/>
              </a:ext>
            </a:extLst>
          </p:cNvPr>
          <p:cNvSpPr/>
          <p:nvPr/>
        </p:nvSpPr>
        <p:spPr>
          <a:xfrm>
            <a:off x="7541053" y="916930"/>
            <a:ext cx="900000" cy="396000"/>
          </a:xfrm>
          <a:prstGeom prst="roundRect">
            <a:avLst>
              <a:gd name="adj" fmla="val 2055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ea typeface="Roboto" panose="02000000000000000000" pitchFamily="2" charset="0"/>
              </a:rPr>
              <a:t>45 min</a:t>
            </a:r>
          </a:p>
        </p:txBody>
      </p:sp>
      <p:sp>
        <p:nvSpPr>
          <p:cNvPr id="13" name="TextBox 12">
            <a:extLst>
              <a:ext uri="{FF2B5EF4-FFF2-40B4-BE49-F238E27FC236}">
                <a16:creationId xmlns:a16="http://schemas.microsoft.com/office/drawing/2014/main" id="{7A45ABB2-371F-AEE3-9137-C12ADD0C7EE1}"/>
              </a:ext>
            </a:extLst>
          </p:cNvPr>
          <p:cNvSpPr txBox="1"/>
          <p:nvPr/>
        </p:nvSpPr>
        <p:spPr>
          <a:xfrm>
            <a:off x="1057313" y="1876280"/>
            <a:ext cx="7726533" cy="369332"/>
          </a:xfrm>
          <a:prstGeom prst="rect">
            <a:avLst/>
          </a:prstGeom>
          <a:noFill/>
        </p:spPr>
        <p:txBody>
          <a:bodyPr wrap="square">
            <a:spAutoFit/>
          </a:bodyPr>
          <a:lstStyle/>
          <a:p>
            <a:r>
              <a:rPr lang="en-GB" dirty="0"/>
              <a:t>Tasks</a:t>
            </a:r>
          </a:p>
        </p:txBody>
      </p:sp>
      <p:sp>
        <p:nvSpPr>
          <p:cNvPr id="11" name="Bullet 1">
            <a:extLst>
              <a:ext uri="{FF2B5EF4-FFF2-40B4-BE49-F238E27FC236}">
                <a16:creationId xmlns:a16="http://schemas.microsoft.com/office/drawing/2014/main" id="{ECD8387B-D1A1-3446-AEE6-B43BB0574D0A}"/>
              </a:ext>
            </a:extLst>
          </p:cNvPr>
          <p:cNvSpPr/>
          <p:nvPr/>
        </p:nvSpPr>
        <p:spPr>
          <a:xfrm>
            <a:off x="1035804" y="2366700"/>
            <a:ext cx="7405251" cy="1047550"/>
          </a:xfrm>
          <a:prstGeom prst="roundRect">
            <a:avLst>
              <a:gd name="adj" fmla="val 1206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0" rIns="540000" rtlCol="0" anchor="ctr"/>
          <a:lstStyle/>
          <a:p>
            <a:r>
              <a:rPr lang="en-GB" dirty="0">
                <a:solidFill>
                  <a:schemeClr val="tx1"/>
                </a:solidFill>
              </a:rPr>
              <a:t>What is a control account?</a:t>
            </a:r>
          </a:p>
        </p:txBody>
      </p:sp>
      <p:sp>
        <p:nvSpPr>
          <p:cNvPr id="2" name="Bullet 2">
            <a:extLst>
              <a:ext uri="{FF2B5EF4-FFF2-40B4-BE49-F238E27FC236}">
                <a16:creationId xmlns:a16="http://schemas.microsoft.com/office/drawing/2014/main" id="{FAA97F66-E97B-370A-1CDB-D55C71412FE7}"/>
              </a:ext>
            </a:extLst>
          </p:cNvPr>
          <p:cNvSpPr/>
          <p:nvPr/>
        </p:nvSpPr>
        <p:spPr>
          <a:xfrm>
            <a:off x="1035803" y="3640234"/>
            <a:ext cx="7405250" cy="1047550"/>
          </a:xfrm>
          <a:prstGeom prst="roundRect">
            <a:avLst>
              <a:gd name="adj" fmla="val 1315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0" rIns="540000" rtlCol="0" anchor="ctr"/>
          <a:lstStyle/>
          <a:p>
            <a:r>
              <a:rPr lang="en-GB" dirty="0">
                <a:solidFill>
                  <a:schemeClr val="tx1"/>
                </a:solidFill>
              </a:rPr>
              <a:t>Match the scenario with the correct check</a:t>
            </a:r>
          </a:p>
        </p:txBody>
      </p:sp>
      <p:sp>
        <p:nvSpPr>
          <p:cNvPr id="3" name="Bullet 3">
            <a:extLst>
              <a:ext uri="{FF2B5EF4-FFF2-40B4-BE49-F238E27FC236}">
                <a16:creationId xmlns:a16="http://schemas.microsoft.com/office/drawing/2014/main" id="{EE1ACF38-4180-A549-D1FB-F3697762D48A}"/>
              </a:ext>
            </a:extLst>
          </p:cNvPr>
          <p:cNvSpPr/>
          <p:nvPr/>
        </p:nvSpPr>
        <p:spPr>
          <a:xfrm>
            <a:off x="1035803" y="4910282"/>
            <a:ext cx="7405252" cy="1047550"/>
          </a:xfrm>
          <a:prstGeom prst="roundRect">
            <a:avLst>
              <a:gd name="adj" fmla="val 1260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0" rIns="540000" rtlCol="0" anchor="ctr"/>
          <a:lstStyle/>
          <a:p>
            <a:r>
              <a:rPr lang="en-GB" dirty="0">
                <a:solidFill>
                  <a:schemeClr val="tx1"/>
                </a:solidFill>
              </a:rPr>
              <a:t>Receivable and payables control account detective</a:t>
            </a:r>
          </a:p>
        </p:txBody>
      </p:sp>
      <p:pic>
        <p:nvPicPr>
          <p:cNvPr id="33" name="Graphic 32">
            <a:extLst>
              <a:ext uri="{FF2B5EF4-FFF2-40B4-BE49-F238E27FC236}">
                <a16:creationId xmlns:a16="http://schemas.microsoft.com/office/drawing/2014/main" id="{BB7B673D-61C7-08BA-5A00-E3D00CBAE86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l="193" r="193"/>
          <a:stretch/>
        </p:blipFill>
        <p:spPr>
          <a:xfrm>
            <a:off x="7878192" y="1728187"/>
            <a:ext cx="3986148" cy="5129813"/>
          </a:xfrm>
          <a:prstGeom prst="rect">
            <a:avLst/>
          </a:prstGeom>
        </p:spPr>
      </p:pic>
      <p:sp>
        <p:nvSpPr>
          <p:cNvPr id="6" name="Oval 5">
            <a:extLst>
              <a:ext uri="{FF2B5EF4-FFF2-40B4-BE49-F238E27FC236}">
                <a16:creationId xmlns:a16="http://schemas.microsoft.com/office/drawing/2014/main" id="{25458B77-C807-384F-74C8-E4E175E9B05A}"/>
              </a:ext>
              <a:ext uri="{C183D7F6-B498-43B3-948B-1728B52AA6E4}">
                <adec:decorative xmlns:adec="http://schemas.microsoft.com/office/drawing/2017/decorative" val="1"/>
              </a:ext>
            </a:extLst>
          </p:cNvPr>
          <p:cNvSpPr/>
          <p:nvPr/>
        </p:nvSpPr>
        <p:spPr>
          <a:xfrm>
            <a:off x="1350966" y="2586218"/>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latin typeface="+mj-lt"/>
                <a:cs typeface="Archivo" pitchFamily="2" charset="0"/>
              </a:rPr>
              <a:t>1</a:t>
            </a:r>
          </a:p>
        </p:txBody>
      </p:sp>
      <p:sp>
        <p:nvSpPr>
          <p:cNvPr id="7" name="Oval 6">
            <a:extLst>
              <a:ext uri="{FF2B5EF4-FFF2-40B4-BE49-F238E27FC236}">
                <a16:creationId xmlns:a16="http://schemas.microsoft.com/office/drawing/2014/main" id="{1706963F-41B8-9E85-7D7D-FE0118938143}"/>
              </a:ext>
              <a:ext uri="{C183D7F6-B498-43B3-948B-1728B52AA6E4}">
                <adec:decorative xmlns:adec="http://schemas.microsoft.com/office/drawing/2017/decorative" val="1"/>
              </a:ext>
            </a:extLst>
          </p:cNvPr>
          <p:cNvSpPr/>
          <p:nvPr/>
        </p:nvSpPr>
        <p:spPr>
          <a:xfrm>
            <a:off x="1350966" y="3858009"/>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latin typeface="+mj-lt"/>
                <a:cs typeface="Archivo" pitchFamily="2" charset="0"/>
              </a:rPr>
              <a:t>2</a:t>
            </a:r>
          </a:p>
        </p:txBody>
      </p:sp>
      <p:sp>
        <p:nvSpPr>
          <p:cNvPr id="8" name="Oval 7">
            <a:extLst>
              <a:ext uri="{FF2B5EF4-FFF2-40B4-BE49-F238E27FC236}">
                <a16:creationId xmlns:a16="http://schemas.microsoft.com/office/drawing/2014/main" id="{E23FC7C8-9AF3-85D6-4A75-C333F6D6256E}"/>
              </a:ext>
              <a:ext uri="{C183D7F6-B498-43B3-948B-1728B52AA6E4}">
                <adec:decorative xmlns:adec="http://schemas.microsoft.com/office/drawing/2017/decorative" val="1"/>
              </a:ext>
            </a:extLst>
          </p:cNvPr>
          <p:cNvSpPr/>
          <p:nvPr/>
        </p:nvSpPr>
        <p:spPr>
          <a:xfrm>
            <a:off x="1350966" y="5128057"/>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latin typeface="+mj-lt"/>
                <a:cs typeface="Archivo" pitchFamily="2" charset="0"/>
              </a:rPr>
              <a:t>3</a:t>
            </a:r>
          </a:p>
        </p:txBody>
      </p:sp>
    </p:spTree>
    <p:custDataLst>
      <p:tags r:id="rId1"/>
    </p:custDataLst>
    <p:extLst>
      <p:ext uri="{BB962C8B-B14F-4D97-AF65-F5344CB8AC3E}">
        <p14:creationId xmlns:p14="http://schemas.microsoft.com/office/powerpoint/2010/main" val="367896280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descr="Calculator keypad">
            <a:extLst>
              <a:ext uri="{FF2B5EF4-FFF2-40B4-BE49-F238E27FC236}">
                <a16:creationId xmlns:a16="http://schemas.microsoft.com/office/drawing/2014/main" id="{39D8AA8A-B281-7BD7-6F34-95096FD9C0D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23662" r="23662"/>
          <a:stretch/>
        </p:blipFill>
        <p:spPr>
          <a:xfrm>
            <a:off x="6631559" y="260349"/>
            <a:ext cx="5283927" cy="6300785"/>
          </a:xfrm>
          <a:prstGeom prst="roundRect">
            <a:avLst>
              <a:gd name="adj" fmla="val 3828"/>
            </a:avLst>
          </a:prstGeom>
        </p:spPr>
      </p:pic>
      <p:sp>
        <p:nvSpPr>
          <p:cNvPr id="9" name="BG White">
            <a:extLst>
              <a:ext uri="{FF2B5EF4-FFF2-40B4-BE49-F238E27FC236}">
                <a16:creationId xmlns:a16="http://schemas.microsoft.com/office/drawing/2014/main" id="{C373DEA4-4051-827C-6BC7-2311AC9897CD}"/>
              </a:ext>
              <a:ext uri="{C183D7F6-B498-43B3-948B-1728B52AA6E4}">
                <adec:decorative xmlns:adec="http://schemas.microsoft.com/office/drawing/2017/decorative" val="1"/>
              </a:ext>
            </a:extLst>
          </p:cNvPr>
          <p:cNvSpPr/>
          <p:nvPr/>
        </p:nvSpPr>
        <p:spPr>
          <a:xfrm>
            <a:off x="575374" y="832594"/>
            <a:ext cx="6993995" cy="5765057"/>
          </a:xfrm>
          <a:prstGeom prst="roundRect">
            <a:avLst>
              <a:gd name="adj" fmla="val 372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Heading">
            <a:extLst>
              <a:ext uri="{FF2B5EF4-FFF2-40B4-BE49-F238E27FC236}">
                <a16:creationId xmlns:a16="http://schemas.microsoft.com/office/drawing/2014/main" id="{3829CE95-809F-817D-D137-5B8BEC7076A8}"/>
              </a:ext>
              <a:ext uri="{C183D7F6-B498-43B3-948B-1728B52AA6E4}">
                <adec:decorative xmlns:adec="http://schemas.microsoft.com/office/drawing/2017/decorative" val="0"/>
              </a:ext>
            </a:extLst>
          </p:cNvPr>
          <p:cNvSpPr txBox="1">
            <a:spLocks noGrp="1"/>
          </p:cNvSpPr>
          <p:nvPr>
            <p:ph type="ctrTitle"/>
          </p:nvPr>
        </p:nvSpPr>
        <p:spPr>
          <a:xfrm>
            <a:off x="628795" y="1607094"/>
            <a:ext cx="6526333"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t>What is a control account?</a:t>
            </a:r>
            <a:endParaRPr lang="en-GB" dirty="0"/>
          </a:p>
        </p:txBody>
      </p:sp>
      <p:sp>
        <p:nvSpPr>
          <p:cNvPr id="13" name="Time">
            <a:extLst>
              <a:ext uri="{FF2B5EF4-FFF2-40B4-BE49-F238E27FC236}">
                <a16:creationId xmlns:a16="http://schemas.microsoft.com/office/drawing/2014/main" id="{2ECF2A52-26B5-543F-2273-88C566001D75}"/>
              </a:ext>
            </a:extLst>
          </p:cNvPr>
          <p:cNvSpPr/>
          <p:nvPr/>
        </p:nvSpPr>
        <p:spPr>
          <a:xfrm>
            <a:off x="6405153" y="1114058"/>
            <a:ext cx="900000" cy="396000"/>
          </a:xfrm>
          <a:prstGeom prst="roundRect">
            <a:avLst>
              <a:gd name="adj" fmla="val 2055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3 min</a:t>
            </a:r>
          </a:p>
        </p:txBody>
      </p:sp>
      <p:sp>
        <p:nvSpPr>
          <p:cNvPr id="4" name="Text Body">
            <a:extLst>
              <a:ext uri="{FF2B5EF4-FFF2-40B4-BE49-F238E27FC236}">
                <a16:creationId xmlns:a16="http://schemas.microsoft.com/office/drawing/2014/main" id="{7EC5F620-52D0-1324-3316-AB6111EF861C}"/>
              </a:ext>
            </a:extLst>
          </p:cNvPr>
          <p:cNvSpPr txBox="1">
            <a:spLocks/>
          </p:cNvSpPr>
          <p:nvPr/>
        </p:nvSpPr>
        <p:spPr>
          <a:xfrm>
            <a:off x="1055688" y="3996274"/>
            <a:ext cx="6033369" cy="1146100"/>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4000" dirty="0">
              <a:solidFill>
                <a:schemeClr val="tx1"/>
              </a:solidFill>
              <a:latin typeface="Roboto" panose="02000000000000000000" pitchFamily="2" charset="0"/>
              <a:ea typeface="Roboto" panose="02000000000000000000" pitchFamily="2" charset="0"/>
            </a:endParaRPr>
          </a:p>
        </p:txBody>
      </p:sp>
      <p:cxnSp>
        <p:nvCxnSpPr>
          <p:cNvPr id="3" name="Line">
            <a:extLst>
              <a:ext uri="{FF2B5EF4-FFF2-40B4-BE49-F238E27FC236}">
                <a16:creationId xmlns:a16="http://schemas.microsoft.com/office/drawing/2014/main" id="{DB13EBC1-64A5-8297-A88D-F49AC1EFF36D}"/>
              </a:ext>
              <a:ext uri="{C183D7F6-B498-43B3-948B-1728B52AA6E4}">
                <adec:decorative xmlns:adec="http://schemas.microsoft.com/office/drawing/2017/decorative" val="1"/>
              </a:ext>
            </a:extLst>
          </p:cNvPr>
          <p:cNvCxnSpPr>
            <a:cxnSpLocks/>
          </p:cNvCxnSpPr>
          <p:nvPr/>
        </p:nvCxnSpPr>
        <p:spPr>
          <a:xfrm>
            <a:off x="3325359" y="3444119"/>
            <a:ext cx="1242407" cy="0"/>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EDE72898-CBCE-C6BF-2F9D-C612CDD2A85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5140" y="940606"/>
            <a:ext cx="360000" cy="360000"/>
          </a:xfrm>
          <a:prstGeom prst="rect">
            <a:avLst/>
          </a:prstGeom>
        </p:spPr>
      </p:pic>
      <p:pic>
        <p:nvPicPr>
          <p:cNvPr id="11" name="Graphic 10">
            <a:extLst>
              <a:ext uri="{FF2B5EF4-FFF2-40B4-BE49-F238E27FC236}">
                <a16:creationId xmlns:a16="http://schemas.microsoft.com/office/drawing/2014/main" id="{3EF79F7B-6D53-F309-CC33-3D2E18029AD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55183" y="940606"/>
            <a:ext cx="360000" cy="360000"/>
          </a:xfrm>
          <a:prstGeom prst="rect">
            <a:avLst/>
          </a:prstGeom>
        </p:spPr>
      </p:pic>
      <p:pic>
        <p:nvPicPr>
          <p:cNvPr id="14" name="Graphic 13">
            <a:extLst>
              <a:ext uri="{FF2B5EF4-FFF2-40B4-BE49-F238E27FC236}">
                <a16:creationId xmlns:a16="http://schemas.microsoft.com/office/drawing/2014/main" id="{E50A8601-9B7B-4E3F-3678-C973257F0A1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45226" y="940606"/>
            <a:ext cx="360000" cy="360000"/>
          </a:xfrm>
          <a:prstGeom prst="rect">
            <a:avLst/>
          </a:prstGeom>
        </p:spPr>
      </p:pic>
      <p:sp>
        <p:nvSpPr>
          <p:cNvPr id="2" name="TextBox 1">
            <a:extLst>
              <a:ext uri="{FF2B5EF4-FFF2-40B4-BE49-F238E27FC236}">
                <a16:creationId xmlns:a16="http://schemas.microsoft.com/office/drawing/2014/main" id="{D594B29F-37A9-8F8B-A133-80BF0E1F9AC8}"/>
              </a:ext>
            </a:extLst>
          </p:cNvPr>
          <p:cNvSpPr txBox="1"/>
          <p:nvPr/>
        </p:nvSpPr>
        <p:spPr>
          <a:xfrm>
            <a:off x="1118507" y="4131129"/>
            <a:ext cx="6033369" cy="646331"/>
          </a:xfrm>
          <a:prstGeom prst="rect">
            <a:avLst/>
          </a:prstGeom>
          <a:noFill/>
        </p:spPr>
        <p:txBody>
          <a:bodyPr wrap="square" rtlCol="0">
            <a:spAutoFit/>
          </a:bodyPr>
          <a:lstStyle/>
          <a:p>
            <a:pPr marL="285750" lvl="0" indent="-285750">
              <a:buFont typeface="Arial" panose="020B0604020202020204" pitchFamily="34" charset="0"/>
              <a:buChar char="•"/>
            </a:pPr>
            <a:r>
              <a:rPr lang="en-GB" dirty="0"/>
              <a:t>Summary account for example </a:t>
            </a:r>
          </a:p>
          <a:p>
            <a:pPr lvl="0"/>
            <a:r>
              <a:rPr lang="en-GB" dirty="0"/>
              <a:t>Receivables = total owed by all customers).</a:t>
            </a:r>
          </a:p>
        </p:txBody>
      </p:sp>
      <p:sp>
        <p:nvSpPr>
          <p:cNvPr id="15" name="TextBox 14">
            <a:extLst>
              <a:ext uri="{FF2B5EF4-FFF2-40B4-BE49-F238E27FC236}">
                <a16:creationId xmlns:a16="http://schemas.microsoft.com/office/drawing/2014/main" id="{13C61ADA-BE97-D392-EDD2-A521E6B6A1FE}"/>
              </a:ext>
            </a:extLst>
          </p:cNvPr>
          <p:cNvSpPr txBox="1"/>
          <p:nvPr/>
        </p:nvSpPr>
        <p:spPr>
          <a:xfrm>
            <a:off x="1118507" y="4886454"/>
            <a:ext cx="6033369" cy="369332"/>
          </a:xfrm>
          <a:prstGeom prst="rect">
            <a:avLst/>
          </a:prstGeom>
          <a:noFill/>
        </p:spPr>
        <p:txBody>
          <a:bodyPr wrap="square" rtlCol="0">
            <a:spAutoFit/>
          </a:bodyPr>
          <a:lstStyle/>
          <a:p>
            <a:pPr marL="285750" lvl="0" indent="-285750">
              <a:buFont typeface="Arial" panose="020B0604020202020204" pitchFamily="34" charset="0"/>
              <a:buChar char="•"/>
            </a:pPr>
            <a:r>
              <a:rPr lang="en-GB" dirty="0"/>
              <a:t>Supports accuracy checks against detailed ledgers.</a:t>
            </a:r>
          </a:p>
        </p:txBody>
      </p:sp>
      <p:sp>
        <p:nvSpPr>
          <p:cNvPr id="16" name="TextBox 15">
            <a:extLst>
              <a:ext uri="{FF2B5EF4-FFF2-40B4-BE49-F238E27FC236}">
                <a16:creationId xmlns:a16="http://schemas.microsoft.com/office/drawing/2014/main" id="{A600D8A5-7E9E-6688-C91E-2BDDFB78A953}"/>
              </a:ext>
            </a:extLst>
          </p:cNvPr>
          <p:cNvSpPr txBox="1"/>
          <p:nvPr/>
        </p:nvSpPr>
        <p:spPr>
          <a:xfrm>
            <a:off x="1118506" y="5557386"/>
            <a:ext cx="6033369" cy="369332"/>
          </a:xfrm>
          <a:prstGeom prst="rect">
            <a:avLst/>
          </a:prstGeom>
          <a:noFill/>
        </p:spPr>
        <p:txBody>
          <a:bodyPr wrap="square" rtlCol="0">
            <a:spAutoFit/>
          </a:bodyPr>
          <a:lstStyle/>
          <a:p>
            <a:pPr marL="285750" lvl="0" indent="-285750">
              <a:buFont typeface="Arial" panose="020B0604020202020204" pitchFamily="34" charset="0"/>
              <a:buChar char="•"/>
            </a:pPr>
            <a:r>
              <a:rPr lang="en-GB" dirty="0"/>
              <a:t>Helps detect errors, fraud and omissions.</a:t>
            </a:r>
          </a:p>
        </p:txBody>
      </p:sp>
    </p:spTree>
    <p:custDataLst>
      <p:tags r:id="rId1"/>
    </p:custDataLst>
    <p:extLst>
      <p:ext uri="{BB962C8B-B14F-4D97-AF65-F5344CB8AC3E}">
        <p14:creationId xmlns:p14="http://schemas.microsoft.com/office/powerpoint/2010/main" val="12597048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68D15-0F26-78E1-A0DD-0964F2C2F413}"/>
            </a:ext>
          </a:extLst>
        </p:cNvPr>
        <p:cNvGrpSpPr/>
        <p:nvPr/>
      </p:nvGrpSpPr>
      <p:grpSpPr>
        <a:xfrm>
          <a:off x="0" y="0"/>
          <a:ext cx="0" cy="0"/>
          <a:chOff x="0" y="0"/>
          <a:chExt cx="0" cy="0"/>
        </a:xfrm>
      </p:grpSpPr>
      <p:sp>
        <p:nvSpPr>
          <p:cNvPr id="2" name="Text 1">
            <a:extLst>
              <a:ext uri="{FF2B5EF4-FFF2-40B4-BE49-F238E27FC236}">
                <a16:creationId xmlns:a16="http://schemas.microsoft.com/office/drawing/2014/main" id="{16FECE72-AE75-5452-0A5D-525BAD6429A2}"/>
              </a:ext>
            </a:extLst>
          </p:cNvPr>
          <p:cNvSpPr/>
          <p:nvPr/>
        </p:nvSpPr>
        <p:spPr>
          <a:xfrm>
            <a:off x="4793522" y="515852"/>
            <a:ext cx="6880318" cy="1080000"/>
          </a:xfrm>
          <a:prstGeom prst="roundRect">
            <a:avLst>
              <a:gd name="adj" fmla="val 1493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152000" tIns="360000" rIns="360000" bIns="360000" rtlCol="0" anchor="ctr" anchorCtr="0"/>
          <a:lstStyle/>
          <a:p>
            <a:endParaRPr lang="en-GB" sz="2000" dirty="0">
              <a:solidFill>
                <a:schemeClr val="tx1"/>
              </a:solidFill>
              <a:effectLst/>
              <a:latin typeface="Roboto" panose="02000000000000000000" pitchFamily="2" charset="0"/>
              <a:ea typeface="Roboto Light" panose="02000000000000000000" pitchFamily="2" charset="0"/>
              <a:cs typeface="Times New Roman" panose="02020603050405020304" pitchFamily="18" charset="0"/>
            </a:endParaRPr>
          </a:p>
          <a:p>
            <a:r>
              <a:rPr lang="en-GB" sz="2000" dirty="0">
                <a:solidFill>
                  <a:schemeClr val="tx1"/>
                </a:solidFill>
                <a:effectLst/>
                <a:latin typeface="Roboto" panose="02000000000000000000" pitchFamily="2" charset="0"/>
                <a:ea typeface="Roboto Light" panose="02000000000000000000" pitchFamily="2" charset="0"/>
                <a:cs typeface="Times New Roman" panose="02020603050405020304" pitchFamily="18" charset="0"/>
              </a:rPr>
              <a:t>You’ve added up a stack of invoices and the total doesn’t match the sum entered in the system.</a:t>
            </a:r>
            <a:br>
              <a:rPr lang="en-GB" sz="2000" dirty="0">
                <a:solidFill>
                  <a:schemeClr val="tx1"/>
                </a:solidFill>
                <a:effectLst/>
                <a:latin typeface="Roboto" panose="02000000000000000000" pitchFamily="2" charset="0"/>
                <a:ea typeface="Roboto Light" panose="02000000000000000000" pitchFamily="2" charset="0"/>
                <a:cs typeface="Times New Roman" panose="02020603050405020304" pitchFamily="18" charset="0"/>
              </a:rPr>
            </a:br>
            <a:endParaRPr lang="en-GB" sz="2000" dirty="0">
              <a:solidFill>
                <a:schemeClr val="tx1"/>
              </a:solidFill>
              <a:ea typeface="Roboto"/>
              <a:cs typeface="Roboto"/>
            </a:endParaRPr>
          </a:p>
        </p:txBody>
      </p:sp>
      <p:sp>
        <p:nvSpPr>
          <p:cNvPr id="4" name="No. 1">
            <a:extLst>
              <a:ext uri="{FF2B5EF4-FFF2-40B4-BE49-F238E27FC236}">
                <a16:creationId xmlns:a16="http://schemas.microsoft.com/office/drawing/2014/main" id="{FB17420F-E92F-0302-AEE4-835117E5DE5F}"/>
              </a:ext>
              <a:ext uri="{C183D7F6-B498-43B3-948B-1728B52AA6E4}">
                <adec:decorative xmlns:adec="http://schemas.microsoft.com/office/drawing/2017/decorative" val="1"/>
              </a:ext>
            </a:extLst>
          </p:cNvPr>
          <p:cNvSpPr/>
          <p:nvPr/>
        </p:nvSpPr>
        <p:spPr>
          <a:xfrm>
            <a:off x="5053778" y="749852"/>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latin typeface="+mj-lt"/>
                <a:cs typeface="Archivo" pitchFamily="2" charset="0"/>
              </a:rPr>
              <a:t>1</a:t>
            </a:r>
          </a:p>
        </p:txBody>
      </p:sp>
      <p:sp>
        <p:nvSpPr>
          <p:cNvPr id="5" name="Text 2">
            <a:extLst>
              <a:ext uri="{FF2B5EF4-FFF2-40B4-BE49-F238E27FC236}">
                <a16:creationId xmlns:a16="http://schemas.microsoft.com/office/drawing/2014/main" id="{181F0AD8-3AAE-19A9-0A5B-408C615E4859}"/>
              </a:ext>
            </a:extLst>
          </p:cNvPr>
          <p:cNvSpPr/>
          <p:nvPr/>
        </p:nvSpPr>
        <p:spPr>
          <a:xfrm>
            <a:off x="4793522" y="1704118"/>
            <a:ext cx="6880318" cy="1080000"/>
          </a:xfrm>
          <a:prstGeom prst="roundRect">
            <a:avLst>
              <a:gd name="adj" fmla="val 1493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152000" tIns="360000" rIns="360000" bIns="360000" rtlCol="0" anchor="ctr" anchorCtr="0"/>
          <a:lstStyle/>
          <a:p>
            <a:r>
              <a:rPr lang="en-GB" sz="2000" dirty="0">
                <a:solidFill>
                  <a:schemeClr val="tx1"/>
                </a:solidFill>
                <a:ea typeface="Roboto"/>
                <a:cs typeface="Roboto"/>
              </a:rPr>
              <a:t>Ten purchase invoices are totalled before entering into the purchases day book to ensure none are missing.</a:t>
            </a:r>
          </a:p>
        </p:txBody>
      </p:sp>
      <p:sp>
        <p:nvSpPr>
          <p:cNvPr id="8" name="No. 2">
            <a:extLst>
              <a:ext uri="{FF2B5EF4-FFF2-40B4-BE49-F238E27FC236}">
                <a16:creationId xmlns:a16="http://schemas.microsoft.com/office/drawing/2014/main" id="{7779F8BD-6919-F001-2D58-4CCD27B5F17A}"/>
              </a:ext>
              <a:ext uri="{C183D7F6-B498-43B3-948B-1728B52AA6E4}">
                <adec:decorative xmlns:adec="http://schemas.microsoft.com/office/drawing/2017/decorative" val="1"/>
              </a:ext>
            </a:extLst>
          </p:cNvPr>
          <p:cNvSpPr/>
          <p:nvPr/>
        </p:nvSpPr>
        <p:spPr>
          <a:xfrm>
            <a:off x="5053778" y="1938118"/>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latin typeface="+mj-lt"/>
                <a:cs typeface="Archivo" pitchFamily="2" charset="0"/>
              </a:rPr>
              <a:t>2</a:t>
            </a:r>
          </a:p>
        </p:txBody>
      </p:sp>
      <p:sp>
        <p:nvSpPr>
          <p:cNvPr id="11" name="Text 3">
            <a:extLst>
              <a:ext uri="{FF2B5EF4-FFF2-40B4-BE49-F238E27FC236}">
                <a16:creationId xmlns:a16="http://schemas.microsoft.com/office/drawing/2014/main" id="{1794232E-C340-387E-A962-2CF70765D941}"/>
              </a:ext>
            </a:extLst>
          </p:cNvPr>
          <p:cNvSpPr/>
          <p:nvPr/>
        </p:nvSpPr>
        <p:spPr>
          <a:xfrm>
            <a:off x="4793522" y="2892384"/>
            <a:ext cx="6880318" cy="1080000"/>
          </a:xfrm>
          <a:prstGeom prst="roundRect">
            <a:avLst>
              <a:gd name="adj" fmla="val 1493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152000" tIns="360000" rIns="360000" bIns="360000" rtlCol="0" anchor="ctr" anchorCtr="0"/>
          <a:lstStyle/>
          <a:p>
            <a:r>
              <a:rPr lang="en-GB" sz="2000" dirty="0">
                <a:solidFill>
                  <a:schemeClr val="tx1"/>
                </a:solidFill>
                <a:ea typeface="Roboto"/>
                <a:cs typeface="Roboto"/>
              </a:rPr>
              <a:t>The Receivables Control Account shows £25,000, but when you add up all the individual customer accounts you only get £24,500.</a:t>
            </a:r>
          </a:p>
        </p:txBody>
      </p:sp>
      <p:sp>
        <p:nvSpPr>
          <p:cNvPr id="14" name="No. 3">
            <a:extLst>
              <a:ext uri="{FF2B5EF4-FFF2-40B4-BE49-F238E27FC236}">
                <a16:creationId xmlns:a16="http://schemas.microsoft.com/office/drawing/2014/main" id="{8FAB2163-9CE1-0BBC-4ACE-CD234453CD22}"/>
              </a:ext>
              <a:ext uri="{C183D7F6-B498-43B3-948B-1728B52AA6E4}">
                <adec:decorative xmlns:adec="http://schemas.microsoft.com/office/drawing/2017/decorative" val="1"/>
              </a:ext>
            </a:extLst>
          </p:cNvPr>
          <p:cNvSpPr/>
          <p:nvPr/>
        </p:nvSpPr>
        <p:spPr>
          <a:xfrm>
            <a:off x="5053778" y="3126384"/>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latin typeface="+mj-lt"/>
                <a:cs typeface="Archivo" pitchFamily="2" charset="0"/>
              </a:rPr>
              <a:t>3</a:t>
            </a:r>
          </a:p>
        </p:txBody>
      </p:sp>
      <p:sp>
        <p:nvSpPr>
          <p:cNvPr id="15" name="Text 4">
            <a:extLst>
              <a:ext uri="{FF2B5EF4-FFF2-40B4-BE49-F238E27FC236}">
                <a16:creationId xmlns:a16="http://schemas.microsoft.com/office/drawing/2014/main" id="{A6D4F9DD-E494-055A-1455-62ECA605F28E}"/>
              </a:ext>
            </a:extLst>
          </p:cNvPr>
          <p:cNvSpPr/>
          <p:nvPr/>
        </p:nvSpPr>
        <p:spPr>
          <a:xfrm>
            <a:off x="4793522" y="4080650"/>
            <a:ext cx="6880318" cy="1080000"/>
          </a:xfrm>
          <a:prstGeom prst="roundRect">
            <a:avLst>
              <a:gd name="adj" fmla="val 1493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152000" tIns="360000" rIns="360000" bIns="360000" rtlCol="0" anchor="ctr" anchorCtr="0"/>
          <a:lstStyle/>
          <a:p>
            <a:r>
              <a:rPr lang="en-GB" sz="2000" dirty="0">
                <a:solidFill>
                  <a:schemeClr val="tx1"/>
                </a:solidFill>
                <a:ea typeface="Roboto"/>
                <a:cs typeface="Roboto"/>
              </a:rPr>
              <a:t>The cash book shows £10,250, but the bank statement shows £9,950.</a:t>
            </a:r>
          </a:p>
        </p:txBody>
      </p:sp>
      <p:sp>
        <p:nvSpPr>
          <p:cNvPr id="16" name="No. 4">
            <a:extLst>
              <a:ext uri="{FF2B5EF4-FFF2-40B4-BE49-F238E27FC236}">
                <a16:creationId xmlns:a16="http://schemas.microsoft.com/office/drawing/2014/main" id="{5805A491-E491-4D29-81F9-AAE6592CE340}"/>
              </a:ext>
              <a:ext uri="{C183D7F6-B498-43B3-948B-1728B52AA6E4}">
                <adec:decorative xmlns:adec="http://schemas.microsoft.com/office/drawing/2017/decorative" val="1"/>
              </a:ext>
            </a:extLst>
          </p:cNvPr>
          <p:cNvSpPr/>
          <p:nvPr/>
        </p:nvSpPr>
        <p:spPr>
          <a:xfrm>
            <a:off x="5053778" y="4314650"/>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latin typeface="+mj-lt"/>
                <a:cs typeface="Archivo" pitchFamily="2" charset="0"/>
              </a:rPr>
              <a:t>4</a:t>
            </a:r>
          </a:p>
        </p:txBody>
      </p:sp>
      <p:sp>
        <p:nvSpPr>
          <p:cNvPr id="17" name="Text 5">
            <a:extLst>
              <a:ext uri="{FF2B5EF4-FFF2-40B4-BE49-F238E27FC236}">
                <a16:creationId xmlns:a16="http://schemas.microsoft.com/office/drawing/2014/main" id="{F9CA9992-D74D-70FC-4E59-6FD05D008C33}"/>
              </a:ext>
            </a:extLst>
          </p:cNvPr>
          <p:cNvSpPr/>
          <p:nvPr/>
        </p:nvSpPr>
        <p:spPr>
          <a:xfrm>
            <a:off x="4793520" y="5268916"/>
            <a:ext cx="6880318" cy="1080000"/>
          </a:xfrm>
          <a:prstGeom prst="roundRect">
            <a:avLst>
              <a:gd name="adj" fmla="val 1493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152000" tIns="360000" rIns="360000" bIns="360000" rtlCol="0" anchor="ctr" anchorCtr="0"/>
          <a:lstStyle/>
          <a:p>
            <a:r>
              <a:rPr lang="en-GB" sz="2000" dirty="0">
                <a:solidFill>
                  <a:schemeClr val="tx1"/>
                </a:solidFill>
                <a:ea typeface="Roboto"/>
                <a:cs typeface="Roboto"/>
              </a:rPr>
              <a:t>An external accountant reviews the company’s financial records to provide independent assurance.</a:t>
            </a:r>
          </a:p>
        </p:txBody>
      </p:sp>
      <p:sp>
        <p:nvSpPr>
          <p:cNvPr id="18" name="No. 5">
            <a:extLst>
              <a:ext uri="{FF2B5EF4-FFF2-40B4-BE49-F238E27FC236}">
                <a16:creationId xmlns:a16="http://schemas.microsoft.com/office/drawing/2014/main" id="{A7BECD52-2699-A636-4ED8-4C298BD65E74}"/>
              </a:ext>
              <a:ext uri="{C183D7F6-B498-43B3-948B-1728B52AA6E4}">
                <adec:decorative xmlns:adec="http://schemas.microsoft.com/office/drawing/2017/decorative" val="1"/>
              </a:ext>
            </a:extLst>
          </p:cNvPr>
          <p:cNvSpPr/>
          <p:nvPr/>
        </p:nvSpPr>
        <p:spPr>
          <a:xfrm>
            <a:off x="5053777" y="5502916"/>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latin typeface="+mj-lt"/>
                <a:cs typeface="Archivo" pitchFamily="2" charset="0"/>
              </a:rPr>
              <a:t>5</a:t>
            </a:r>
          </a:p>
        </p:txBody>
      </p:sp>
      <p:sp>
        <p:nvSpPr>
          <p:cNvPr id="3" name="TextBox 2">
            <a:extLst>
              <a:ext uri="{FF2B5EF4-FFF2-40B4-BE49-F238E27FC236}">
                <a16:creationId xmlns:a16="http://schemas.microsoft.com/office/drawing/2014/main" id="{455433A1-83E2-8E92-87F2-4C0092241727}"/>
              </a:ext>
            </a:extLst>
          </p:cNvPr>
          <p:cNvSpPr txBox="1"/>
          <p:nvPr/>
        </p:nvSpPr>
        <p:spPr>
          <a:xfrm>
            <a:off x="538843" y="515852"/>
            <a:ext cx="3347137" cy="1200329"/>
          </a:xfrm>
          <a:prstGeom prst="rect">
            <a:avLst/>
          </a:prstGeom>
          <a:noFill/>
        </p:spPr>
        <p:txBody>
          <a:bodyPr wrap="square" rtlCol="0">
            <a:spAutoFit/>
          </a:bodyPr>
          <a:lstStyle/>
          <a:p>
            <a:pPr>
              <a:buNone/>
            </a:pPr>
            <a:r>
              <a:rPr lang="en-US" sz="1800" b="1" dirty="0">
                <a:effectLst/>
                <a:latin typeface="+mj-lt"/>
                <a:ea typeface="Roboto Light" panose="02000000000000000000" pitchFamily="2" charset="0"/>
                <a:cs typeface="Times New Roman" panose="02020603050405020304" pitchFamily="18" charset="0"/>
              </a:rPr>
              <a:t>Match each of the scenarios with the correct control. </a:t>
            </a:r>
          </a:p>
          <a:p>
            <a:pPr>
              <a:buNone/>
            </a:pPr>
            <a:r>
              <a:rPr lang="en-US" sz="1800" b="1" dirty="0">
                <a:effectLst/>
                <a:latin typeface="+mj-lt"/>
                <a:ea typeface="Roboto Light" panose="02000000000000000000" pitchFamily="2" charset="0"/>
                <a:cs typeface="Times New Roman" panose="02020603050405020304" pitchFamily="18" charset="0"/>
              </a:rPr>
              <a:t>(</a:t>
            </a:r>
            <a:r>
              <a:rPr lang="en-US" sz="1800" dirty="0">
                <a:effectLst/>
                <a:latin typeface="+mj-lt"/>
                <a:ea typeface="Roboto Light" panose="02000000000000000000" pitchFamily="2" charset="0"/>
                <a:cs typeface="Times New Roman" panose="02020603050405020304" pitchFamily="18" charset="0"/>
              </a:rPr>
              <a:t>10 mins)     </a:t>
            </a:r>
            <a:endParaRPr lang="en-GB" sz="2000" dirty="0">
              <a:effectLst/>
              <a:latin typeface="+mj-lt"/>
              <a:ea typeface="Roboto Light" panose="02000000000000000000" pitchFamily="2" charset="0"/>
              <a:cs typeface="Times New Roman" panose="02020603050405020304" pitchFamily="18" charset="0"/>
            </a:endParaRPr>
          </a:p>
          <a:p>
            <a:pPr marL="457200">
              <a:buNone/>
            </a:pPr>
            <a:r>
              <a:rPr lang="en-GB" sz="1800" dirty="0">
                <a:effectLst/>
                <a:latin typeface="+mj-lt"/>
                <a:ea typeface="Roboto Light" panose="02000000000000000000" pitchFamily="2" charset="0"/>
                <a:cs typeface="Times New Roman" panose="02020603050405020304" pitchFamily="18" charset="0"/>
              </a:rPr>
              <a:t> </a:t>
            </a:r>
            <a:endParaRPr lang="en-GB" sz="2000" dirty="0">
              <a:effectLst/>
              <a:latin typeface="+mj-lt"/>
              <a:ea typeface="Roboto Light" panose="02000000000000000000" pitchFamily="2" charset="0"/>
              <a:cs typeface="Times New Roman" panose="02020603050405020304" pitchFamily="18" charset="0"/>
            </a:endParaRPr>
          </a:p>
        </p:txBody>
      </p:sp>
      <p:sp>
        <p:nvSpPr>
          <p:cNvPr id="19" name="Body text">
            <a:extLst>
              <a:ext uri="{FF2B5EF4-FFF2-40B4-BE49-F238E27FC236}">
                <a16:creationId xmlns:a16="http://schemas.microsoft.com/office/drawing/2014/main" id="{B593B9E4-E703-1ECD-CA03-2444FFA5849A}"/>
              </a:ext>
            </a:extLst>
          </p:cNvPr>
          <p:cNvSpPr/>
          <p:nvPr/>
        </p:nvSpPr>
        <p:spPr>
          <a:xfrm>
            <a:off x="538843" y="1934072"/>
            <a:ext cx="1574631" cy="850046"/>
          </a:xfrm>
          <a:prstGeom prst="roundRect">
            <a:avLst>
              <a:gd name="adj" fmla="val 72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340000" tIns="720000" rIns="720000" bIns="720000" rtlCol="0" anchor="ctr" anchorCtr="0"/>
          <a:lstStyle/>
          <a:p>
            <a:pPr lvl="0">
              <a:lnSpc>
                <a:spcPct val="107000"/>
              </a:lnSpc>
              <a:spcBef>
                <a:spcPts val="600"/>
              </a:spcBef>
              <a:spcAft>
                <a:spcPts val="800"/>
              </a:spcAft>
            </a:pPr>
            <a:endParaRPr lang="en-GB" sz="2000" dirty="0">
              <a:solidFill>
                <a:srgbClr val="000000"/>
              </a:solidFill>
              <a:latin typeface="Roboto" panose="02000000000000000000" pitchFamily="2" charset="0"/>
              <a:ea typeface="Roboto Light" panose="02000000000000000000" pitchFamily="2" charset="0"/>
              <a:cs typeface="Arial" panose="020B0604020202020204" pitchFamily="34" charset="0"/>
            </a:endParaRPr>
          </a:p>
        </p:txBody>
      </p:sp>
      <p:sp>
        <p:nvSpPr>
          <p:cNvPr id="20" name="Body text">
            <a:extLst>
              <a:ext uri="{FF2B5EF4-FFF2-40B4-BE49-F238E27FC236}">
                <a16:creationId xmlns:a16="http://schemas.microsoft.com/office/drawing/2014/main" id="{7CECB9EC-5721-79D1-9B6A-EEFB84431873}"/>
              </a:ext>
            </a:extLst>
          </p:cNvPr>
          <p:cNvSpPr/>
          <p:nvPr/>
        </p:nvSpPr>
        <p:spPr>
          <a:xfrm>
            <a:off x="2487386" y="1934072"/>
            <a:ext cx="1574631" cy="850046"/>
          </a:xfrm>
          <a:prstGeom prst="roundRect">
            <a:avLst>
              <a:gd name="adj" fmla="val 72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340000" tIns="720000" rIns="720000" bIns="720000" rtlCol="0" anchor="ctr" anchorCtr="0"/>
          <a:lstStyle/>
          <a:p>
            <a:pPr lvl="0">
              <a:lnSpc>
                <a:spcPct val="107000"/>
              </a:lnSpc>
              <a:spcBef>
                <a:spcPts val="600"/>
              </a:spcBef>
              <a:spcAft>
                <a:spcPts val="800"/>
              </a:spcAft>
            </a:pPr>
            <a:endParaRPr lang="en-GB" sz="2000" dirty="0">
              <a:solidFill>
                <a:srgbClr val="000000"/>
              </a:solidFill>
              <a:latin typeface="Roboto" panose="02000000000000000000" pitchFamily="2" charset="0"/>
              <a:ea typeface="Roboto Light" panose="02000000000000000000" pitchFamily="2" charset="0"/>
              <a:cs typeface="Arial" panose="020B0604020202020204" pitchFamily="34" charset="0"/>
            </a:endParaRPr>
          </a:p>
        </p:txBody>
      </p:sp>
      <p:sp>
        <p:nvSpPr>
          <p:cNvPr id="21" name="Body text">
            <a:extLst>
              <a:ext uri="{FF2B5EF4-FFF2-40B4-BE49-F238E27FC236}">
                <a16:creationId xmlns:a16="http://schemas.microsoft.com/office/drawing/2014/main" id="{7A0D0700-BC1F-5594-B31E-29AA757772CD}"/>
              </a:ext>
            </a:extLst>
          </p:cNvPr>
          <p:cNvSpPr/>
          <p:nvPr/>
        </p:nvSpPr>
        <p:spPr>
          <a:xfrm>
            <a:off x="538843" y="3230604"/>
            <a:ext cx="1574631" cy="850046"/>
          </a:xfrm>
          <a:prstGeom prst="roundRect">
            <a:avLst>
              <a:gd name="adj" fmla="val 72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340000" tIns="720000" rIns="720000" bIns="720000" rtlCol="0" anchor="ctr" anchorCtr="0"/>
          <a:lstStyle/>
          <a:p>
            <a:pPr lvl="0">
              <a:lnSpc>
                <a:spcPct val="107000"/>
              </a:lnSpc>
              <a:spcBef>
                <a:spcPts val="600"/>
              </a:spcBef>
              <a:spcAft>
                <a:spcPts val="800"/>
              </a:spcAft>
            </a:pPr>
            <a:endParaRPr lang="en-GB" sz="2000" dirty="0">
              <a:solidFill>
                <a:srgbClr val="000000"/>
              </a:solidFill>
              <a:latin typeface="Roboto" panose="02000000000000000000" pitchFamily="2" charset="0"/>
              <a:ea typeface="Roboto Light" panose="02000000000000000000" pitchFamily="2" charset="0"/>
              <a:cs typeface="Arial" panose="020B0604020202020204" pitchFamily="34" charset="0"/>
            </a:endParaRPr>
          </a:p>
        </p:txBody>
      </p:sp>
      <p:sp>
        <p:nvSpPr>
          <p:cNvPr id="22" name="Body text">
            <a:extLst>
              <a:ext uri="{FF2B5EF4-FFF2-40B4-BE49-F238E27FC236}">
                <a16:creationId xmlns:a16="http://schemas.microsoft.com/office/drawing/2014/main" id="{0B2C032B-7688-4BDF-688B-2C660B326C68}"/>
              </a:ext>
            </a:extLst>
          </p:cNvPr>
          <p:cNvSpPr/>
          <p:nvPr/>
        </p:nvSpPr>
        <p:spPr>
          <a:xfrm>
            <a:off x="2487386" y="3239782"/>
            <a:ext cx="1574631" cy="850046"/>
          </a:xfrm>
          <a:prstGeom prst="roundRect">
            <a:avLst>
              <a:gd name="adj" fmla="val 72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340000" tIns="720000" rIns="720000" bIns="720000" rtlCol="0" anchor="ctr" anchorCtr="0"/>
          <a:lstStyle/>
          <a:p>
            <a:pPr lvl="0">
              <a:lnSpc>
                <a:spcPct val="107000"/>
              </a:lnSpc>
              <a:spcBef>
                <a:spcPts val="600"/>
              </a:spcBef>
              <a:spcAft>
                <a:spcPts val="800"/>
              </a:spcAft>
            </a:pPr>
            <a:endParaRPr lang="en-GB" sz="2000" dirty="0">
              <a:solidFill>
                <a:srgbClr val="000000"/>
              </a:solidFill>
              <a:latin typeface="Roboto" panose="02000000000000000000" pitchFamily="2" charset="0"/>
              <a:ea typeface="Roboto Light" panose="02000000000000000000" pitchFamily="2" charset="0"/>
              <a:cs typeface="Arial" panose="020B0604020202020204" pitchFamily="34" charset="0"/>
            </a:endParaRPr>
          </a:p>
        </p:txBody>
      </p:sp>
      <p:sp>
        <p:nvSpPr>
          <p:cNvPr id="23" name="Body text">
            <a:extLst>
              <a:ext uri="{FF2B5EF4-FFF2-40B4-BE49-F238E27FC236}">
                <a16:creationId xmlns:a16="http://schemas.microsoft.com/office/drawing/2014/main" id="{A520DBA0-742F-B011-69F1-736F58CA141E}"/>
              </a:ext>
            </a:extLst>
          </p:cNvPr>
          <p:cNvSpPr/>
          <p:nvPr/>
        </p:nvSpPr>
        <p:spPr>
          <a:xfrm>
            <a:off x="1425095" y="4527136"/>
            <a:ext cx="1574631" cy="850046"/>
          </a:xfrm>
          <a:prstGeom prst="roundRect">
            <a:avLst>
              <a:gd name="adj" fmla="val 72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340000" tIns="720000" rIns="720000" bIns="720000" rtlCol="0" anchor="ctr" anchorCtr="0"/>
          <a:lstStyle/>
          <a:p>
            <a:pPr lvl="0">
              <a:lnSpc>
                <a:spcPct val="107000"/>
              </a:lnSpc>
              <a:spcBef>
                <a:spcPts val="600"/>
              </a:spcBef>
              <a:spcAft>
                <a:spcPts val="800"/>
              </a:spcAft>
            </a:pPr>
            <a:endParaRPr lang="en-GB" sz="2000" dirty="0">
              <a:solidFill>
                <a:srgbClr val="000000"/>
              </a:solidFill>
              <a:latin typeface="Roboto" panose="02000000000000000000" pitchFamily="2" charset="0"/>
              <a:ea typeface="Roboto Light" panose="02000000000000000000" pitchFamily="2" charset="0"/>
              <a:cs typeface="Arial" panose="020B0604020202020204" pitchFamily="34" charset="0"/>
            </a:endParaRPr>
          </a:p>
        </p:txBody>
      </p:sp>
      <p:sp>
        <p:nvSpPr>
          <p:cNvPr id="24" name="TextBox 23">
            <a:extLst>
              <a:ext uri="{FF2B5EF4-FFF2-40B4-BE49-F238E27FC236}">
                <a16:creationId xmlns:a16="http://schemas.microsoft.com/office/drawing/2014/main" id="{2EB8BE87-72FB-E71C-37B6-D1F9F3427F43}"/>
              </a:ext>
            </a:extLst>
          </p:cNvPr>
          <p:cNvSpPr txBox="1"/>
          <p:nvPr/>
        </p:nvSpPr>
        <p:spPr>
          <a:xfrm>
            <a:off x="762822" y="2205206"/>
            <a:ext cx="1229264" cy="307777"/>
          </a:xfrm>
          <a:prstGeom prst="rect">
            <a:avLst/>
          </a:prstGeom>
          <a:noFill/>
        </p:spPr>
        <p:txBody>
          <a:bodyPr wrap="square" rtlCol="0">
            <a:spAutoFit/>
          </a:bodyPr>
          <a:lstStyle/>
          <a:p>
            <a:pPr algn="ctr"/>
            <a:r>
              <a:rPr lang="en-GB" sz="1400" dirty="0"/>
              <a:t>Batch check</a:t>
            </a:r>
          </a:p>
        </p:txBody>
      </p:sp>
      <p:sp>
        <p:nvSpPr>
          <p:cNvPr id="25" name="TextBox 24">
            <a:extLst>
              <a:ext uri="{FF2B5EF4-FFF2-40B4-BE49-F238E27FC236}">
                <a16:creationId xmlns:a16="http://schemas.microsoft.com/office/drawing/2014/main" id="{5E73F9D3-2C7C-909B-5841-CE10201C7360}"/>
              </a:ext>
            </a:extLst>
          </p:cNvPr>
          <p:cNvSpPr txBox="1"/>
          <p:nvPr/>
        </p:nvSpPr>
        <p:spPr>
          <a:xfrm>
            <a:off x="2599375" y="2205206"/>
            <a:ext cx="1350652" cy="307777"/>
          </a:xfrm>
          <a:prstGeom prst="rect">
            <a:avLst/>
          </a:prstGeom>
          <a:noFill/>
        </p:spPr>
        <p:txBody>
          <a:bodyPr wrap="square" rtlCol="0">
            <a:spAutoFit/>
          </a:bodyPr>
          <a:lstStyle/>
          <a:p>
            <a:pPr algn="ctr"/>
            <a:r>
              <a:rPr lang="en-GB" sz="1400" dirty="0"/>
              <a:t>Reconciliation</a:t>
            </a:r>
          </a:p>
        </p:txBody>
      </p:sp>
      <p:sp>
        <p:nvSpPr>
          <p:cNvPr id="26" name="TextBox 25">
            <a:extLst>
              <a:ext uri="{FF2B5EF4-FFF2-40B4-BE49-F238E27FC236}">
                <a16:creationId xmlns:a16="http://schemas.microsoft.com/office/drawing/2014/main" id="{BE682F57-8EAB-EC86-A63E-A8F7C070E4EA}"/>
              </a:ext>
            </a:extLst>
          </p:cNvPr>
          <p:cNvSpPr txBox="1"/>
          <p:nvPr/>
        </p:nvSpPr>
        <p:spPr>
          <a:xfrm>
            <a:off x="457349" y="3394017"/>
            <a:ext cx="1737616" cy="523220"/>
          </a:xfrm>
          <a:prstGeom prst="rect">
            <a:avLst/>
          </a:prstGeom>
          <a:noFill/>
        </p:spPr>
        <p:txBody>
          <a:bodyPr wrap="square" rtlCol="0">
            <a:spAutoFit/>
          </a:bodyPr>
          <a:lstStyle/>
          <a:p>
            <a:pPr algn="ctr"/>
            <a:r>
              <a:rPr lang="en-GB" sz="1400" dirty="0"/>
              <a:t>Arithmetical</a:t>
            </a:r>
          </a:p>
          <a:p>
            <a:pPr algn="ctr"/>
            <a:r>
              <a:rPr lang="en-GB" sz="1400" dirty="0"/>
              <a:t> check</a:t>
            </a:r>
          </a:p>
        </p:txBody>
      </p:sp>
      <p:sp>
        <p:nvSpPr>
          <p:cNvPr id="27" name="TextBox 26">
            <a:extLst>
              <a:ext uri="{FF2B5EF4-FFF2-40B4-BE49-F238E27FC236}">
                <a16:creationId xmlns:a16="http://schemas.microsoft.com/office/drawing/2014/main" id="{729DB4C0-F8EE-D3AF-9B18-4A5280E3656D}"/>
              </a:ext>
            </a:extLst>
          </p:cNvPr>
          <p:cNvSpPr txBox="1"/>
          <p:nvPr/>
        </p:nvSpPr>
        <p:spPr>
          <a:xfrm>
            <a:off x="2759309" y="3510917"/>
            <a:ext cx="1126671" cy="307777"/>
          </a:xfrm>
          <a:prstGeom prst="rect">
            <a:avLst/>
          </a:prstGeom>
          <a:noFill/>
        </p:spPr>
        <p:txBody>
          <a:bodyPr wrap="square" rtlCol="0">
            <a:spAutoFit/>
          </a:bodyPr>
          <a:lstStyle/>
          <a:p>
            <a:pPr algn="ctr"/>
            <a:r>
              <a:rPr lang="en-GB" sz="1400" dirty="0"/>
              <a:t>Audit</a:t>
            </a:r>
          </a:p>
        </p:txBody>
      </p:sp>
      <p:sp>
        <p:nvSpPr>
          <p:cNvPr id="28" name="TextBox 27">
            <a:extLst>
              <a:ext uri="{FF2B5EF4-FFF2-40B4-BE49-F238E27FC236}">
                <a16:creationId xmlns:a16="http://schemas.microsoft.com/office/drawing/2014/main" id="{277278A5-8E41-F340-F7BC-0C4B1A3CD27A}"/>
              </a:ext>
            </a:extLst>
          </p:cNvPr>
          <p:cNvSpPr txBox="1"/>
          <p:nvPr/>
        </p:nvSpPr>
        <p:spPr>
          <a:xfrm>
            <a:off x="1478180" y="4699727"/>
            <a:ext cx="1468460" cy="523220"/>
          </a:xfrm>
          <a:prstGeom prst="rect">
            <a:avLst/>
          </a:prstGeom>
          <a:noFill/>
        </p:spPr>
        <p:txBody>
          <a:bodyPr wrap="square" rtlCol="0">
            <a:spAutoFit/>
          </a:bodyPr>
          <a:lstStyle/>
          <a:p>
            <a:pPr algn="ctr"/>
            <a:r>
              <a:rPr lang="en-GB" sz="1400" dirty="0"/>
              <a:t>Bank reconciliation</a:t>
            </a:r>
          </a:p>
        </p:txBody>
      </p:sp>
    </p:spTree>
    <p:custDataLst>
      <p:tags r:id="rId1"/>
    </p:custDataLst>
    <p:extLst>
      <p:ext uri="{BB962C8B-B14F-4D97-AF65-F5344CB8AC3E}">
        <p14:creationId xmlns:p14="http://schemas.microsoft.com/office/powerpoint/2010/main" val="2855104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98476-F4C0-5AFB-EDDF-D760C44D9E89}"/>
            </a:ext>
          </a:extLst>
        </p:cNvPr>
        <p:cNvGrpSpPr/>
        <p:nvPr/>
      </p:nvGrpSpPr>
      <p:grpSpPr>
        <a:xfrm>
          <a:off x="0" y="0"/>
          <a:ext cx="0" cy="0"/>
          <a:chOff x="0" y="0"/>
          <a:chExt cx="0" cy="0"/>
        </a:xfrm>
      </p:grpSpPr>
      <p:pic>
        <p:nvPicPr>
          <p:cNvPr id="6" name="Picture" descr="Spreadsheet and calculator">
            <a:extLst>
              <a:ext uri="{FF2B5EF4-FFF2-40B4-BE49-F238E27FC236}">
                <a16:creationId xmlns:a16="http://schemas.microsoft.com/office/drawing/2014/main" id="{6C672E99-1E96-C994-C223-8B875B040C3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31373" r="31373"/>
          <a:stretch/>
        </p:blipFill>
        <p:spPr>
          <a:xfrm>
            <a:off x="276671" y="260350"/>
            <a:ext cx="3518089" cy="6300786"/>
          </a:xfrm>
          <a:prstGeom prst="roundRect">
            <a:avLst>
              <a:gd name="adj" fmla="val 6326"/>
            </a:avLst>
          </a:prstGeom>
        </p:spPr>
      </p:pic>
      <p:sp>
        <p:nvSpPr>
          <p:cNvPr id="5" name="Heading">
            <a:extLst>
              <a:ext uri="{FF2B5EF4-FFF2-40B4-BE49-F238E27FC236}">
                <a16:creationId xmlns:a16="http://schemas.microsoft.com/office/drawing/2014/main" id="{40510702-3141-4037-81C6-D11E961E1B07}"/>
              </a:ext>
              <a:ext uri="{C183D7F6-B498-43B3-948B-1728B52AA6E4}">
                <adec:decorative xmlns:adec="http://schemas.microsoft.com/office/drawing/2017/decorative" val="0"/>
              </a:ext>
            </a:extLst>
          </p:cNvPr>
          <p:cNvSpPr txBox="1">
            <a:spLocks noGrp="1"/>
          </p:cNvSpPr>
          <p:nvPr>
            <p:ph type="ctrTitle"/>
          </p:nvPr>
        </p:nvSpPr>
        <p:spPr>
          <a:xfrm>
            <a:off x="4262119" y="249838"/>
            <a:ext cx="7360920"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31038"/>
                </a:solidFill>
                <a:effectLst/>
                <a:uLnTx/>
                <a:uFillTx/>
                <a:latin typeface="+mj-lt"/>
                <a:ea typeface="+mj-ea"/>
                <a:cs typeface="Archivo" pitchFamily="2" charset="0"/>
              </a:rPr>
              <a:t>Task A – Receivables control account detective (20 mins)</a:t>
            </a:r>
            <a:br>
              <a:rPr kumimoji="0" lang="en-GB" sz="3600" b="1" i="0" u="none" strike="noStrike" kern="1200" cap="none" spc="0" normalizeH="0" baseline="0" noProof="0" dirty="0">
                <a:ln>
                  <a:noFill/>
                </a:ln>
                <a:solidFill>
                  <a:srgbClr val="231038"/>
                </a:solidFill>
                <a:effectLst/>
                <a:uLnTx/>
                <a:uFillTx/>
                <a:latin typeface="+mj-lt"/>
                <a:ea typeface="+mj-ea"/>
                <a:cs typeface="Archivo" pitchFamily="2" charset="0"/>
              </a:rPr>
            </a:br>
            <a:r>
              <a:rPr kumimoji="0" lang="en-GB" sz="2400" i="0" u="none" strike="noStrike" kern="1200" cap="none" spc="0" normalizeH="0" baseline="0" noProof="0" dirty="0">
                <a:ln>
                  <a:noFill/>
                </a:ln>
                <a:solidFill>
                  <a:srgbClr val="231038"/>
                </a:solidFill>
                <a:effectLst/>
                <a:uLnTx/>
                <a:uFillTx/>
                <a:latin typeface="+mj-lt"/>
                <a:ea typeface="+mj-ea"/>
                <a:cs typeface="Archivo" pitchFamily="2" charset="0"/>
              </a:rPr>
              <a:t>In your groups:</a:t>
            </a:r>
            <a:endParaRPr kumimoji="0" lang="en-GB" sz="3600" i="0" u="none" strike="noStrike" kern="1200" cap="none" spc="0" normalizeH="0" baseline="0" noProof="0" dirty="0">
              <a:ln>
                <a:noFill/>
              </a:ln>
              <a:solidFill>
                <a:srgbClr val="231038"/>
              </a:solidFill>
              <a:effectLst/>
              <a:uLnTx/>
              <a:uFillTx/>
              <a:latin typeface="+mj-lt"/>
              <a:ea typeface="+mj-ea"/>
              <a:cs typeface="Archivo" pitchFamily="2" charset="0"/>
            </a:endParaRPr>
          </a:p>
        </p:txBody>
      </p:sp>
      <p:sp>
        <p:nvSpPr>
          <p:cNvPr id="15" name="Time">
            <a:extLst>
              <a:ext uri="{FF2B5EF4-FFF2-40B4-BE49-F238E27FC236}">
                <a16:creationId xmlns:a16="http://schemas.microsoft.com/office/drawing/2014/main" id="{3CEE4359-EAE2-A8B4-54AA-7C9DA782888A}"/>
              </a:ext>
            </a:extLst>
          </p:cNvPr>
          <p:cNvSpPr/>
          <p:nvPr/>
        </p:nvSpPr>
        <p:spPr>
          <a:xfrm>
            <a:off x="1585715" y="5872600"/>
            <a:ext cx="900000" cy="396000"/>
          </a:xfrm>
          <a:prstGeom prst="roundRect">
            <a:avLst>
              <a:gd name="adj" fmla="val 2055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20 min</a:t>
            </a:r>
          </a:p>
        </p:txBody>
      </p:sp>
      <p:sp>
        <p:nvSpPr>
          <p:cNvPr id="9" name="Text 1">
            <a:extLst>
              <a:ext uri="{FF2B5EF4-FFF2-40B4-BE49-F238E27FC236}">
                <a16:creationId xmlns:a16="http://schemas.microsoft.com/office/drawing/2014/main" id="{7F3E33DE-9322-EF73-5AF3-679262E2366D}"/>
              </a:ext>
            </a:extLst>
          </p:cNvPr>
          <p:cNvSpPr/>
          <p:nvPr/>
        </p:nvSpPr>
        <p:spPr>
          <a:xfrm>
            <a:off x="4258433" y="2010913"/>
            <a:ext cx="7360921" cy="1488440"/>
          </a:xfrm>
          <a:prstGeom prst="roundRect">
            <a:avLst>
              <a:gd name="adj" fmla="val 889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0" tIns="720000" rIns="720000" bIns="720000" rtlCol="0" anchor="ctr" anchorCtr="0"/>
          <a:lstStyle/>
          <a:p>
            <a:pPr lvl="0">
              <a:lnSpc>
                <a:spcPct val="107000"/>
              </a:lnSpc>
              <a:spcBef>
                <a:spcPts val="600"/>
              </a:spcBef>
              <a:spcAft>
                <a:spcPts val="800"/>
              </a:spcAft>
              <a:tabLst>
                <a:tab pos="457200" algn="l"/>
              </a:tabLst>
            </a:pPr>
            <a:r>
              <a:rPr lang="en-GB" sz="2000" dirty="0">
                <a:solidFill>
                  <a:srgbClr val="000000"/>
                </a:solidFill>
                <a:effectLst/>
                <a:latin typeface="Roboto" panose="02000000000000000000" pitchFamily="2" charset="0"/>
                <a:ea typeface="Roboto Light" panose="02000000000000000000" pitchFamily="2" charset="0"/>
                <a:cs typeface="Arial" panose="020B0604020202020204" pitchFamily="34" charset="0"/>
              </a:rPr>
              <a:t>Prepare the Receivables Ledger Control Account for May 2025 using the summary totals from the daybooks.</a:t>
            </a:r>
          </a:p>
        </p:txBody>
      </p:sp>
      <p:sp>
        <p:nvSpPr>
          <p:cNvPr id="7" name="no.1">
            <a:extLst>
              <a:ext uri="{FF2B5EF4-FFF2-40B4-BE49-F238E27FC236}">
                <a16:creationId xmlns:a16="http://schemas.microsoft.com/office/drawing/2014/main" id="{DFCFD044-7560-4B57-38A7-D4C2ECA1347F}"/>
              </a:ext>
              <a:ext uri="{C183D7F6-B498-43B3-948B-1728B52AA6E4}">
                <adec:decorative xmlns:adec="http://schemas.microsoft.com/office/drawing/2017/decorative" val="1"/>
              </a:ext>
            </a:extLst>
          </p:cNvPr>
          <p:cNvSpPr/>
          <p:nvPr/>
        </p:nvSpPr>
        <p:spPr>
          <a:xfrm>
            <a:off x="4754879" y="2323333"/>
            <a:ext cx="863600" cy="86360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mj-lt"/>
                <a:cs typeface="Archivo" pitchFamily="2" charset="0"/>
              </a:rPr>
              <a:t>1</a:t>
            </a:r>
          </a:p>
        </p:txBody>
      </p:sp>
      <p:sp>
        <p:nvSpPr>
          <p:cNvPr id="10" name="Text 2">
            <a:extLst>
              <a:ext uri="{FF2B5EF4-FFF2-40B4-BE49-F238E27FC236}">
                <a16:creationId xmlns:a16="http://schemas.microsoft.com/office/drawing/2014/main" id="{4D68F018-0C1D-3E4B-7420-95EB825B3976}"/>
              </a:ext>
            </a:extLst>
          </p:cNvPr>
          <p:cNvSpPr/>
          <p:nvPr/>
        </p:nvSpPr>
        <p:spPr>
          <a:xfrm>
            <a:off x="4258432" y="3561967"/>
            <a:ext cx="7360921" cy="1488440"/>
          </a:xfrm>
          <a:prstGeom prst="roundRect">
            <a:avLst>
              <a:gd name="adj" fmla="val 889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0" tIns="720000" rIns="720000" bIns="720000" rtlCol="0" anchor="ctr" anchorCtr="0"/>
          <a:lstStyle/>
          <a:p>
            <a:pPr lvl="0">
              <a:lnSpc>
                <a:spcPct val="107000"/>
              </a:lnSpc>
              <a:spcBef>
                <a:spcPts val="600"/>
              </a:spcBef>
              <a:spcAft>
                <a:spcPts val="800"/>
              </a:spcAft>
              <a:tabLst>
                <a:tab pos="457200" algn="l"/>
              </a:tabLst>
            </a:pPr>
            <a:r>
              <a:rPr lang="en-GB" sz="2000" dirty="0">
                <a:solidFill>
                  <a:srgbClr val="000000"/>
                </a:solidFill>
                <a:effectLst/>
                <a:latin typeface="Roboto" panose="02000000000000000000" pitchFamily="2" charset="0"/>
                <a:ea typeface="Roboto Light" panose="02000000000000000000" pitchFamily="2" charset="0"/>
                <a:cs typeface="Arial" panose="020B0604020202020204" pitchFamily="34" charset="0"/>
              </a:rPr>
              <a:t>Compare the closing balance with the total of the customer balances at 31 May 2025.</a:t>
            </a:r>
          </a:p>
        </p:txBody>
      </p:sp>
      <p:sp>
        <p:nvSpPr>
          <p:cNvPr id="12" name="no.2">
            <a:extLst>
              <a:ext uri="{FF2B5EF4-FFF2-40B4-BE49-F238E27FC236}">
                <a16:creationId xmlns:a16="http://schemas.microsoft.com/office/drawing/2014/main" id="{EC6FDCE7-2B57-A52D-E3AD-1A7E65A1CF9E}"/>
              </a:ext>
              <a:ext uri="{C183D7F6-B498-43B3-948B-1728B52AA6E4}">
                <adec:decorative xmlns:adec="http://schemas.microsoft.com/office/drawing/2017/decorative" val="1"/>
              </a:ext>
            </a:extLst>
          </p:cNvPr>
          <p:cNvSpPr/>
          <p:nvPr/>
        </p:nvSpPr>
        <p:spPr>
          <a:xfrm>
            <a:off x="4754879" y="3874387"/>
            <a:ext cx="863600" cy="86360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mj-lt"/>
                <a:cs typeface="Archivo" pitchFamily="2" charset="0"/>
              </a:rPr>
              <a:t>2</a:t>
            </a:r>
          </a:p>
        </p:txBody>
      </p:sp>
      <p:sp>
        <p:nvSpPr>
          <p:cNvPr id="4" name="Text 2">
            <a:extLst>
              <a:ext uri="{FF2B5EF4-FFF2-40B4-BE49-F238E27FC236}">
                <a16:creationId xmlns:a16="http://schemas.microsoft.com/office/drawing/2014/main" id="{8E4CEA5B-3A89-6232-778B-989620817840}"/>
              </a:ext>
            </a:extLst>
          </p:cNvPr>
          <p:cNvSpPr/>
          <p:nvPr/>
        </p:nvSpPr>
        <p:spPr>
          <a:xfrm>
            <a:off x="4258432" y="5113021"/>
            <a:ext cx="7360921" cy="1488440"/>
          </a:xfrm>
          <a:prstGeom prst="roundRect">
            <a:avLst>
              <a:gd name="adj" fmla="val 889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0" tIns="720000" rIns="720000" bIns="720000" rtlCol="0" anchor="ctr" anchorCtr="0"/>
          <a:lstStyle/>
          <a:p>
            <a:pPr lvl="0">
              <a:lnSpc>
                <a:spcPct val="107000"/>
              </a:lnSpc>
              <a:spcBef>
                <a:spcPts val="600"/>
              </a:spcBef>
              <a:spcAft>
                <a:spcPts val="800"/>
              </a:spcAft>
              <a:tabLst>
                <a:tab pos="457200" algn="l"/>
              </a:tabLst>
            </a:pPr>
            <a:r>
              <a:rPr lang="en-GB" sz="2000" dirty="0">
                <a:solidFill>
                  <a:srgbClr val="000000"/>
                </a:solidFill>
                <a:effectLst/>
                <a:latin typeface="Roboto" panose="02000000000000000000" pitchFamily="2" charset="0"/>
                <a:ea typeface="Roboto Light" panose="02000000000000000000" pitchFamily="2" charset="0"/>
                <a:cs typeface="Arial" panose="020B0604020202020204" pitchFamily="34" charset="0"/>
              </a:rPr>
              <a:t>Reconcile the two and explain any difference.</a:t>
            </a:r>
          </a:p>
        </p:txBody>
      </p:sp>
      <p:sp>
        <p:nvSpPr>
          <p:cNvPr id="3" name="no.2">
            <a:extLst>
              <a:ext uri="{FF2B5EF4-FFF2-40B4-BE49-F238E27FC236}">
                <a16:creationId xmlns:a16="http://schemas.microsoft.com/office/drawing/2014/main" id="{A08ADC72-D30D-95BC-3DF0-4B533FFB89D2}"/>
              </a:ext>
              <a:ext uri="{C183D7F6-B498-43B3-948B-1728B52AA6E4}">
                <adec:decorative xmlns:adec="http://schemas.microsoft.com/office/drawing/2017/decorative" val="1"/>
              </a:ext>
            </a:extLst>
          </p:cNvPr>
          <p:cNvSpPr/>
          <p:nvPr/>
        </p:nvSpPr>
        <p:spPr>
          <a:xfrm>
            <a:off x="4754879" y="5450721"/>
            <a:ext cx="863600" cy="86360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mj-lt"/>
                <a:cs typeface="Archivo" pitchFamily="2" charset="0"/>
              </a:rPr>
              <a:t>3</a:t>
            </a:r>
          </a:p>
        </p:txBody>
      </p:sp>
    </p:spTree>
    <p:custDataLst>
      <p:tags r:id="rId1"/>
    </p:custDataLst>
    <p:extLst>
      <p:ext uri="{BB962C8B-B14F-4D97-AF65-F5344CB8AC3E}">
        <p14:creationId xmlns:p14="http://schemas.microsoft.com/office/powerpoint/2010/main" val="12989135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03E06-468E-D6FC-B2E4-76478BD97002}"/>
            </a:ext>
          </a:extLst>
        </p:cNvPr>
        <p:cNvGrpSpPr/>
        <p:nvPr/>
      </p:nvGrpSpPr>
      <p:grpSpPr>
        <a:xfrm>
          <a:off x="0" y="0"/>
          <a:ext cx="0" cy="0"/>
          <a:chOff x="0" y="0"/>
          <a:chExt cx="0" cy="0"/>
        </a:xfrm>
      </p:grpSpPr>
      <p:pic>
        <p:nvPicPr>
          <p:cNvPr id="6" name="Picture" descr="Spreadsheet and calculator">
            <a:extLst>
              <a:ext uri="{FF2B5EF4-FFF2-40B4-BE49-F238E27FC236}">
                <a16:creationId xmlns:a16="http://schemas.microsoft.com/office/drawing/2014/main" id="{552C32E0-B51E-D85B-AF0A-A23A2CBB6A4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31373" r="31373"/>
          <a:stretch/>
        </p:blipFill>
        <p:spPr>
          <a:xfrm>
            <a:off x="276671" y="260350"/>
            <a:ext cx="3518089" cy="6300786"/>
          </a:xfrm>
          <a:prstGeom prst="roundRect">
            <a:avLst>
              <a:gd name="adj" fmla="val 6326"/>
            </a:avLst>
          </a:prstGeom>
        </p:spPr>
      </p:pic>
      <p:sp>
        <p:nvSpPr>
          <p:cNvPr id="5" name="Heading">
            <a:extLst>
              <a:ext uri="{FF2B5EF4-FFF2-40B4-BE49-F238E27FC236}">
                <a16:creationId xmlns:a16="http://schemas.microsoft.com/office/drawing/2014/main" id="{925F3990-C3E8-0C4B-2938-C45B79646068}"/>
              </a:ext>
              <a:ext uri="{C183D7F6-B498-43B3-948B-1728B52AA6E4}">
                <adec:decorative xmlns:adec="http://schemas.microsoft.com/office/drawing/2017/decorative" val="0"/>
              </a:ext>
            </a:extLst>
          </p:cNvPr>
          <p:cNvSpPr txBox="1">
            <a:spLocks noGrp="1"/>
          </p:cNvSpPr>
          <p:nvPr>
            <p:ph type="ctrTitle"/>
          </p:nvPr>
        </p:nvSpPr>
        <p:spPr>
          <a:xfrm>
            <a:off x="4191759" y="598759"/>
            <a:ext cx="7360920" cy="16444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spcBef>
                <a:spcPts val="600"/>
              </a:spcBef>
              <a:spcAft>
                <a:spcPts val="800"/>
              </a:spcAft>
              <a:buNone/>
            </a:pPr>
            <a:r>
              <a:rPr kumimoji="0" lang="en-GB" sz="3600" b="1" i="0" u="none" strike="noStrike" kern="1200" cap="none" spc="0" normalizeH="0" baseline="0" noProof="0" dirty="0">
                <a:ln>
                  <a:noFill/>
                </a:ln>
                <a:solidFill>
                  <a:srgbClr val="231038"/>
                </a:solidFill>
                <a:effectLst/>
                <a:uLnTx/>
                <a:uFillTx/>
                <a:latin typeface="+mj-lt"/>
                <a:ea typeface="+mj-ea"/>
                <a:cs typeface="Archivo" pitchFamily="2" charset="0"/>
              </a:rPr>
              <a:t>Task B – </a:t>
            </a:r>
            <a:r>
              <a:rPr lang="en-US" sz="3600" b="1" dirty="0">
                <a:solidFill>
                  <a:srgbClr val="000000"/>
                </a:solidFill>
                <a:effectLst/>
                <a:latin typeface="Roboto" panose="02000000000000000000" pitchFamily="2" charset="0"/>
                <a:ea typeface="Roboto Light" panose="02000000000000000000" pitchFamily="2" charset="0"/>
                <a:cs typeface="Arial" panose="020B0604020202020204" pitchFamily="34" charset="0"/>
              </a:rPr>
              <a:t>Payables control account detective (15 mins)</a:t>
            </a:r>
            <a:br>
              <a:rPr lang="en-US" sz="3600" b="1" dirty="0">
                <a:solidFill>
                  <a:srgbClr val="000000"/>
                </a:solidFill>
                <a:effectLst/>
                <a:latin typeface="Roboto" panose="02000000000000000000" pitchFamily="2" charset="0"/>
                <a:ea typeface="Roboto Light" panose="02000000000000000000" pitchFamily="2" charset="0"/>
                <a:cs typeface="Arial" panose="020B0604020202020204" pitchFamily="34" charset="0"/>
              </a:rPr>
            </a:br>
            <a:r>
              <a:rPr kumimoji="0" lang="en-GB" sz="2400" i="0" u="none" strike="noStrike" kern="1200" cap="none" spc="0" normalizeH="0" baseline="0" noProof="0" dirty="0">
                <a:ln>
                  <a:noFill/>
                </a:ln>
                <a:solidFill>
                  <a:srgbClr val="231038"/>
                </a:solidFill>
                <a:effectLst/>
                <a:uLnTx/>
                <a:uFillTx/>
                <a:latin typeface="+mj-lt"/>
                <a:ea typeface="+mj-ea"/>
                <a:cs typeface="Archivo" pitchFamily="2" charset="0"/>
              </a:rPr>
              <a:t>In your groups:</a:t>
            </a:r>
            <a:endParaRPr kumimoji="0" lang="en-GB" sz="3600" i="0" u="none" strike="noStrike" kern="1200" cap="none" spc="0" normalizeH="0" baseline="0" noProof="0" dirty="0">
              <a:ln>
                <a:noFill/>
              </a:ln>
              <a:solidFill>
                <a:srgbClr val="231038"/>
              </a:solidFill>
              <a:effectLst/>
              <a:uLnTx/>
              <a:uFillTx/>
              <a:latin typeface="+mj-lt"/>
              <a:ea typeface="+mj-ea"/>
              <a:cs typeface="Archivo" pitchFamily="2" charset="0"/>
            </a:endParaRPr>
          </a:p>
        </p:txBody>
      </p:sp>
      <p:sp>
        <p:nvSpPr>
          <p:cNvPr id="15" name="Time">
            <a:extLst>
              <a:ext uri="{FF2B5EF4-FFF2-40B4-BE49-F238E27FC236}">
                <a16:creationId xmlns:a16="http://schemas.microsoft.com/office/drawing/2014/main" id="{35A83C53-F40D-2516-FDFA-0BB5B9D9CD18}"/>
              </a:ext>
            </a:extLst>
          </p:cNvPr>
          <p:cNvSpPr/>
          <p:nvPr/>
        </p:nvSpPr>
        <p:spPr>
          <a:xfrm>
            <a:off x="1585715" y="5872600"/>
            <a:ext cx="900000" cy="396000"/>
          </a:xfrm>
          <a:prstGeom prst="roundRect">
            <a:avLst>
              <a:gd name="adj" fmla="val 2055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15 min</a:t>
            </a:r>
          </a:p>
        </p:txBody>
      </p:sp>
      <p:sp>
        <p:nvSpPr>
          <p:cNvPr id="9" name="Text 1">
            <a:extLst>
              <a:ext uri="{FF2B5EF4-FFF2-40B4-BE49-F238E27FC236}">
                <a16:creationId xmlns:a16="http://schemas.microsoft.com/office/drawing/2014/main" id="{C9CC6AEE-32B8-433B-5F2C-655A3C34C4F7}"/>
              </a:ext>
            </a:extLst>
          </p:cNvPr>
          <p:cNvSpPr/>
          <p:nvPr/>
        </p:nvSpPr>
        <p:spPr>
          <a:xfrm>
            <a:off x="4191758" y="2581657"/>
            <a:ext cx="7360921" cy="1488440"/>
          </a:xfrm>
          <a:prstGeom prst="roundRect">
            <a:avLst>
              <a:gd name="adj" fmla="val 889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0" tIns="720000" rIns="720000" bIns="720000" rtlCol="0" anchor="ctr" anchorCtr="0"/>
          <a:lstStyle/>
          <a:p>
            <a:pPr lvl="0">
              <a:lnSpc>
                <a:spcPct val="107000"/>
              </a:lnSpc>
              <a:spcBef>
                <a:spcPts val="600"/>
              </a:spcBef>
              <a:spcAft>
                <a:spcPts val="800"/>
              </a:spcAft>
              <a:tabLst>
                <a:tab pos="457200" algn="l"/>
              </a:tabLst>
            </a:pPr>
            <a:r>
              <a:rPr lang="en-GB" sz="2000">
                <a:solidFill>
                  <a:srgbClr val="000000"/>
                </a:solidFill>
                <a:effectLst/>
                <a:latin typeface="Roboto" panose="02000000000000000000" pitchFamily="2" charset="0"/>
                <a:ea typeface="Roboto Light" panose="02000000000000000000" pitchFamily="2" charset="0"/>
                <a:cs typeface="Arial" panose="020B0604020202020204" pitchFamily="34" charset="0"/>
              </a:rPr>
              <a:t>Repeat with Payables Control Account + suppliers.</a:t>
            </a:r>
            <a:endParaRPr lang="en-GB" sz="2000" dirty="0">
              <a:solidFill>
                <a:srgbClr val="000000"/>
              </a:solidFill>
              <a:effectLst/>
              <a:latin typeface="Roboto" panose="02000000000000000000" pitchFamily="2" charset="0"/>
              <a:ea typeface="Roboto Light" panose="02000000000000000000" pitchFamily="2" charset="0"/>
              <a:cs typeface="Arial" panose="020B0604020202020204" pitchFamily="34" charset="0"/>
            </a:endParaRPr>
          </a:p>
        </p:txBody>
      </p:sp>
      <p:sp>
        <p:nvSpPr>
          <p:cNvPr id="7" name="no.1">
            <a:extLst>
              <a:ext uri="{FF2B5EF4-FFF2-40B4-BE49-F238E27FC236}">
                <a16:creationId xmlns:a16="http://schemas.microsoft.com/office/drawing/2014/main" id="{437F1621-17EC-6157-21D9-5B867506C433}"/>
              </a:ext>
              <a:ext uri="{C183D7F6-B498-43B3-948B-1728B52AA6E4}">
                <adec:decorative xmlns:adec="http://schemas.microsoft.com/office/drawing/2017/decorative" val="1"/>
              </a:ext>
            </a:extLst>
          </p:cNvPr>
          <p:cNvSpPr/>
          <p:nvPr/>
        </p:nvSpPr>
        <p:spPr>
          <a:xfrm>
            <a:off x="4563483" y="2894077"/>
            <a:ext cx="863600" cy="86360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mj-lt"/>
                <a:cs typeface="Archivo" pitchFamily="2" charset="0"/>
              </a:rPr>
              <a:t>1</a:t>
            </a:r>
          </a:p>
        </p:txBody>
      </p:sp>
      <p:pic>
        <p:nvPicPr>
          <p:cNvPr id="11" name="Picture 10">
            <a:extLst>
              <a:ext uri="{FF2B5EF4-FFF2-40B4-BE49-F238E27FC236}">
                <a16:creationId xmlns:a16="http://schemas.microsoft.com/office/drawing/2014/main" id="{97704AD2-B926-4853-A23E-D565A6B648A5}"/>
              </a:ext>
            </a:extLst>
          </p:cNvPr>
          <p:cNvPicPr>
            <a:picLocks noChangeAspect="1"/>
          </p:cNvPicPr>
          <p:nvPr/>
        </p:nvPicPr>
        <p:blipFill>
          <a:blip r:embed="rId5"/>
          <a:stretch>
            <a:fillRect/>
          </a:stretch>
        </p:blipFill>
        <p:spPr>
          <a:xfrm>
            <a:off x="10635077" y="260350"/>
            <a:ext cx="3609145" cy="1109568"/>
          </a:xfrm>
          <a:prstGeom prst="rect">
            <a:avLst/>
          </a:prstGeom>
        </p:spPr>
      </p:pic>
      <p:pic>
        <p:nvPicPr>
          <p:cNvPr id="14" name="Graphic 13">
            <a:extLst>
              <a:ext uri="{FF2B5EF4-FFF2-40B4-BE49-F238E27FC236}">
                <a16:creationId xmlns:a16="http://schemas.microsoft.com/office/drawing/2014/main" id="{BBC82A82-FE3E-526D-348C-9D0A63BAD2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35077" y="130175"/>
            <a:ext cx="1290829" cy="1290829"/>
          </a:xfrm>
          <a:prstGeom prst="rect">
            <a:avLst/>
          </a:prstGeom>
        </p:spPr>
      </p:pic>
    </p:spTree>
    <p:custDataLst>
      <p:tags r:id="rId1"/>
    </p:custDataLst>
    <p:extLst>
      <p:ext uri="{BB962C8B-B14F-4D97-AF65-F5344CB8AC3E}">
        <p14:creationId xmlns:p14="http://schemas.microsoft.com/office/powerpoint/2010/main" val="284402555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7BD5D-ED13-A18B-338E-65F596BEBEB3}"/>
            </a:ext>
          </a:extLst>
        </p:cNvPr>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F2C10639-829C-318A-8C21-FF825DFD7B55}"/>
              </a:ext>
              <a:ext uri="{C183D7F6-B498-43B3-948B-1728B52AA6E4}">
                <adec:decorative xmlns:adec="http://schemas.microsoft.com/office/drawing/2017/decorative" val="1"/>
              </a:ext>
            </a:extLst>
          </p:cNvPr>
          <p:cNvSpPr/>
          <p:nvPr/>
        </p:nvSpPr>
        <p:spPr>
          <a:xfrm>
            <a:off x="457011" y="305796"/>
            <a:ext cx="8601264" cy="6246407"/>
          </a:xfrm>
          <a:prstGeom prst="roundRect">
            <a:avLst>
              <a:gd name="adj" fmla="val 53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a:ea typeface="+mn-ea"/>
              <a:cs typeface="+mn-cs"/>
            </a:endParaRPr>
          </a:p>
        </p:txBody>
      </p:sp>
      <p:sp>
        <p:nvSpPr>
          <p:cNvPr id="10" name="Heading">
            <a:extLst>
              <a:ext uri="{FF2B5EF4-FFF2-40B4-BE49-F238E27FC236}">
                <a16:creationId xmlns:a16="http://schemas.microsoft.com/office/drawing/2014/main" id="{35FD613F-F53D-64A8-1826-CC2A7534E2CC}"/>
              </a:ext>
            </a:extLst>
          </p:cNvPr>
          <p:cNvSpPr txBox="1">
            <a:spLocks noGrp="1"/>
          </p:cNvSpPr>
          <p:nvPr>
            <p:ph type="title" idx="4294967295"/>
          </p:nvPr>
        </p:nvSpPr>
        <p:spPr>
          <a:xfrm>
            <a:off x="1035803" y="585103"/>
            <a:ext cx="650525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Roboto Light" panose="02000000000000000000" pitchFamily="2" charset="0"/>
                <a:cs typeface="+mn-cs"/>
              </a:rPr>
              <a:t>Part 2 – Payroll and control accounts</a:t>
            </a:r>
            <a:endParaRPr kumimoji="0" lang="en-GB"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4" name="Rectangle: Rounded Corners 3">
            <a:extLst>
              <a:ext uri="{FF2B5EF4-FFF2-40B4-BE49-F238E27FC236}">
                <a16:creationId xmlns:a16="http://schemas.microsoft.com/office/drawing/2014/main" id="{DC5CC0B8-4285-F16C-F6FD-85586A741E48}"/>
              </a:ext>
            </a:extLst>
          </p:cNvPr>
          <p:cNvSpPr/>
          <p:nvPr/>
        </p:nvSpPr>
        <p:spPr>
          <a:xfrm>
            <a:off x="7541053" y="916930"/>
            <a:ext cx="900000" cy="396000"/>
          </a:xfrm>
          <a:prstGeom prst="roundRect">
            <a:avLst>
              <a:gd name="adj" fmla="val 2055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Roboto"/>
                <a:ea typeface="Roboto" panose="02000000000000000000" pitchFamily="2" charset="0"/>
              </a:rPr>
              <a:t>60</a:t>
            </a:r>
            <a:r>
              <a:rPr kumimoji="0" lang="en-GB" sz="1400" b="0" i="0" u="none" strike="noStrike" kern="1200" cap="none" spc="0" normalizeH="0" baseline="0" noProof="0" dirty="0">
                <a:ln>
                  <a:noFill/>
                </a:ln>
                <a:solidFill>
                  <a:prstClr val="white"/>
                </a:solidFill>
                <a:effectLst/>
                <a:uLnTx/>
                <a:uFillTx/>
                <a:latin typeface="Roboto"/>
                <a:ea typeface="Roboto" panose="02000000000000000000" pitchFamily="2" charset="0"/>
                <a:cs typeface="+mn-cs"/>
              </a:rPr>
              <a:t> min</a:t>
            </a:r>
          </a:p>
        </p:txBody>
      </p:sp>
      <p:sp>
        <p:nvSpPr>
          <p:cNvPr id="13" name="TextBox 12">
            <a:extLst>
              <a:ext uri="{FF2B5EF4-FFF2-40B4-BE49-F238E27FC236}">
                <a16:creationId xmlns:a16="http://schemas.microsoft.com/office/drawing/2014/main" id="{C8346DE5-950A-7B0A-3867-88B70DFCDC5F}"/>
              </a:ext>
            </a:extLst>
          </p:cNvPr>
          <p:cNvSpPr txBox="1"/>
          <p:nvPr/>
        </p:nvSpPr>
        <p:spPr>
          <a:xfrm>
            <a:off x="1057313" y="1876280"/>
            <a:ext cx="772653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Roboto"/>
                <a:ea typeface="+mn-ea"/>
                <a:cs typeface="+mn-cs"/>
              </a:rPr>
              <a:t>Tasks</a:t>
            </a:r>
          </a:p>
        </p:txBody>
      </p:sp>
      <p:sp>
        <p:nvSpPr>
          <p:cNvPr id="11" name="Bullet 1">
            <a:extLst>
              <a:ext uri="{FF2B5EF4-FFF2-40B4-BE49-F238E27FC236}">
                <a16:creationId xmlns:a16="http://schemas.microsoft.com/office/drawing/2014/main" id="{A2D2D6A6-B5B9-944B-CAAE-4D627C042A46}"/>
              </a:ext>
            </a:extLst>
          </p:cNvPr>
          <p:cNvSpPr/>
          <p:nvPr/>
        </p:nvSpPr>
        <p:spPr>
          <a:xfrm>
            <a:off x="1035804" y="2366700"/>
            <a:ext cx="7405251" cy="1047550"/>
          </a:xfrm>
          <a:prstGeom prst="roundRect">
            <a:avLst>
              <a:gd name="adj" fmla="val 1206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0" r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Roboto"/>
                <a:ea typeface="+mn-ea"/>
                <a:cs typeface="+mn-cs"/>
              </a:rPr>
              <a:t>Key formulas</a:t>
            </a:r>
          </a:p>
        </p:txBody>
      </p:sp>
      <p:sp>
        <p:nvSpPr>
          <p:cNvPr id="2" name="Bullet 2">
            <a:extLst>
              <a:ext uri="{FF2B5EF4-FFF2-40B4-BE49-F238E27FC236}">
                <a16:creationId xmlns:a16="http://schemas.microsoft.com/office/drawing/2014/main" id="{1A94AD46-49E4-8734-32B7-E59CB21D562A}"/>
              </a:ext>
            </a:extLst>
          </p:cNvPr>
          <p:cNvSpPr/>
          <p:nvPr/>
        </p:nvSpPr>
        <p:spPr>
          <a:xfrm>
            <a:off x="1035803" y="3640234"/>
            <a:ext cx="7405250" cy="1047550"/>
          </a:xfrm>
          <a:prstGeom prst="roundRect">
            <a:avLst>
              <a:gd name="adj" fmla="val 1315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0" r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Roboto"/>
                <a:ea typeface="+mn-ea"/>
                <a:cs typeface="+mn-cs"/>
              </a:rPr>
              <a:t>Worked example</a:t>
            </a:r>
          </a:p>
        </p:txBody>
      </p:sp>
      <p:sp>
        <p:nvSpPr>
          <p:cNvPr id="3" name="Bullet 3">
            <a:extLst>
              <a:ext uri="{FF2B5EF4-FFF2-40B4-BE49-F238E27FC236}">
                <a16:creationId xmlns:a16="http://schemas.microsoft.com/office/drawing/2014/main" id="{C9701398-FF0A-7788-1951-56D8479AD4CA}"/>
              </a:ext>
            </a:extLst>
          </p:cNvPr>
          <p:cNvSpPr/>
          <p:nvPr/>
        </p:nvSpPr>
        <p:spPr>
          <a:xfrm>
            <a:off x="1035803" y="4910282"/>
            <a:ext cx="7405252" cy="1047550"/>
          </a:xfrm>
          <a:prstGeom prst="roundRect">
            <a:avLst>
              <a:gd name="adj" fmla="val 1260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0" r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Roboto"/>
                <a:ea typeface="+mn-ea"/>
                <a:cs typeface="+mn-cs"/>
              </a:rPr>
              <a:t>Group task – Janet’s Crochet Emporium</a:t>
            </a:r>
          </a:p>
        </p:txBody>
      </p:sp>
      <p:pic>
        <p:nvPicPr>
          <p:cNvPr id="33" name="Graphic 32">
            <a:extLst>
              <a:ext uri="{FF2B5EF4-FFF2-40B4-BE49-F238E27FC236}">
                <a16:creationId xmlns:a16="http://schemas.microsoft.com/office/drawing/2014/main" id="{1363767F-263D-9075-609B-D0CA786299D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l="193" r="193"/>
          <a:stretch/>
        </p:blipFill>
        <p:spPr>
          <a:xfrm>
            <a:off x="7878192" y="1728187"/>
            <a:ext cx="3986148" cy="5129813"/>
          </a:xfrm>
          <a:prstGeom prst="rect">
            <a:avLst/>
          </a:prstGeom>
        </p:spPr>
      </p:pic>
      <p:sp>
        <p:nvSpPr>
          <p:cNvPr id="6" name="Oval 5">
            <a:extLst>
              <a:ext uri="{FF2B5EF4-FFF2-40B4-BE49-F238E27FC236}">
                <a16:creationId xmlns:a16="http://schemas.microsoft.com/office/drawing/2014/main" id="{BB817408-3B52-F0C8-19EB-9178F1833182}"/>
              </a:ext>
              <a:ext uri="{C183D7F6-B498-43B3-948B-1728B52AA6E4}">
                <adec:decorative xmlns:adec="http://schemas.microsoft.com/office/drawing/2017/decorative" val="1"/>
              </a:ext>
            </a:extLst>
          </p:cNvPr>
          <p:cNvSpPr/>
          <p:nvPr/>
        </p:nvSpPr>
        <p:spPr>
          <a:xfrm>
            <a:off x="1350966" y="2586218"/>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Archivo"/>
                <a:ea typeface="+mn-ea"/>
                <a:cs typeface="Archivo" pitchFamily="2" charset="0"/>
              </a:rPr>
              <a:t>1</a:t>
            </a:r>
          </a:p>
        </p:txBody>
      </p:sp>
      <p:sp>
        <p:nvSpPr>
          <p:cNvPr id="7" name="Oval 6">
            <a:extLst>
              <a:ext uri="{FF2B5EF4-FFF2-40B4-BE49-F238E27FC236}">
                <a16:creationId xmlns:a16="http://schemas.microsoft.com/office/drawing/2014/main" id="{06A5DA37-04B8-7F2A-26AC-3AA31D2E2C1D}"/>
              </a:ext>
              <a:ext uri="{C183D7F6-B498-43B3-948B-1728B52AA6E4}">
                <adec:decorative xmlns:adec="http://schemas.microsoft.com/office/drawing/2017/decorative" val="1"/>
              </a:ext>
            </a:extLst>
          </p:cNvPr>
          <p:cNvSpPr/>
          <p:nvPr/>
        </p:nvSpPr>
        <p:spPr>
          <a:xfrm>
            <a:off x="1350966" y="3858009"/>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Archivo"/>
                <a:ea typeface="+mn-ea"/>
                <a:cs typeface="Archivo" pitchFamily="2" charset="0"/>
              </a:rPr>
              <a:t>2</a:t>
            </a:r>
          </a:p>
        </p:txBody>
      </p:sp>
      <p:sp>
        <p:nvSpPr>
          <p:cNvPr id="8" name="Oval 7">
            <a:extLst>
              <a:ext uri="{FF2B5EF4-FFF2-40B4-BE49-F238E27FC236}">
                <a16:creationId xmlns:a16="http://schemas.microsoft.com/office/drawing/2014/main" id="{E6DBD6DA-72C6-D33B-3922-CE653496B9C4}"/>
              </a:ext>
              <a:ext uri="{C183D7F6-B498-43B3-948B-1728B52AA6E4}">
                <adec:decorative xmlns:adec="http://schemas.microsoft.com/office/drawing/2017/decorative" val="1"/>
              </a:ext>
            </a:extLst>
          </p:cNvPr>
          <p:cNvSpPr/>
          <p:nvPr/>
        </p:nvSpPr>
        <p:spPr>
          <a:xfrm>
            <a:off x="1350966" y="5128057"/>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Archivo"/>
                <a:ea typeface="+mn-ea"/>
                <a:cs typeface="Archivo" pitchFamily="2" charset="0"/>
              </a:rPr>
              <a:t>3</a:t>
            </a:r>
          </a:p>
        </p:txBody>
      </p:sp>
      <p:pic>
        <p:nvPicPr>
          <p:cNvPr id="5" name="Picture 4">
            <a:extLst>
              <a:ext uri="{FF2B5EF4-FFF2-40B4-BE49-F238E27FC236}">
                <a16:creationId xmlns:a16="http://schemas.microsoft.com/office/drawing/2014/main" id="{0C88F72E-BBC7-CA79-8722-A46AB9DD5618}"/>
              </a:ext>
            </a:extLst>
          </p:cNvPr>
          <p:cNvPicPr>
            <a:picLocks noChangeAspect="1"/>
          </p:cNvPicPr>
          <p:nvPr/>
        </p:nvPicPr>
        <p:blipFill>
          <a:blip r:embed="rId6"/>
          <a:stretch>
            <a:fillRect/>
          </a:stretch>
        </p:blipFill>
        <p:spPr>
          <a:xfrm>
            <a:off x="9930416" y="172943"/>
            <a:ext cx="3609145" cy="1109568"/>
          </a:xfrm>
          <a:prstGeom prst="rect">
            <a:avLst/>
          </a:prstGeom>
        </p:spPr>
      </p:pic>
      <p:pic>
        <p:nvPicPr>
          <p:cNvPr id="12" name="Graphic 11">
            <a:extLst>
              <a:ext uri="{FF2B5EF4-FFF2-40B4-BE49-F238E27FC236}">
                <a16:creationId xmlns:a16="http://schemas.microsoft.com/office/drawing/2014/main" id="{6DE4A976-BEB0-B17D-9DF4-F86E68EE2F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00538" y="26496"/>
            <a:ext cx="1422390" cy="1422390"/>
          </a:xfrm>
          <a:prstGeom prst="rect">
            <a:avLst/>
          </a:prstGeom>
        </p:spPr>
      </p:pic>
      <p:pic>
        <p:nvPicPr>
          <p:cNvPr id="15" name="Graphic 14">
            <a:extLst>
              <a:ext uri="{FF2B5EF4-FFF2-40B4-BE49-F238E27FC236}">
                <a16:creationId xmlns:a16="http://schemas.microsoft.com/office/drawing/2014/main" id="{7FA9606D-B7C4-E6E2-8F17-1392BE76C3F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49378" y="9964"/>
            <a:ext cx="1455455" cy="1455455"/>
          </a:xfrm>
          <a:prstGeom prst="rect">
            <a:avLst/>
          </a:prstGeom>
        </p:spPr>
      </p:pic>
    </p:spTree>
    <p:custDataLst>
      <p:tags r:id="rId1"/>
    </p:custDataLst>
    <p:extLst>
      <p:ext uri="{BB962C8B-B14F-4D97-AF65-F5344CB8AC3E}">
        <p14:creationId xmlns:p14="http://schemas.microsoft.com/office/powerpoint/2010/main" val="97873182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C4AE2-68DF-6BC0-0E34-CF60E47BDA80}"/>
            </a:ext>
          </a:extLst>
        </p:cNvPr>
        <p:cNvGrpSpPr/>
        <p:nvPr/>
      </p:nvGrpSpPr>
      <p:grpSpPr>
        <a:xfrm>
          <a:off x="0" y="0"/>
          <a:ext cx="0" cy="0"/>
          <a:chOff x="0" y="0"/>
          <a:chExt cx="0" cy="0"/>
        </a:xfrm>
      </p:grpSpPr>
      <p:sp>
        <p:nvSpPr>
          <p:cNvPr id="31" name="BG White">
            <a:extLst>
              <a:ext uri="{FF2B5EF4-FFF2-40B4-BE49-F238E27FC236}">
                <a16:creationId xmlns:a16="http://schemas.microsoft.com/office/drawing/2014/main" id="{53B8463B-527F-8F99-F7EC-9C2A96F24F98}"/>
              </a:ext>
              <a:ext uri="{C183D7F6-B498-43B3-948B-1728B52AA6E4}">
                <adec:decorative xmlns:adec="http://schemas.microsoft.com/office/drawing/2017/decorative" val="1"/>
              </a:ext>
            </a:extLst>
          </p:cNvPr>
          <p:cNvSpPr/>
          <p:nvPr/>
        </p:nvSpPr>
        <p:spPr>
          <a:xfrm>
            <a:off x="1055688" y="1052513"/>
            <a:ext cx="10080624" cy="4752975"/>
          </a:xfrm>
          <a:prstGeom prst="roundRect">
            <a:avLst>
              <a:gd name="adj" fmla="val 79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AB7C7FD2-F330-5313-D74F-5BA3CD157820}"/>
              </a:ext>
              <a:ext uri="{C183D7F6-B498-43B3-948B-1728B52AA6E4}">
                <adec:decorative xmlns:adec="http://schemas.microsoft.com/office/drawing/2017/decorative" val="1"/>
              </a:ext>
            </a:extLst>
          </p:cNvPr>
          <p:cNvGrpSpPr/>
          <p:nvPr/>
        </p:nvGrpSpPr>
        <p:grpSpPr>
          <a:xfrm>
            <a:off x="1877491" y="1844674"/>
            <a:ext cx="3168650" cy="3168650"/>
            <a:chOff x="1877491" y="1844674"/>
            <a:chExt cx="3168650" cy="3168650"/>
          </a:xfrm>
        </p:grpSpPr>
        <p:sp>
          <p:nvSpPr>
            <p:cNvPr id="21" name="BG icon">
              <a:extLst>
                <a:ext uri="{FF2B5EF4-FFF2-40B4-BE49-F238E27FC236}">
                  <a16:creationId xmlns:a16="http://schemas.microsoft.com/office/drawing/2014/main" id="{8C906A3D-1DED-980C-81CE-3F6E31D2EBE4}"/>
                </a:ext>
                <a:ext uri="{C183D7F6-B498-43B3-948B-1728B52AA6E4}">
                  <adec:decorative xmlns:adec="http://schemas.microsoft.com/office/drawing/2017/decorative" val="1"/>
                </a:ext>
              </a:extLst>
            </p:cNvPr>
            <p:cNvSpPr/>
            <p:nvPr/>
          </p:nvSpPr>
          <p:spPr>
            <a:xfrm>
              <a:off x="1877491" y="1844674"/>
              <a:ext cx="3168650" cy="3168650"/>
            </a:xfrm>
            <a:prstGeom prst="ellipse">
              <a:avLst/>
            </a:prstGeom>
            <a:solidFill>
              <a:schemeClr val="tx2"/>
            </a:solidFill>
            <a:ln>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Question mark">
              <a:extLst>
                <a:ext uri="{FF2B5EF4-FFF2-40B4-BE49-F238E27FC236}">
                  <a16:creationId xmlns:a16="http://schemas.microsoft.com/office/drawing/2014/main" id="{D46E3635-8313-3742-F667-7F3788D1470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8789" y="2469603"/>
              <a:ext cx="1296284" cy="1974808"/>
            </a:xfrm>
            <a:prstGeom prst="rect">
              <a:avLst/>
            </a:prstGeom>
          </p:spPr>
        </p:pic>
      </p:grpSp>
      <p:sp>
        <p:nvSpPr>
          <p:cNvPr id="29" name="Heading">
            <a:extLst>
              <a:ext uri="{FF2B5EF4-FFF2-40B4-BE49-F238E27FC236}">
                <a16:creationId xmlns:a16="http://schemas.microsoft.com/office/drawing/2014/main" id="{CA6B81EE-D421-D6E1-969A-0575C9DECE58}"/>
              </a:ext>
              <a:ext uri="{C183D7F6-B498-43B3-948B-1728B52AA6E4}">
                <adec:decorative xmlns:adec="http://schemas.microsoft.com/office/drawing/2017/decorative" val="0"/>
              </a:ext>
            </a:extLst>
          </p:cNvPr>
          <p:cNvSpPr txBox="1">
            <a:spLocks noGrp="1"/>
          </p:cNvSpPr>
          <p:nvPr>
            <p:ph type="title"/>
          </p:nvPr>
        </p:nvSpPr>
        <p:spPr>
          <a:xfrm>
            <a:off x="5764194" y="2890391"/>
            <a:ext cx="5011837"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a:ln>
                  <a:noFill/>
                </a:ln>
                <a:solidFill>
                  <a:schemeClr val="tx1"/>
                </a:solidFill>
                <a:effectLst/>
                <a:uLnTx/>
                <a:uFillTx/>
                <a:latin typeface="Archivo" pitchFamily="2" charset="0"/>
                <a:ea typeface="Roboto Light" panose="02000000000000000000" pitchFamily="2" charset="0"/>
                <a:cs typeface="Archivo" pitchFamily="2" charset="0"/>
              </a:rPr>
              <a:t>Before we begin, do you have </a:t>
            </a:r>
            <a:r>
              <a:rPr kumimoji="0" lang="en-GB" sz="3200" b="1" i="0" u="none" strike="noStrike" kern="1200" cap="none" spc="0" normalizeH="0" baseline="0" noProof="0">
                <a:ln>
                  <a:noFill/>
                </a:ln>
                <a:solidFill>
                  <a:schemeClr val="tx1"/>
                </a:solidFill>
                <a:effectLst/>
                <a:uLnTx/>
                <a:uFillTx/>
                <a:latin typeface="Archivo" pitchFamily="2" charset="0"/>
                <a:ea typeface="Roboto Light" panose="02000000000000000000" pitchFamily="2" charset="0"/>
                <a:cs typeface="Archivo" pitchFamily="2" charset="0"/>
              </a:rPr>
              <a:t>any questions</a:t>
            </a:r>
            <a:endParaRPr kumimoji="0" lang="en-GB" sz="3200" b="1" i="0" u="none" strike="noStrike" kern="1200" cap="none" spc="0" normalizeH="0" baseline="0" noProof="0">
              <a:ln>
                <a:noFill/>
              </a:ln>
              <a:solidFill>
                <a:srgbClr val="231038"/>
              </a:solidFill>
              <a:effectLst/>
              <a:uLnTx/>
              <a:uFillTx/>
              <a:latin typeface="Archivo" pitchFamily="2" charset="0"/>
              <a:ea typeface="Roboto Light" panose="02000000000000000000" pitchFamily="2" charset="0"/>
              <a:cs typeface="Archivo" pitchFamily="2" charset="0"/>
            </a:endParaRPr>
          </a:p>
        </p:txBody>
      </p:sp>
    </p:spTree>
    <p:custDataLst>
      <p:tags r:id="rId1"/>
    </p:custDataLst>
    <p:extLst>
      <p:ext uri="{BB962C8B-B14F-4D97-AF65-F5344CB8AC3E}">
        <p14:creationId xmlns:p14="http://schemas.microsoft.com/office/powerpoint/2010/main" val="19471260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C8E9A-7883-513B-6A9E-A4CD43C616E9}"/>
            </a:ext>
          </a:extLst>
        </p:cNvPr>
        <p:cNvGrpSpPr/>
        <p:nvPr/>
      </p:nvGrpSpPr>
      <p:grpSpPr>
        <a:xfrm>
          <a:off x="0" y="0"/>
          <a:ext cx="0" cy="0"/>
          <a:chOff x="0" y="0"/>
          <a:chExt cx="0" cy="0"/>
        </a:xfrm>
      </p:grpSpPr>
      <p:pic>
        <p:nvPicPr>
          <p:cNvPr id="6" name="Picture" descr="Calculator keypad">
            <a:extLst>
              <a:ext uri="{FF2B5EF4-FFF2-40B4-BE49-F238E27FC236}">
                <a16:creationId xmlns:a16="http://schemas.microsoft.com/office/drawing/2014/main" id="{79A20F3B-A834-32EF-D45B-277A3A9B0BF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23662" r="23662"/>
          <a:stretch/>
        </p:blipFill>
        <p:spPr>
          <a:xfrm>
            <a:off x="6631559" y="260349"/>
            <a:ext cx="5283927" cy="6300785"/>
          </a:xfrm>
          <a:prstGeom prst="roundRect">
            <a:avLst>
              <a:gd name="adj" fmla="val 3828"/>
            </a:avLst>
          </a:prstGeom>
        </p:spPr>
      </p:pic>
      <p:sp>
        <p:nvSpPr>
          <p:cNvPr id="9" name="BG White">
            <a:extLst>
              <a:ext uri="{FF2B5EF4-FFF2-40B4-BE49-F238E27FC236}">
                <a16:creationId xmlns:a16="http://schemas.microsoft.com/office/drawing/2014/main" id="{D170AF28-A6E1-AEA3-A17D-B2F6C76EB4A1}"/>
              </a:ext>
              <a:ext uri="{C183D7F6-B498-43B3-948B-1728B52AA6E4}">
                <adec:decorative xmlns:adec="http://schemas.microsoft.com/office/drawing/2017/decorative" val="1"/>
              </a:ext>
            </a:extLst>
          </p:cNvPr>
          <p:cNvSpPr/>
          <p:nvPr/>
        </p:nvSpPr>
        <p:spPr>
          <a:xfrm>
            <a:off x="518148" y="576865"/>
            <a:ext cx="6993995" cy="5765057"/>
          </a:xfrm>
          <a:prstGeom prst="roundRect">
            <a:avLst>
              <a:gd name="adj" fmla="val 372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Roboto"/>
              <a:ea typeface="+mn-ea"/>
              <a:cs typeface="+mn-cs"/>
            </a:endParaRPr>
          </a:p>
        </p:txBody>
      </p:sp>
      <p:sp>
        <p:nvSpPr>
          <p:cNvPr id="5" name="Heading">
            <a:extLst>
              <a:ext uri="{FF2B5EF4-FFF2-40B4-BE49-F238E27FC236}">
                <a16:creationId xmlns:a16="http://schemas.microsoft.com/office/drawing/2014/main" id="{0A0073AE-3EEE-C4A0-7BCA-E5849EAA5E9B}"/>
              </a:ext>
              <a:ext uri="{C183D7F6-B498-43B3-948B-1728B52AA6E4}">
                <adec:decorative xmlns:adec="http://schemas.microsoft.com/office/drawing/2017/decorative" val="0"/>
              </a:ext>
            </a:extLst>
          </p:cNvPr>
          <p:cNvSpPr txBox="1">
            <a:spLocks noGrp="1"/>
          </p:cNvSpPr>
          <p:nvPr>
            <p:ph type="ctrTitle"/>
          </p:nvPr>
        </p:nvSpPr>
        <p:spPr>
          <a:xfrm>
            <a:off x="751980" y="1132823"/>
            <a:ext cx="6526333"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t>Pay records, what’s included?</a:t>
            </a:r>
            <a:endParaRPr lang="en-GB" dirty="0"/>
          </a:p>
        </p:txBody>
      </p:sp>
      <p:sp>
        <p:nvSpPr>
          <p:cNvPr id="13" name="Time">
            <a:extLst>
              <a:ext uri="{FF2B5EF4-FFF2-40B4-BE49-F238E27FC236}">
                <a16:creationId xmlns:a16="http://schemas.microsoft.com/office/drawing/2014/main" id="{BEBCC594-8133-DA0E-24C2-5268E8A22D22}"/>
              </a:ext>
            </a:extLst>
          </p:cNvPr>
          <p:cNvSpPr/>
          <p:nvPr/>
        </p:nvSpPr>
        <p:spPr>
          <a:xfrm>
            <a:off x="6405153" y="1114058"/>
            <a:ext cx="900000" cy="396000"/>
          </a:xfrm>
          <a:prstGeom prst="roundRect">
            <a:avLst>
              <a:gd name="adj" fmla="val 2055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Roboto"/>
              </a:rPr>
              <a:t>5</a:t>
            </a:r>
            <a:r>
              <a:rPr kumimoji="0" lang="en-GB" sz="1400" b="0" i="0" u="none" strike="noStrike" kern="1200" cap="none" spc="0" normalizeH="0" baseline="0" noProof="0" dirty="0">
                <a:ln>
                  <a:noFill/>
                </a:ln>
                <a:solidFill>
                  <a:prstClr val="white"/>
                </a:solidFill>
                <a:effectLst/>
                <a:uLnTx/>
                <a:uFillTx/>
                <a:latin typeface="Roboto"/>
                <a:ea typeface="+mn-ea"/>
                <a:cs typeface="+mn-cs"/>
              </a:rPr>
              <a:t> min</a:t>
            </a:r>
          </a:p>
        </p:txBody>
      </p:sp>
      <p:sp>
        <p:nvSpPr>
          <p:cNvPr id="4" name="Text Body">
            <a:extLst>
              <a:ext uri="{FF2B5EF4-FFF2-40B4-BE49-F238E27FC236}">
                <a16:creationId xmlns:a16="http://schemas.microsoft.com/office/drawing/2014/main" id="{D2857D06-6497-86BD-4DD9-D4E17891F3A9}"/>
              </a:ext>
            </a:extLst>
          </p:cNvPr>
          <p:cNvSpPr txBox="1">
            <a:spLocks/>
          </p:cNvSpPr>
          <p:nvPr/>
        </p:nvSpPr>
        <p:spPr>
          <a:xfrm>
            <a:off x="1055688" y="3996274"/>
            <a:ext cx="6033369" cy="1146100"/>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pic>
        <p:nvPicPr>
          <p:cNvPr id="8" name="Graphic 7">
            <a:extLst>
              <a:ext uri="{FF2B5EF4-FFF2-40B4-BE49-F238E27FC236}">
                <a16:creationId xmlns:a16="http://schemas.microsoft.com/office/drawing/2014/main" id="{E54E68D5-2805-5DC1-1908-C8E180736B7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5140" y="940606"/>
            <a:ext cx="360000" cy="360000"/>
          </a:xfrm>
          <a:prstGeom prst="rect">
            <a:avLst/>
          </a:prstGeom>
        </p:spPr>
      </p:pic>
      <p:pic>
        <p:nvPicPr>
          <p:cNvPr id="11" name="Graphic 10">
            <a:extLst>
              <a:ext uri="{FF2B5EF4-FFF2-40B4-BE49-F238E27FC236}">
                <a16:creationId xmlns:a16="http://schemas.microsoft.com/office/drawing/2014/main" id="{3F0A9E54-5F2F-66C1-38AC-8C31C07565A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55183" y="940606"/>
            <a:ext cx="360000" cy="360000"/>
          </a:xfrm>
          <a:prstGeom prst="rect">
            <a:avLst/>
          </a:prstGeom>
        </p:spPr>
      </p:pic>
      <p:pic>
        <p:nvPicPr>
          <p:cNvPr id="14" name="Graphic 13">
            <a:extLst>
              <a:ext uri="{FF2B5EF4-FFF2-40B4-BE49-F238E27FC236}">
                <a16:creationId xmlns:a16="http://schemas.microsoft.com/office/drawing/2014/main" id="{AC1C8016-C16B-91D7-DB6C-B264F9F3645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45226" y="940606"/>
            <a:ext cx="360000" cy="360000"/>
          </a:xfrm>
          <a:prstGeom prst="rect">
            <a:avLst/>
          </a:prstGeom>
        </p:spPr>
      </p:pic>
      <p:sp>
        <p:nvSpPr>
          <p:cNvPr id="15" name="TextBox 14">
            <a:extLst>
              <a:ext uri="{FF2B5EF4-FFF2-40B4-BE49-F238E27FC236}">
                <a16:creationId xmlns:a16="http://schemas.microsoft.com/office/drawing/2014/main" id="{4349BFE6-11CE-4A66-159E-2418A9CE520F}"/>
              </a:ext>
            </a:extLst>
          </p:cNvPr>
          <p:cNvSpPr txBox="1"/>
          <p:nvPr/>
        </p:nvSpPr>
        <p:spPr>
          <a:xfrm>
            <a:off x="1111663" y="3079366"/>
            <a:ext cx="6033369" cy="3977627"/>
          </a:xfrm>
          <a:prstGeom prst="rect">
            <a:avLst/>
          </a:prstGeom>
          <a:noFill/>
        </p:spPr>
        <p:txBody>
          <a:bodyPr wrap="square" rtlCol="0">
            <a:spAutoFit/>
          </a:bodyPr>
          <a:lstStyle/>
          <a:p>
            <a:pPr marL="285750" lvl="0" indent="-285750">
              <a:buFont typeface="Arial" panose="020B0604020202020204" pitchFamily="34" charset="0"/>
              <a:buChar char="•"/>
            </a:pPr>
            <a:r>
              <a:rPr lang="en-GB" dirty="0"/>
              <a:t>Gross Pay (wages before deductions)</a:t>
            </a:r>
          </a:p>
          <a:p>
            <a:pPr marL="342900" lvl="0" indent="-342900">
              <a:lnSpc>
                <a:spcPct val="107000"/>
              </a:lnSpc>
              <a:spcBef>
                <a:spcPts val="600"/>
              </a:spcBef>
              <a:spcAft>
                <a:spcPts val="800"/>
              </a:spcAft>
              <a:buSzPts val="1000"/>
              <a:buFont typeface="Symbol" panose="05050102010706020507" pitchFamily="18" charset="2"/>
              <a:buChar char=""/>
              <a:tabLst>
                <a:tab pos="457200" algn="l"/>
              </a:tabLst>
            </a:pPr>
            <a:r>
              <a:rPr lang="en-GB" dirty="0">
                <a:solidFill>
                  <a:srgbClr val="000000"/>
                </a:solidFill>
                <a:latin typeface="Roboto" panose="02000000000000000000" pitchFamily="2" charset="0"/>
                <a:ea typeface="Roboto Light" panose="02000000000000000000" pitchFamily="2" charset="0"/>
                <a:cs typeface="Arial" panose="020B0604020202020204" pitchFamily="34" charset="0"/>
              </a:rPr>
              <a:t>PAYE (Income Tax)</a:t>
            </a:r>
          </a:p>
          <a:p>
            <a:pPr marL="342900" lvl="0" indent="-342900">
              <a:lnSpc>
                <a:spcPct val="107000"/>
              </a:lnSpc>
              <a:spcBef>
                <a:spcPts val="600"/>
              </a:spcBef>
              <a:spcAft>
                <a:spcPts val="800"/>
              </a:spcAft>
              <a:buSzPts val="1000"/>
              <a:buFont typeface="Symbol" panose="05050102010706020507" pitchFamily="18" charset="2"/>
              <a:buChar char=""/>
              <a:tabLst>
                <a:tab pos="457200" algn="l"/>
              </a:tabLst>
            </a:pPr>
            <a:r>
              <a:rPr lang="en-GB" dirty="0"/>
              <a:t>National Insurance (Employee &amp; Employer)</a:t>
            </a:r>
          </a:p>
          <a:p>
            <a:pPr marL="342900" lvl="0" indent="-342900">
              <a:lnSpc>
                <a:spcPct val="107000"/>
              </a:lnSpc>
              <a:spcBef>
                <a:spcPts val="600"/>
              </a:spcBef>
              <a:spcAft>
                <a:spcPts val="800"/>
              </a:spcAft>
              <a:buSzPts val="1000"/>
              <a:buFont typeface="Symbol" panose="05050102010706020507" pitchFamily="18" charset="2"/>
              <a:buChar char=""/>
              <a:tabLst>
                <a:tab pos="457200" algn="l"/>
              </a:tabLst>
            </a:pPr>
            <a:r>
              <a:rPr lang="en-GB" dirty="0"/>
              <a:t>Pension Contributions (Employee &amp; Employer)</a:t>
            </a:r>
          </a:p>
          <a:p>
            <a:pPr marL="342900" lvl="0" indent="-342900">
              <a:lnSpc>
                <a:spcPct val="107000"/>
              </a:lnSpc>
              <a:spcBef>
                <a:spcPts val="600"/>
              </a:spcBef>
              <a:spcAft>
                <a:spcPts val="800"/>
              </a:spcAft>
              <a:buSzPts val="1000"/>
              <a:buFont typeface="Symbol" panose="05050102010706020507" pitchFamily="18" charset="2"/>
              <a:buChar char=""/>
              <a:tabLst>
                <a:tab pos="457200" algn="l"/>
              </a:tabLst>
            </a:pPr>
            <a:r>
              <a:rPr lang="en-GB" dirty="0"/>
              <a:t>Other deductions (for example union fees, loans)</a:t>
            </a:r>
          </a:p>
          <a:p>
            <a:pPr marL="342900" lvl="0" indent="-342900">
              <a:lnSpc>
                <a:spcPct val="107000"/>
              </a:lnSpc>
              <a:spcBef>
                <a:spcPts val="600"/>
              </a:spcBef>
              <a:spcAft>
                <a:spcPts val="800"/>
              </a:spcAft>
              <a:buSzPts val="1000"/>
              <a:buFont typeface="Symbol" panose="05050102010706020507" pitchFamily="18" charset="2"/>
              <a:buChar char=""/>
              <a:tabLst>
                <a:tab pos="457200" algn="l"/>
              </a:tabLst>
            </a:pPr>
            <a:r>
              <a:rPr lang="en-GB" dirty="0"/>
              <a:t>Net Pay (what staff actually receive)</a:t>
            </a:r>
          </a:p>
          <a:p>
            <a:pPr marL="342900" indent="-342900">
              <a:lnSpc>
                <a:spcPct val="107000"/>
              </a:lnSpc>
              <a:spcBef>
                <a:spcPts val="600"/>
              </a:spcBef>
              <a:spcAft>
                <a:spcPts val="800"/>
              </a:spcAft>
              <a:buSzPts val="1000"/>
              <a:buFont typeface="Symbol" panose="05050102010706020507" pitchFamily="18" charset="2"/>
              <a:buChar char=""/>
              <a:tabLst>
                <a:tab pos="457200" algn="l"/>
              </a:tabLst>
            </a:pPr>
            <a:r>
              <a:rPr lang="en-GB" dirty="0"/>
              <a:t>Wages Expense (total cost to employer)</a:t>
            </a:r>
          </a:p>
          <a:p>
            <a:pPr marL="342900" lvl="0" indent="-342900">
              <a:lnSpc>
                <a:spcPct val="107000"/>
              </a:lnSpc>
              <a:spcBef>
                <a:spcPts val="600"/>
              </a:spcBef>
              <a:spcAft>
                <a:spcPts val="800"/>
              </a:spcAft>
              <a:buSzPts val="1000"/>
              <a:buFont typeface="Symbol" panose="05050102010706020507" pitchFamily="18" charset="2"/>
              <a:buChar char=""/>
              <a:tabLst>
                <a:tab pos="457200" algn="l"/>
              </a:tabLst>
            </a:pPr>
            <a:endParaRPr lang="en-GB" dirty="0">
              <a:solidFill>
                <a:srgbClr val="000000"/>
              </a:solidFill>
              <a:latin typeface="Roboto" panose="02000000000000000000" pitchFamily="2" charset="0"/>
              <a:ea typeface="Roboto Light" panose="02000000000000000000" pitchFamily="2" charset="0"/>
              <a:cs typeface="Arial" panose="020B0604020202020204" pitchFamily="34" charset="0"/>
            </a:endParaRPr>
          </a:p>
          <a:p>
            <a:pPr marL="285750" lvl="0" indent="-285750">
              <a:buFont typeface="Arial" panose="020B0604020202020204" pitchFamily="34" charset="0"/>
              <a:buChar char="•"/>
            </a:pPr>
            <a:endParaRPr lang="en-GB" dirty="0"/>
          </a:p>
        </p:txBody>
      </p:sp>
    </p:spTree>
    <p:custDataLst>
      <p:tags r:id="rId1"/>
    </p:custDataLst>
    <p:extLst>
      <p:ext uri="{BB962C8B-B14F-4D97-AF65-F5344CB8AC3E}">
        <p14:creationId xmlns:p14="http://schemas.microsoft.com/office/powerpoint/2010/main" val="3921204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98A05-55C4-1262-DAD7-BC269100DC3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C58A38F-34B2-C724-5BEB-F7FBE5488E6A}"/>
              </a:ext>
            </a:extLst>
          </p:cNvPr>
          <p:cNvPicPr>
            <a:picLocks noChangeAspect="1"/>
          </p:cNvPicPr>
          <p:nvPr/>
        </p:nvPicPr>
        <p:blipFill>
          <a:blip r:embed="rId4"/>
          <a:stretch>
            <a:fillRect/>
          </a:stretch>
        </p:blipFill>
        <p:spPr>
          <a:xfrm>
            <a:off x="4333654" y="2581180"/>
            <a:ext cx="6943946" cy="3029975"/>
          </a:xfrm>
          <a:prstGeom prst="rect">
            <a:avLst/>
          </a:prstGeom>
        </p:spPr>
      </p:pic>
      <p:sp>
        <p:nvSpPr>
          <p:cNvPr id="31" name="BG White">
            <a:extLst>
              <a:ext uri="{FF2B5EF4-FFF2-40B4-BE49-F238E27FC236}">
                <a16:creationId xmlns:a16="http://schemas.microsoft.com/office/drawing/2014/main" id="{35784763-30B0-0894-C21A-821BCB72085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64000" y="279000"/>
            <a:ext cx="11664000" cy="6300000"/>
          </a:xfrm>
          <a:prstGeom prst="roundRect">
            <a:avLst>
              <a:gd name="adj" fmla="val 509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BG icon">
            <a:extLst>
              <a:ext uri="{FF2B5EF4-FFF2-40B4-BE49-F238E27FC236}">
                <a16:creationId xmlns:a16="http://schemas.microsoft.com/office/drawing/2014/main" id="{C142D700-BB79-7725-C49F-ECECF947B12A}"/>
              </a:ext>
              <a:ext uri="{C183D7F6-B498-43B3-948B-1728B52AA6E4}">
                <adec:decorative xmlns:adec="http://schemas.microsoft.com/office/drawing/2017/decorative" val="1"/>
              </a:ext>
            </a:extLst>
          </p:cNvPr>
          <p:cNvSpPr/>
          <p:nvPr/>
        </p:nvSpPr>
        <p:spPr>
          <a:xfrm>
            <a:off x="1142413" y="1558179"/>
            <a:ext cx="2880000" cy="2880000"/>
          </a:xfrm>
          <a:prstGeom prst="ellipse">
            <a:avLst/>
          </a:prstGeom>
          <a:solidFill>
            <a:schemeClr val="accent3"/>
          </a:solidFill>
          <a:ln>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00" dirty="0">
              <a:solidFill>
                <a:schemeClr val="tx1"/>
              </a:solidFill>
            </a:endParaRPr>
          </a:p>
        </p:txBody>
      </p:sp>
      <p:sp>
        <p:nvSpPr>
          <p:cNvPr id="29" name="Heading">
            <a:extLst>
              <a:ext uri="{FF2B5EF4-FFF2-40B4-BE49-F238E27FC236}">
                <a16:creationId xmlns:a16="http://schemas.microsoft.com/office/drawing/2014/main" id="{601C62C8-3DC9-D7A8-541A-E64D88DD333C}"/>
              </a:ext>
              <a:ext uri="{C183D7F6-B498-43B3-948B-1728B52AA6E4}">
                <adec:decorative xmlns:adec="http://schemas.microsoft.com/office/drawing/2017/decorative" val="0"/>
              </a:ext>
            </a:extLst>
          </p:cNvPr>
          <p:cNvSpPr txBox="1">
            <a:spLocks noGrp="1"/>
          </p:cNvSpPr>
          <p:nvPr>
            <p:ph type="title"/>
          </p:nvPr>
        </p:nvSpPr>
        <p:spPr>
          <a:xfrm>
            <a:off x="5396851" y="1305558"/>
            <a:ext cx="5880749"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defRPr/>
            </a:pPr>
            <a:r>
              <a:rPr lang="en-GB" sz="4400" b="1" dirty="0"/>
              <a:t>Task 1 - Calculations</a:t>
            </a:r>
            <a:br>
              <a:rPr lang="en-GB" sz="4400" dirty="0"/>
            </a:br>
            <a:endParaRPr kumimoji="0" lang="en-GB" sz="2000" b="1" i="0" u="none" strike="noStrike" kern="1200" cap="none" spc="0" normalizeH="0" baseline="0" noProof="0" dirty="0">
              <a:ln>
                <a:noFill/>
              </a:ln>
              <a:solidFill>
                <a:srgbClr val="231038"/>
              </a:solidFill>
              <a:effectLst/>
              <a:uLnTx/>
              <a:uFillTx/>
              <a:latin typeface="+mj-lt"/>
              <a:ea typeface="+mj-ea"/>
              <a:cs typeface="Archivo" pitchFamily="2" charset="0"/>
            </a:endParaRPr>
          </a:p>
        </p:txBody>
      </p:sp>
      <p:sp>
        <p:nvSpPr>
          <p:cNvPr id="3" name="Time">
            <a:extLst>
              <a:ext uri="{FF2B5EF4-FFF2-40B4-BE49-F238E27FC236}">
                <a16:creationId xmlns:a16="http://schemas.microsoft.com/office/drawing/2014/main" id="{B4F982C6-CD75-84C1-3DD1-B2B16ED88256}"/>
              </a:ext>
            </a:extLst>
          </p:cNvPr>
          <p:cNvSpPr/>
          <p:nvPr/>
        </p:nvSpPr>
        <p:spPr>
          <a:xfrm>
            <a:off x="2132412" y="4818147"/>
            <a:ext cx="900000" cy="360000"/>
          </a:xfrm>
          <a:prstGeom prst="roundRect">
            <a:avLst>
              <a:gd name="adj" fmla="val 2055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10 min</a:t>
            </a:r>
          </a:p>
        </p:txBody>
      </p:sp>
      <p:sp>
        <p:nvSpPr>
          <p:cNvPr id="2" name="Text body">
            <a:extLst>
              <a:ext uri="{FF2B5EF4-FFF2-40B4-BE49-F238E27FC236}">
                <a16:creationId xmlns:a16="http://schemas.microsoft.com/office/drawing/2014/main" id="{5F36B940-DCE1-CC58-63C5-3A7573E8809F}"/>
              </a:ext>
              <a:ext uri="{C183D7F6-B498-43B3-948B-1728B52AA6E4}">
                <adec:decorative xmlns:adec="http://schemas.microsoft.com/office/drawing/2017/decorative" val="0"/>
              </a:ext>
            </a:extLst>
          </p:cNvPr>
          <p:cNvSpPr txBox="1">
            <a:spLocks/>
          </p:cNvSpPr>
          <p:nvPr/>
        </p:nvSpPr>
        <p:spPr>
          <a:xfrm>
            <a:off x="5396851" y="2595277"/>
            <a:ext cx="5880748" cy="2862322"/>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2000" dirty="0">
                <a:latin typeface="+mn-lt"/>
                <a:cs typeface="Archivo" pitchFamily="2" charset="0"/>
              </a:rPr>
              <a:t>Wages expense = Gross Pay + ______ + ______</a:t>
            </a:r>
          </a:p>
          <a:p>
            <a:pPr algn="l">
              <a:lnSpc>
                <a:spcPct val="100000"/>
              </a:lnSpc>
            </a:pPr>
            <a:endParaRPr lang="en-GB" sz="2000" dirty="0">
              <a:latin typeface="+mn-lt"/>
              <a:cs typeface="Archivo" pitchFamily="2" charset="0"/>
            </a:endParaRPr>
          </a:p>
          <a:p>
            <a:pPr algn="l">
              <a:lnSpc>
                <a:spcPct val="100000"/>
              </a:lnSpc>
            </a:pPr>
            <a:r>
              <a:rPr lang="en-GB" sz="2000" dirty="0">
                <a:latin typeface="+mn-lt"/>
                <a:cs typeface="Archivo" pitchFamily="2" charset="0"/>
              </a:rPr>
              <a:t>HMRC liability = PAYE + ______ + ______</a:t>
            </a:r>
          </a:p>
          <a:p>
            <a:pPr algn="l">
              <a:lnSpc>
                <a:spcPct val="100000"/>
              </a:lnSpc>
            </a:pPr>
            <a:endParaRPr lang="en-GB" sz="2000" dirty="0">
              <a:latin typeface="+mn-lt"/>
              <a:cs typeface="Archivo" pitchFamily="2" charset="0"/>
            </a:endParaRPr>
          </a:p>
          <a:p>
            <a:pPr algn="l">
              <a:lnSpc>
                <a:spcPct val="100000"/>
              </a:lnSpc>
            </a:pPr>
            <a:r>
              <a:rPr lang="en-GB" sz="2000" dirty="0">
                <a:latin typeface="+mn-lt"/>
                <a:cs typeface="Archivo" pitchFamily="2" charset="0"/>
              </a:rPr>
              <a:t>Pension liability = ______ + ______</a:t>
            </a:r>
          </a:p>
          <a:p>
            <a:pPr algn="l">
              <a:lnSpc>
                <a:spcPct val="100000"/>
              </a:lnSpc>
            </a:pPr>
            <a:endParaRPr lang="en-GB" sz="2000" dirty="0">
              <a:latin typeface="+mn-lt"/>
              <a:cs typeface="Archivo" pitchFamily="2" charset="0"/>
            </a:endParaRPr>
          </a:p>
          <a:p>
            <a:pPr algn="l">
              <a:lnSpc>
                <a:spcPct val="100000"/>
              </a:lnSpc>
            </a:pPr>
            <a:r>
              <a:rPr lang="en-GB" sz="2000" dirty="0">
                <a:latin typeface="+mn-lt"/>
                <a:cs typeface="Archivo" pitchFamily="2" charset="0"/>
              </a:rPr>
              <a:t>Net pay = Gross pay – (income tax + ______ + ______ + other deductions)</a:t>
            </a:r>
          </a:p>
          <a:p>
            <a:pPr algn="l">
              <a:lnSpc>
                <a:spcPct val="100000"/>
              </a:lnSpc>
            </a:pPr>
            <a:endParaRPr lang="en-GB" sz="2000" dirty="0">
              <a:latin typeface="+mn-lt"/>
              <a:cs typeface="Archivo" pitchFamily="2" charset="0"/>
            </a:endParaRPr>
          </a:p>
        </p:txBody>
      </p:sp>
      <p:pic>
        <p:nvPicPr>
          <p:cNvPr id="6" name="Graphic 5" descr="Calculator outline">
            <a:extLst>
              <a:ext uri="{FF2B5EF4-FFF2-40B4-BE49-F238E27FC236}">
                <a16:creationId xmlns:a16="http://schemas.microsoft.com/office/drawing/2014/main" id="{83E00006-F196-7999-4963-47FDFA092B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22381" y="1938147"/>
            <a:ext cx="2120063" cy="2120063"/>
          </a:xfrm>
          <a:prstGeom prst="rect">
            <a:avLst/>
          </a:prstGeom>
        </p:spPr>
      </p:pic>
    </p:spTree>
    <p:custDataLst>
      <p:tags r:id="rId1"/>
    </p:custDataLst>
    <p:extLst>
      <p:ext uri="{BB962C8B-B14F-4D97-AF65-F5344CB8AC3E}">
        <p14:creationId xmlns:p14="http://schemas.microsoft.com/office/powerpoint/2010/main" val="381052061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128F1-E49F-8C9C-0707-9FEEE2F8AD9C}"/>
            </a:ext>
          </a:extLst>
        </p:cNvPr>
        <p:cNvGrpSpPr/>
        <p:nvPr/>
      </p:nvGrpSpPr>
      <p:grpSpPr>
        <a:xfrm>
          <a:off x="0" y="0"/>
          <a:ext cx="0" cy="0"/>
          <a:chOff x="0" y="0"/>
          <a:chExt cx="0" cy="0"/>
        </a:xfrm>
      </p:grpSpPr>
      <p:sp>
        <p:nvSpPr>
          <p:cNvPr id="31" name="BG White">
            <a:extLst>
              <a:ext uri="{FF2B5EF4-FFF2-40B4-BE49-F238E27FC236}">
                <a16:creationId xmlns:a16="http://schemas.microsoft.com/office/drawing/2014/main" id="{B208465F-AD63-FB0D-5BAB-D90A8597A6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64000" y="279000"/>
            <a:ext cx="11664000" cy="6300000"/>
          </a:xfrm>
          <a:prstGeom prst="roundRect">
            <a:avLst>
              <a:gd name="adj" fmla="val 509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Heading">
            <a:extLst>
              <a:ext uri="{FF2B5EF4-FFF2-40B4-BE49-F238E27FC236}">
                <a16:creationId xmlns:a16="http://schemas.microsoft.com/office/drawing/2014/main" id="{B09D09B5-09E3-7825-9918-ED043B8B287B}"/>
              </a:ext>
              <a:ext uri="{C183D7F6-B498-43B3-948B-1728B52AA6E4}">
                <adec:decorative xmlns:adec="http://schemas.microsoft.com/office/drawing/2017/decorative" val="0"/>
              </a:ext>
            </a:extLst>
          </p:cNvPr>
          <p:cNvSpPr txBox="1">
            <a:spLocks noGrp="1"/>
          </p:cNvSpPr>
          <p:nvPr>
            <p:ph type="title"/>
          </p:nvPr>
        </p:nvSpPr>
        <p:spPr>
          <a:xfrm>
            <a:off x="5796764" y="788754"/>
            <a:ext cx="7366786"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defRPr/>
            </a:pPr>
            <a:r>
              <a:rPr lang="en-GB" sz="4400" b="1" dirty="0"/>
              <a:t>Task 2 - One worked example together </a:t>
            </a:r>
            <a:br>
              <a:rPr lang="en-GB" sz="2000" dirty="0">
                <a:cs typeface="Archivo" pitchFamily="2" charset="0"/>
              </a:rPr>
            </a:br>
            <a:endParaRPr kumimoji="0" lang="en-GB" sz="2000" b="1" i="0" u="none" strike="noStrike" kern="1200" cap="none" spc="0" normalizeH="0" baseline="0" noProof="0" dirty="0">
              <a:ln>
                <a:noFill/>
              </a:ln>
              <a:solidFill>
                <a:srgbClr val="231038"/>
              </a:solidFill>
              <a:effectLst/>
              <a:uLnTx/>
              <a:uFillTx/>
              <a:latin typeface="+mj-lt"/>
              <a:ea typeface="+mj-ea"/>
              <a:cs typeface="Archivo" pitchFamily="2" charset="0"/>
            </a:endParaRPr>
          </a:p>
        </p:txBody>
      </p:sp>
      <p:sp>
        <p:nvSpPr>
          <p:cNvPr id="3" name="Time">
            <a:extLst>
              <a:ext uri="{FF2B5EF4-FFF2-40B4-BE49-F238E27FC236}">
                <a16:creationId xmlns:a16="http://schemas.microsoft.com/office/drawing/2014/main" id="{A2730AF0-95AA-CF87-737B-825C98476793}"/>
              </a:ext>
            </a:extLst>
          </p:cNvPr>
          <p:cNvSpPr/>
          <p:nvPr/>
        </p:nvSpPr>
        <p:spPr>
          <a:xfrm>
            <a:off x="2530475" y="5948168"/>
            <a:ext cx="900000" cy="360000"/>
          </a:xfrm>
          <a:prstGeom prst="roundRect">
            <a:avLst>
              <a:gd name="adj" fmla="val 2055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10 min</a:t>
            </a:r>
          </a:p>
        </p:txBody>
      </p:sp>
      <p:sp>
        <p:nvSpPr>
          <p:cNvPr id="2" name="Text body">
            <a:extLst>
              <a:ext uri="{FF2B5EF4-FFF2-40B4-BE49-F238E27FC236}">
                <a16:creationId xmlns:a16="http://schemas.microsoft.com/office/drawing/2014/main" id="{7AAABFF4-0B88-ECA8-2F42-40F478AD1BB4}"/>
              </a:ext>
              <a:ext uri="{C183D7F6-B498-43B3-948B-1728B52AA6E4}">
                <adec:decorative xmlns:adec="http://schemas.microsoft.com/office/drawing/2017/decorative" val="0"/>
              </a:ext>
            </a:extLst>
          </p:cNvPr>
          <p:cNvSpPr txBox="1">
            <a:spLocks/>
          </p:cNvSpPr>
          <p:nvPr/>
        </p:nvSpPr>
        <p:spPr>
          <a:xfrm>
            <a:off x="5796764" y="2689147"/>
            <a:ext cx="4784814" cy="2554545"/>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00000"/>
              </a:lnSpc>
              <a:buFont typeface="Arial" panose="020B0604020202020204" pitchFamily="34" charset="0"/>
              <a:buChar char="•"/>
            </a:pPr>
            <a:r>
              <a:rPr lang="en-GB" sz="2000" dirty="0">
                <a:latin typeface="+mn-lt"/>
                <a:cs typeface="Archivo" pitchFamily="2" charset="0"/>
              </a:rPr>
              <a:t>Wages expense</a:t>
            </a:r>
          </a:p>
          <a:p>
            <a:pPr marL="342900" indent="-342900" algn="l">
              <a:lnSpc>
                <a:spcPct val="100000"/>
              </a:lnSpc>
              <a:buFont typeface="Arial" panose="020B0604020202020204" pitchFamily="34" charset="0"/>
              <a:buChar char="•"/>
            </a:pPr>
            <a:r>
              <a:rPr lang="en-GB" sz="2000" dirty="0">
                <a:latin typeface="+mn-lt"/>
                <a:cs typeface="Archivo" pitchFamily="2" charset="0"/>
              </a:rPr>
              <a:t>HMRC liability</a:t>
            </a:r>
          </a:p>
          <a:p>
            <a:pPr marL="342900" indent="-342900" algn="l">
              <a:lnSpc>
                <a:spcPct val="100000"/>
              </a:lnSpc>
              <a:buFont typeface="Arial" panose="020B0604020202020204" pitchFamily="34" charset="0"/>
              <a:buChar char="•"/>
            </a:pPr>
            <a:r>
              <a:rPr lang="en-GB" sz="2000" dirty="0">
                <a:latin typeface="+mn-lt"/>
                <a:cs typeface="Archivo" pitchFamily="2" charset="0"/>
              </a:rPr>
              <a:t>Pension liability</a:t>
            </a:r>
          </a:p>
          <a:p>
            <a:pPr marL="342900" indent="-342900" algn="l">
              <a:lnSpc>
                <a:spcPct val="100000"/>
              </a:lnSpc>
              <a:buFont typeface="Arial" panose="020B0604020202020204" pitchFamily="34" charset="0"/>
              <a:buChar char="•"/>
            </a:pPr>
            <a:r>
              <a:rPr lang="en-GB" sz="2000" dirty="0">
                <a:latin typeface="+mn-lt"/>
                <a:cs typeface="Archivo" pitchFamily="2" charset="0"/>
              </a:rPr>
              <a:t>Net pay</a:t>
            </a:r>
          </a:p>
          <a:p>
            <a:pPr marL="342900" indent="-342900" algn="l">
              <a:lnSpc>
                <a:spcPct val="100000"/>
              </a:lnSpc>
              <a:buFont typeface="Arial" panose="020B0604020202020204" pitchFamily="34" charset="0"/>
              <a:buChar char="•"/>
            </a:pPr>
            <a:r>
              <a:rPr lang="en-GB" sz="2000" dirty="0">
                <a:latin typeface="+mn-lt"/>
                <a:cs typeface="Archivo" pitchFamily="2" charset="0"/>
              </a:rPr>
              <a:t>Place items in wages control account</a:t>
            </a:r>
          </a:p>
          <a:p>
            <a:pPr marL="342900" indent="-342900" algn="l">
              <a:lnSpc>
                <a:spcPct val="100000"/>
              </a:lnSpc>
              <a:buFont typeface="Arial" panose="020B0604020202020204" pitchFamily="34" charset="0"/>
              <a:buChar char="•"/>
            </a:pPr>
            <a:endParaRPr lang="en-GB" sz="2000" dirty="0">
              <a:latin typeface="+mn-lt"/>
              <a:cs typeface="Archivo" pitchFamily="2" charset="0"/>
            </a:endParaRPr>
          </a:p>
          <a:p>
            <a:pPr marL="342900" indent="-342900" algn="l">
              <a:lnSpc>
                <a:spcPct val="100000"/>
              </a:lnSpc>
              <a:buFont typeface="Arial" panose="020B0604020202020204" pitchFamily="34" charset="0"/>
              <a:buChar char="•"/>
            </a:pPr>
            <a:endParaRPr lang="en-GB" sz="2000" dirty="0">
              <a:latin typeface="+mn-lt"/>
              <a:cs typeface="Archivo" pitchFamily="2" charset="0"/>
            </a:endParaRPr>
          </a:p>
          <a:p>
            <a:pPr algn="l">
              <a:lnSpc>
                <a:spcPct val="100000"/>
              </a:lnSpc>
            </a:pPr>
            <a:endParaRPr lang="en-GB" sz="2000" dirty="0">
              <a:latin typeface="+mn-lt"/>
              <a:cs typeface="Archivo" pitchFamily="2" charset="0"/>
            </a:endParaRPr>
          </a:p>
        </p:txBody>
      </p:sp>
      <p:pic>
        <p:nvPicPr>
          <p:cNvPr id="9" name="Picture 8">
            <a:extLst>
              <a:ext uri="{FF2B5EF4-FFF2-40B4-BE49-F238E27FC236}">
                <a16:creationId xmlns:a16="http://schemas.microsoft.com/office/drawing/2014/main" id="{869462B5-C4D4-A889-BCF5-27E84544630E}"/>
              </a:ext>
            </a:extLst>
          </p:cNvPr>
          <p:cNvPicPr>
            <a:picLocks noChangeAspect="1"/>
          </p:cNvPicPr>
          <p:nvPr/>
        </p:nvPicPr>
        <p:blipFill>
          <a:blip r:embed="rId4"/>
          <a:stretch>
            <a:fillRect/>
          </a:stretch>
        </p:blipFill>
        <p:spPr>
          <a:xfrm>
            <a:off x="736654" y="729832"/>
            <a:ext cx="4784814" cy="2087843"/>
          </a:xfrm>
          <a:prstGeom prst="rect">
            <a:avLst/>
          </a:prstGeom>
        </p:spPr>
      </p:pic>
      <p:sp>
        <p:nvSpPr>
          <p:cNvPr id="11" name="TextBox 10">
            <a:extLst>
              <a:ext uri="{FF2B5EF4-FFF2-40B4-BE49-F238E27FC236}">
                <a16:creationId xmlns:a16="http://schemas.microsoft.com/office/drawing/2014/main" id="{C91442E6-57C6-2794-2862-8FA53B88D691}"/>
              </a:ext>
            </a:extLst>
          </p:cNvPr>
          <p:cNvSpPr txBox="1"/>
          <p:nvPr/>
        </p:nvSpPr>
        <p:spPr>
          <a:xfrm>
            <a:off x="1223421" y="988923"/>
            <a:ext cx="3767137" cy="1569660"/>
          </a:xfrm>
          <a:prstGeom prst="rect">
            <a:avLst/>
          </a:prstGeom>
          <a:noFill/>
        </p:spPr>
        <p:txBody>
          <a:bodyPr wrap="square">
            <a:spAutoFit/>
          </a:bodyPr>
          <a:lstStyle/>
          <a:p>
            <a:r>
              <a:rPr lang="es-ES" sz="2400" dirty="0"/>
              <a:t>“Gross </a:t>
            </a:r>
            <a:r>
              <a:rPr lang="es-ES" sz="2400" dirty="0" err="1"/>
              <a:t>pay</a:t>
            </a:r>
            <a:r>
              <a:rPr lang="es-ES" sz="2400" dirty="0"/>
              <a:t> £1,000, PAYE £200, ER NI £50, EE NI £40, ER </a:t>
            </a:r>
            <a:r>
              <a:rPr lang="es-ES" sz="2400" dirty="0" err="1"/>
              <a:t>Pension</a:t>
            </a:r>
            <a:r>
              <a:rPr lang="es-ES" sz="2400" dirty="0"/>
              <a:t> £25, EE </a:t>
            </a:r>
            <a:r>
              <a:rPr lang="es-ES" sz="2400" dirty="0" err="1"/>
              <a:t>Pension</a:t>
            </a:r>
            <a:r>
              <a:rPr lang="es-ES" sz="2400" dirty="0"/>
              <a:t> £25, </a:t>
            </a:r>
            <a:r>
              <a:rPr lang="es-ES" sz="2400" dirty="0" err="1"/>
              <a:t>Union</a:t>
            </a:r>
            <a:r>
              <a:rPr lang="es-ES" sz="2400" dirty="0"/>
              <a:t> £10.”</a:t>
            </a:r>
            <a:endParaRPr lang="en-GB" sz="2400" dirty="0"/>
          </a:p>
        </p:txBody>
      </p:sp>
      <p:pic>
        <p:nvPicPr>
          <p:cNvPr id="14" name="Picture 13">
            <a:extLst>
              <a:ext uri="{FF2B5EF4-FFF2-40B4-BE49-F238E27FC236}">
                <a16:creationId xmlns:a16="http://schemas.microsoft.com/office/drawing/2014/main" id="{F111DB3E-6311-417F-C63F-7B4B98714982}"/>
              </a:ext>
            </a:extLst>
          </p:cNvPr>
          <p:cNvPicPr>
            <a:picLocks noChangeAspect="1"/>
          </p:cNvPicPr>
          <p:nvPr/>
        </p:nvPicPr>
        <p:blipFill>
          <a:blip r:embed="rId5"/>
          <a:stretch>
            <a:fillRect/>
          </a:stretch>
        </p:blipFill>
        <p:spPr>
          <a:xfrm>
            <a:off x="1538646" y="2944141"/>
            <a:ext cx="2883658" cy="2877561"/>
          </a:xfrm>
          <a:prstGeom prst="rect">
            <a:avLst/>
          </a:prstGeom>
        </p:spPr>
      </p:pic>
    </p:spTree>
    <p:custDataLst>
      <p:tags r:id="rId1"/>
    </p:custDataLst>
    <p:extLst>
      <p:ext uri="{BB962C8B-B14F-4D97-AF65-F5344CB8AC3E}">
        <p14:creationId xmlns:p14="http://schemas.microsoft.com/office/powerpoint/2010/main" val="69739628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32E5D-EA0C-555D-9247-5930A147F547}"/>
            </a:ext>
          </a:extLst>
        </p:cNvPr>
        <p:cNvGrpSpPr/>
        <p:nvPr/>
      </p:nvGrpSpPr>
      <p:grpSpPr>
        <a:xfrm>
          <a:off x="0" y="0"/>
          <a:ext cx="0" cy="0"/>
          <a:chOff x="0" y="0"/>
          <a:chExt cx="0" cy="0"/>
        </a:xfrm>
      </p:grpSpPr>
      <p:sp>
        <p:nvSpPr>
          <p:cNvPr id="31" name="BG White">
            <a:extLst>
              <a:ext uri="{FF2B5EF4-FFF2-40B4-BE49-F238E27FC236}">
                <a16:creationId xmlns:a16="http://schemas.microsoft.com/office/drawing/2014/main" id="{978C6CBD-B8DC-2F03-7E5C-032B4DC2ECA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64000" y="279000"/>
            <a:ext cx="11664000" cy="6300000"/>
          </a:xfrm>
          <a:prstGeom prst="roundRect">
            <a:avLst>
              <a:gd name="adj" fmla="val 509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Heading">
            <a:extLst>
              <a:ext uri="{FF2B5EF4-FFF2-40B4-BE49-F238E27FC236}">
                <a16:creationId xmlns:a16="http://schemas.microsoft.com/office/drawing/2014/main" id="{1C6C882D-344D-2A45-5B77-53DAF5744E6D}"/>
              </a:ext>
              <a:ext uri="{C183D7F6-B498-43B3-948B-1728B52AA6E4}">
                <adec:decorative xmlns:adec="http://schemas.microsoft.com/office/drawing/2017/decorative" val="0"/>
              </a:ext>
            </a:extLst>
          </p:cNvPr>
          <p:cNvSpPr txBox="1">
            <a:spLocks noGrp="1"/>
          </p:cNvSpPr>
          <p:nvPr>
            <p:ph type="title"/>
          </p:nvPr>
        </p:nvSpPr>
        <p:spPr>
          <a:xfrm>
            <a:off x="5796764" y="-619745"/>
            <a:ext cx="6131236" cy="49121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uNone/>
            </a:pPr>
            <a:br>
              <a:rPr lang="en-GB" sz="4400" b="1" dirty="0"/>
            </a:br>
            <a:br>
              <a:rPr lang="en-GB" sz="4400" b="1" dirty="0"/>
            </a:br>
            <a:br>
              <a:rPr lang="en-GB" sz="4400" b="1" dirty="0"/>
            </a:br>
            <a:r>
              <a:rPr lang="en-GB" sz="4400" b="1" dirty="0"/>
              <a:t>Task 3 - </a:t>
            </a:r>
            <a:r>
              <a:rPr lang="en-GB" sz="4400" b="1" dirty="0">
                <a:effectLst/>
                <a:latin typeface="Roboto" panose="02000000000000000000" pitchFamily="2" charset="0"/>
                <a:ea typeface="Roboto Light" panose="02000000000000000000" pitchFamily="2" charset="0"/>
                <a:cs typeface="Times New Roman" panose="02020603050405020304" pitchFamily="18" charset="0"/>
              </a:rPr>
              <a:t>Group task: Janet’s Crochet Emporium </a:t>
            </a:r>
            <a:br>
              <a:rPr lang="en-GB" sz="4800" dirty="0">
                <a:effectLst/>
                <a:latin typeface="Roboto Light" panose="02000000000000000000" pitchFamily="2" charset="0"/>
                <a:ea typeface="Roboto Light" panose="02000000000000000000" pitchFamily="2" charset="0"/>
                <a:cs typeface="Times New Roman" panose="02020603050405020304" pitchFamily="18" charset="0"/>
              </a:rPr>
            </a:br>
            <a:r>
              <a:rPr lang="en-GB" sz="4400" dirty="0">
                <a:effectLst/>
                <a:latin typeface="Roboto" panose="02000000000000000000" pitchFamily="2" charset="0"/>
                <a:ea typeface="Roboto Light" panose="02000000000000000000" pitchFamily="2" charset="0"/>
                <a:cs typeface="Times New Roman" panose="02020603050405020304" pitchFamily="18" charset="0"/>
              </a:rPr>
              <a:t> </a:t>
            </a:r>
            <a:br>
              <a:rPr lang="en-GB" sz="4800" dirty="0">
                <a:effectLst/>
                <a:latin typeface="Roboto Light" panose="02000000000000000000" pitchFamily="2" charset="0"/>
                <a:ea typeface="Roboto Light" panose="02000000000000000000" pitchFamily="2" charset="0"/>
                <a:cs typeface="Times New Roman" panose="02020603050405020304" pitchFamily="18" charset="0"/>
              </a:rPr>
            </a:br>
            <a:br>
              <a:rPr lang="en-GB" sz="2000" dirty="0">
                <a:cs typeface="Archivo" pitchFamily="2" charset="0"/>
              </a:rPr>
            </a:br>
            <a:endParaRPr kumimoji="0" lang="en-GB" sz="2000" b="1" i="0" u="none" strike="noStrike" kern="1200" cap="none" spc="0" normalizeH="0" baseline="0" noProof="0" dirty="0">
              <a:ln>
                <a:noFill/>
              </a:ln>
              <a:solidFill>
                <a:srgbClr val="231038"/>
              </a:solidFill>
              <a:effectLst/>
              <a:uLnTx/>
              <a:uFillTx/>
              <a:latin typeface="+mj-lt"/>
              <a:ea typeface="+mj-ea"/>
              <a:cs typeface="Archivo" pitchFamily="2" charset="0"/>
            </a:endParaRPr>
          </a:p>
        </p:txBody>
      </p:sp>
      <p:sp>
        <p:nvSpPr>
          <p:cNvPr id="3" name="Time">
            <a:extLst>
              <a:ext uri="{FF2B5EF4-FFF2-40B4-BE49-F238E27FC236}">
                <a16:creationId xmlns:a16="http://schemas.microsoft.com/office/drawing/2014/main" id="{D8092200-8402-60F2-C32E-16972F406769}"/>
              </a:ext>
            </a:extLst>
          </p:cNvPr>
          <p:cNvSpPr/>
          <p:nvPr/>
        </p:nvSpPr>
        <p:spPr>
          <a:xfrm>
            <a:off x="2530475" y="5113119"/>
            <a:ext cx="900000" cy="360000"/>
          </a:xfrm>
          <a:prstGeom prst="roundRect">
            <a:avLst>
              <a:gd name="adj" fmla="val 2055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30 min</a:t>
            </a:r>
          </a:p>
        </p:txBody>
      </p:sp>
      <p:sp>
        <p:nvSpPr>
          <p:cNvPr id="2" name="Text body">
            <a:extLst>
              <a:ext uri="{FF2B5EF4-FFF2-40B4-BE49-F238E27FC236}">
                <a16:creationId xmlns:a16="http://schemas.microsoft.com/office/drawing/2014/main" id="{6C989664-3EBE-9A63-BA26-1C2051182283}"/>
              </a:ext>
              <a:ext uri="{C183D7F6-B498-43B3-948B-1728B52AA6E4}">
                <adec:decorative xmlns:adec="http://schemas.microsoft.com/office/drawing/2017/decorative" val="0"/>
              </a:ext>
            </a:extLst>
          </p:cNvPr>
          <p:cNvSpPr txBox="1">
            <a:spLocks/>
          </p:cNvSpPr>
          <p:nvPr/>
        </p:nvSpPr>
        <p:spPr>
          <a:xfrm>
            <a:off x="5796764" y="3393623"/>
            <a:ext cx="4784814" cy="400110"/>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GB" sz="2000" dirty="0">
              <a:latin typeface="+mn-lt"/>
              <a:cs typeface="Archivo" pitchFamily="2" charset="0"/>
            </a:endParaRPr>
          </a:p>
        </p:txBody>
      </p:sp>
      <p:pic>
        <p:nvPicPr>
          <p:cNvPr id="4" name="Picture 3">
            <a:extLst>
              <a:ext uri="{FF2B5EF4-FFF2-40B4-BE49-F238E27FC236}">
                <a16:creationId xmlns:a16="http://schemas.microsoft.com/office/drawing/2014/main" id="{36CFB7EB-A4EC-F234-C0A7-375750A28013}"/>
              </a:ext>
            </a:extLst>
          </p:cNvPr>
          <p:cNvPicPr>
            <a:picLocks noChangeAspect="1"/>
          </p:cNvPicPr>
          <p:nvPr/>
        </p:nvPicPr>
        <p:blipFill>
          <a:blip r:embed="rId4"/>
          <a:stretch>
            <a:fillRect/>
          </a:stretch>
        </p:blipFill>
        <p:spPr>
          <a:xfrm>
            <a:off x="1538646" y="1954842"/>
            <a:ext cx="2883658" cy="2877561"/>
          </a:xfrm>
          <a:prstGeom prst="rect">
            <a:avLst/>
          </a:prstGeom>
        </p:spPr>
      </p:pic>
      <p:sp>
        <p:nvSpPr>
          <p:cNvPr id="6" name="TextBox 5">
            <a:extLst>
              <a:ext uri="{FF2B5EF4-FFF2-40B4-BE49-F238E27FC236}">
                <a16:creationId xmlns:a16="http://schemas.microsoft.com/office/drawing/2014/main" id="{9D4353FA-1688-CF1B-0007-57DEE22BEE32}"/>
              </a:ext>
            </a:extLst>
          </p:cNvPr>
          <p:cNvSpPr txBox="1"/>
          <p:nvPr/>
        </p:nvSpPr>
        <p:spPr>
          <a:xfrm>
            <a:off x="6029325" y="3793733"/>
            <a:ext cx="5029200" cy="1477328"/>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Apply the same method to Janet’s Crochet Emporium payroll data in the excel document	</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Work in groups (30 mins)</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Present your answers back to group</a:t>
            </a:r>
            <a:endParaRPr lang="en-GB" dirty="0"/>
          </a:p>
        </p:txBody>
      </p:sp>
    </p:spTree>
    <p:custDataLst>
      <p:tags r:id="rId1"/>
    </p:custDataLst>
    <p:extLst>
      <p:ext uri="{BB962C8B-B14F-4D97-AF65-F5344CB8AC3E}">
        <p14:creationId xmlns:p14="http://schemas.microsoft.com/office/powerpoint/2010/main" val="2304057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21F68-3004-F0C1-FF62-96CACB0738C1}"/>
            </a:ext>
          </a:extLst>
        </p:cNvPr>
        <p:cNvGrpSpPr/>
        <p:nvPr/>
      </p:nvGrpSpPr>
      <p:grpSpPr>
        <a:xfrm>
          <a:off x="0" y="0"/>
          <a:ext cx="0" cy="0"/>
          <a:chOff x="0" y="0"/>
          <a:chExt cx="0" cy="0"/>
        </a:xfrm>
      </p:grpSpPr>
      <p:sp>
        <p:nvSpPr>
          <p:cNvPr id="127" name="Rectangle: Top Corners Rounded 126">
            <a:extLst>
              <a:ext uri="{FF2B5EF4-FFF2-40B4-BE49-F238E27FC236}">
                <a16:creationId xmlns:a16="http://schemas.microsoft.com/office/drawing/2014/main" id="{674212EE-3766-D298-6CCE-C67859DECADD}"/>
              </a:ext>
              <a:ext uri="{C183D7F6-B498-43B3-948B-1728B52AA6E4}">
                <adec:decorative xmlns:adec="http://schemas.microsoft.com/office/drawing/2017/decorative" val="1"/>
              </a:ext>
            </a:extLst>
          </p:cNvPr>
          <p:cNvSpPr/>
          <p:nvPr/>
        </p:nvSpPr>
        <p:spPr>
          <a:xfrm rot="16200000">
            <a:off x="970512" y="1088237"/>
            <a:ext cx="4851863" cy="4681513"/>
          </a:xfrm>
          <a:prstGeom prst="round2SameRect">
            <a:avLst>
              <a:gd name="adj1" fmla="val 5930"/>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BG White">
            <a:extLst>
              <a:ext uri="{FF2B5EF4-FFF2-40B4-BE49-F238E27FC236}">
                <a16:creationId xmlns:a16="http://schemas.microsoft.com/office/drawing/2014/main" id="{0859E5FC-6633-5C8B-2ED3-9B7BA7CE132D}"/>
              </a:ext>
              <a:ext uri="{C183D7F6-B498-43B3-948B-1728B52AA6E4}">
                <adec:decorative xmlns:adec="http://schemas.microsoft.com/office/drawing/2017/decorative" val="1"/>
              </a:ext>
            </a:extLst>
          </p:cNvPr>
          <p:cNvSpPr/>
          <p:nvPr/>
        </p:nvSpPr>
        <p:spPr>
          <a:xfrm>
            <a:off x="1055687" y="1003069"/>
            <a:ext cx="10266247" cy="4851864"/>
          </a:xfrm>
          <a:prstGeom prst="roundRect">
            <a:avLst>
              <a:gd name="adj" fmla="val 584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Heading">
            <a:extLst>
              <a:ext uri="{FF2B5EF4-FFF2-40B4-BE49-F238E27FC236}">
                <a16:creationId xmlns:a16="http://schemas.microsoft.com/office/drawing/2014/main" id="{5E51A638-229B-EB68-A3CC-F943F5402FCD}"/>
              </a:ext>
              <a:ext uri="{C183D7F6-B498-43B3-948B-1728B52AA6E4}">
                <adec:decorative xmlns:adec="http://schemas.microsoft.com/office/drawing/2017/decorative" val="0"/>
              </a:ext>
            </a:extLst>
          </p:cNvPr>
          <p:cNvSpPr txBox="1">
            <a:spLocks noGrp="1"/>
          </p:cNvSpPr>
          <p:nvPr>
            <p:ph type="title"/>
          </p:nvPr>
        </p:nvSpPr>
        <p:spPr>
          <a:xfrm>
            <a:off x="1664423" y="2398480"/>
            <a:ext cx="347521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a:latin typeface="Roboto Light" panose="02000000000000000000" pitchFamily="2" charset="0"/>
                <a:ea typeface="Roboto Light" panose="02000000000000000000" pitchFamily="2" charset="0"/>
                <a:cs typeface="Archivo" pitchFamily="2" charset="0"/>
              </a:rPr>
              <a:t>Let’s take a quick break! </a:t>
            </a:r>
            <a:endParaRPr kumimoji="0" lang="en-GB" sz="2400" i="0" u="none" strike="noStrike" kern="1200" cap="none" spc="0" normalizeH="0" baseline="0" noProof="0">
              <a:ln>
                <a:noFill/>
              </a:ln>
              <a:solidFill>
                <a:schemeClr val="tx1"/>
              </a:solidFill>
              <a:effectLst/>
              <a:uLnTx/>
              <a:uFillTx/>
              <a:latin typeface="+mn-lt"/>
              <a:ea typeface="Roboto Light" panose="02000000000000000000" pitchFamily="2" charset="0"/>
              <a:cs typeface="Archivo" pitchFamily="2" charset="0"/>
            </a:endParaRPr>
          </a:p>
        </p:txBody>
      </p:sp>
      <p:sp>
        <p:nvSpPr>
          <p:cNvPr id="4" name="Time 1">
            <a:extLst>
              <a:ext uri="{FF2B5EF4-FFF2-40B4-BE49-F238E27FC236}">
                <a16:creationId xmlns:a16="http://schemas.microsoft.com/office/drawing/2014/main" id="{5DBF261C-09F4-7C52-EA1A-F059B1EFA14D}"/>
              </a:ext>
            </a:extLst>
          </p:cNvPr>
          <p:cNvSpPr/>
          <p:nvPr/>
        </p:nvSpPr>
        <p:spPr>
          <a:xfrm>
            <a:off x="1665862" y="1527050"/>
            <a:ext cx="900000" cy="396000"/>
          </a:xfrm>
          <a:prstGeom prst="roundRect">
            <a:avLst>
              <a:gd name="adj" fmla="val 2055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ea typeface="Roboto" panose="02000000000000000000" pitchFamily="2" charset="0"/>
              </a:rPr>
              <a:t>5 mins</a:t>
            </a:r>
          </a:p>
        </p:txBody>
      </p:sp>
      <p:grpSp>
        <p:nvGrpSpPr>
          <p:cNvPr id="126" name="Group 125">
            <a:extLst>
              <a:ext uri="{FF2B5EF4-FFF2-40B4-BE49-F238E27FC236}">
                <a16:creationId xmlns:a16="http://schemas.microsoft.com/office/drawing/2014/main" id="{B4DC7056-30DD-3509-72B7-733B3BD51EC7}"/>
              </a:ext>
              <a:ext uri="{C183D7F6-B498-43B3-948B-1728B52AA6E4}">
                <adec:decorative xmlns:adec="http://schemas.microsoft.com/office/drawing/2017/decorative" val="1"/>
              </a:ext>
            </a:extLst>
          </p:cNvPr>
          <p:cNvGrpSpPr>
            <a:grpSpLocks noGrp="1" noUngrp="1" noRot="1" noMove="1" noResize="1"/>
          </p:cNvGrpSpPr>
          <p:nvPr/>
        </p:nvGrpSpPr>
        <p:grpSpPr>
          <a:xfrm>
            <a:off x="6362562" y="1482716"/>
            <a:ext cx="4276157" cy="3643642"/>
            <a:chOff x="6309405" y="1236060"/>
            <a:chExt cx="4828054" cy="4113904"/>
          </a:xfrm>
        </p:grpSpPr>
        <p:grpSp>
          <p:nvGrpSpPr>
            <p:cNvPr id="8" name="Graphic 5">
              <a:extLst>
                <a:ext uri="{FF2B5EF4-FFF2-40B4-BE49-F238E27FC236}">
                  <a16:creationId xmlns:a16="http://schemas.microsoft.com/office/drawing/2014/main" id="{148098F0-4261-A660-BEC9-0D87A7A8947F}"/>
                </a:ext>
              </a:extLst>
            </p:cNvPr>
            <p:cNvGrpSpPr>
              <a:grpSpLocks noGrp="1" noUngrp="1" noRot="1" noMove="1" noResize="1"/>
            </p:cNvGrpSpPr>
            <p:nvPr/>
          </p:nvGrpSpPr>
          <p:grpSpPr>
            <a:xfrm>
              <a:off x="6309878" y="1931276"/>
              <a:ext cx="4592261" cy="3417242"/>
              <a:chOff x="6309878" y="1931276"/>
              <a:chExt cx="4592261" cy="3417242"/>
            </a:xfrm>
            <a:solidFill>
              <a:srgbClr val="313131"/>
            </a:solidFill>
          </p:grpSpPr>
          <p:sp>
            <p:nvSpPr>
              <p:cNvPr id="9" name="Freeform: Shape 8">
                <a:extLst>
                  <a:ext uri="{FF2B5EF4-FFF2-40B4-BE49-F238E27FC236}">
                    <a16:creationId xmlns:a16="http://schemas.microsoft.com/office/drawing/2014/main" id="{20DB0DF9-0BD9-F930-CB1E-1DAEDBA8A94D}"/>
                  </a:ext>
                </a:extLst>
              </p:cNvPr>
              <p:cNvSpPr>
                <a:spLocks noGrp="1" noRot="1" noMove="1" noResize="1" noEditPoints="1" noAdjustHandles="1" noChangeArrowheads="1" noChangeShapeType="1"/>
              </p:cNvSpPr>
              <p:nvPr/>
            </p:nvSpPr>
            <p:spPr>
              <a:xfrm>
                <a:off x="6318522" y="1940662"/>
                <a:ext cx="4573941" cy="3398802"/>
              </a:xfrm>
              <a:custGeom>
                <a:avLst/>
                <a:gdLst>
                  <a:gd name="connsiteX0" fmla="*/ 4573906 w 4573941"/>
                  <a:gd name="connsiteY0" fmla="*/ 1105150 h 3398802"/>
                  <a:gd name="connsiteX1" fmla="*/ 4573906 w 4573941"/>
                  <a:gd name="connsiteY1" fmla="*/ 3398803 h 3398802"/>
                  <a:gd name="connsiteX2" fmla="*/ 731267 w 4573941"/>
                  <a:gd name="connsiteY2" fmla="*/ 3398803 h 3398802"/>
                  <a:gd name="connsiteX3" fmla="*/ 534311 w 4573941"/>
                  <a:gd name="connsiteY3" fmla="*/ 3201847 h 3398802"/>
                  <a:gd name="connsiteX4" fmla="*/ 845963 w 4573941"/>
                  <a:gd name="connsiteY4" fmla="*/ 2184209 h 3398802"/>
                  <a:gd name="connsiteX5" fmla="*/ 185285 w 4573941"/>
                  <a:gd name="connsiteY5" fmla="*/ 2184209 h 3398802"/>
                  <a:gd name="connsiteX6" fmla="*/ 0 w 4573941"/>
                  <a:gd name="connsiteY6" fmla="*/ 1998924 h 3398802"/>
                  <a:gd name="connsiteX7" fmla="*/ 150802 w 4573941"/>
                  <a:gd name="connsiteY7" fmla="*/ 1105185 h 3398802"/>
                  <a:gd name="connsiteX8" fmla="*/ 534311 w 4573941"/>
                  <a:gd name="connsiteY8" fmla="*/ 1105185 h 3398802"/>
                  <a:gd name="connsiteX9" fmla="*/ 686382 w 4573941"/>
                  <a:gd name="connsiteY9" fmla="*/ 0 h 3398802"/>
                  <a:gd name="connsiteX10" fmla="*/ 3634754 w 4573941"/>
                  <a:gd name="connsiteY10" fmla="*/ 0 h 3398802"/>
                  <a:gd name="connsiteX11" fmla="*/ 3740248 w 4573941"/>
                  <a:gd name="connsiteY11" fmla="*/ 1105185 h 3398802"/>
                  <a:gd name="connsiteX12" fmla="*/ 4573942 w 4573941"/>
                  <a:gd name="connsiteY12" fmla="*/ 1105185 h 339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3941" h="3398802">
                    <a:moveTo>
                      <a:pt x="4573906" y="1105150"/>
                    </a:moveTo>
                    <a:lnTo>
                      <a:pt x="4573906" y="3398803"/>
                    </a:lnTo>
                    <a:lnTo>
                      <a:pt x="731267" y="3398803"/>
                    </a:lnTo>
                    <a:cubicBezTo>
                      <a:pt x="622493" y="3398803"/>
                      <a:pt x="534311" y="3310621"/>
                      <a:pt x="534311" y="3201847"/>
                    </a:cubicBezTo>
                    <a:lnTo>
                      <a:pt x="845963" y="2184209"/>
                    </a:lnTo>
                    <a:lnTo>
                      <a:pt x="185285" y="2184209"/>
                    </a:lnTo>
                    <a:cubicBezTo>
                      <a:pt x="82929" y="2184209"/>
                      <a:pt x="0" y="2101245"/>
                      <a:pt x="0" y="1998924"/>
                    </a:cubicBezTo>
                    <a:lnTo>
                      <a:pt x="150802" y="1105185"/>
                    </a:lnTo>
                    <a:lnTo>
                      <a:pt x="534311" y="1105185"/>
                    </a:lnTo>
                    <a:lnTo>
                      <a:pt x="686382" y="0"/>
                    </a:lnTo>
                    <a:lnTo>
                      <a:pt x="3634754" y="0"/>
                    </a:lnTo>
                    <a:lnTo>
                      <a:pt x="3740248" y="1105185"/>
                    </a:lnTo>
                    <a:lnTo>
                      <a:pt x="4573942" y="1105185"/>
                    </a:lnTo>
                    <a:close/>
                  </a:path>
                </a:pathLst>
              </a:custGeom>
              <a:solidFill>
                <a:srgbClr val="313131"/>
              </a:solidFill>
              <a:ln w="3521"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CBD7546-E1C3-1E13-0AAD-E1667C627AAE}"/>
                  </a:ext>
                </a:extLst>
              </p:cNvPr>
              <p:cNvSpPr>
                <a:spLocks noGrp="1" noRot="1" noMove="1" noResize="1" noEditPoints="1" noAdjustHandles="1" noChangeArrowheads="1" noChangeShapeType="1"/>
              </p:cNvSpPr>
              <p:nvPr/>
            </p:nvSpPr>
            <p:spPr>
              <a:xfrm>
                <a:off x="6309878" y="1931276"/>
                <a:ext cx="4592261" cy="3417242"/>
              </a:xfrm>
              <a:custGeom>
                <a:avLst/>
                <a:gdLst>
                  <a:gd name="connsiteX0" fmla="*/ 4573559 w 4592261"/>
                  <a:gd name="connsiteY0" fmla="*/ 1114537 h 3417242"/>
                  <a:gd name="connsiteX1" fmla="*/ 4573559 w 4592261"/>
                  <a:gd name="connsiteY1" fmla="*/ 3373530 h 3417242"/>
                  <a:gd name="connsiteX2" fmla="*/ 4573559 w 4592261"/>
                  <a:gd name="connsiteY2" fmla="*/ 3404416 h 3417242"/>
                  <a:gd name="connsiteX3" fmla="*/ 4573559 w 4592261"/>
                  <a:gd name="connsiteY3" fmla="*/ 3408189 h 3417242"/>
                  <a:gd name="connsiteX4" fmla="*/ 4582550 w 4592261"/>
                  <a:gd name="connsiteY4" fmla="*/ 3399198 h 3417242"/>
                  <a:gd name="connsiteX5" fmla="*/ 4210711 w 4592261"/>
                  <a:gd name="connsiteY5" fmla="*/ 3399198 h 3417242"/>
                  <a:gd name="connsiteX6" fmla="*/ 3954803 w 4592261"/>
                  <a:gd name="connsiteY6" fmla="*/ 3399198 h 3417242"/>
                  <a:gd name="connsiteX7" fmla="*/ 3651472 w 4592261"/>
                  <a:gd name="connsiteY7" fmla="*/ 3399198 h 3417242"/>
                  <a:gd name="connsiteX8" fmla="*/ 3313975 w 4592261"/>
                  <a:gd name="connsiteY8" fmla="*/ 3399198 h 3417242"/>
                  <a:gd name="connsiteX9" fmla="*/ 2956310 w 4592261"/>
                  <a:gd name="connsiteY9" fmla="*/ 3399198 h 3417242"/>
                  <a:gd name="connsiteX10" fmla="*/ 2587222 w 4592261"/>
                  <a:gd name="connsiteY10" fmla="*/ 3399198 h 3417242"/>
                  <a:gd name="connsiteX11" fmla="*/ 2220566 w 4592261"/>
                  <a:gd name="connsiteY11" fmla="*/ 3399198 h 3417242"/>
                  <a:gd name="connsiteX12" fmla="*/ 1870164 w 4592261"/>
                  <a:gd name="connsiteY12" fmla="*/ 3399198 h 3417242"/>
                  <a:gd name="connsiteX13" fmla="*/ 1544867 w 4592261"/>
                  <a:gd name="connsiteY13" fmla="*/ 3399198 h 3417242"/>
                  <a:gd name="connsiteX14" fmla="*/ 1259835 w 4592261"/>
                  <a:gd name="connsiteY14" fmla="*/ 3399198 h 3417242"/>
                  <a:gd name="connsiteX15" fmla="*/ 1024518 w 4592261"/>
                  <a:gd name="connsiteY15" fmla="*/ 3399198 h 3417242"/>
                  <a:gd name="connsiteX16" fmla="*/ 852597 w 4592261"/>
                  <a:gd name="connsiteY16" fmla="*/ 3399198 h 3417242"/>
                  <a:gd name="connsiteX17" fmla="*/ 756552 w 4592261"/>
                  <a:gd name="connsiteY17" fmla="*/ 3399198 h 3417242"/>
                  <a:gd name="connsiteX18" fmla="*/ 740333 w 4592261"/>
                  <a:gd name="connsiteY18" fmla="*/ 3399198 h 3417242"/>
                  <a:gd name="connsiteX19" fmla="*/ 573065 w 4592261"/>
                  <a:gd name="connsiteY19" fmla="*/ 3298041 h 3417242"/>
                  <a:gd name="connsiteX20" fmla="*/ 551910 w 4592261"/>
                  <a:gd name="connsiteY20" fmla="*/ 3212468 h 3417242"/>
                  <a:gd name="connsiteX21" fmla="*/ 556987 w 4592261"/>
                  <a:gd name="connsiteY21" fmla="*/ 3195896 h 3417242"/>
                  <a:gd name="connsiteX22" fmla="*/ 582268 w 4592261"/>
                  <a:gd name="connsiteY22" fmla="*/ 3113391 h 3417242"/>
                  <a:gd name="connsiteX23" fmla="*/ 672566 w 4592261"/>
                  <a:gd name="connsiteY23" fmla="*/ 2818557 h 3417242"/>
                  <a:gd name="connsiteX24" fmla="*/ 778271 w 4592261"/>
                  <a:gd name="connsiteY24" fmla="*/ 2473444 h 3417242"/>
                  <a:gd name="connsiteX25" fmla="*/ 852279 w 4592261"/>
                  <a:gd name="connsiteY25" fmla="*/ 2231816 h 3417242"/>
                  <a:gd name="connsiteX26" fmla="*/ 863245 w 4592261"/>
                  <a:gd name="connsiteY26" fmla="*/ 2196029 h 3417242"/>
                  <a:gd name="connsiteX27" fmla="*/ 854571 w 4592261"/>
                  <a:gd name="connsiteY27" fmla="*/ 2184640 h 3417242"/>
                  <a:gd name="connsiteX28" fmla="*/ 524232 w 4592261"/>
                  <a:gd name="connsiteY28" fmla="*/ 2184640 h 3417242"/>
                  <a:gd name="connsiteX29" fmla="*/ 193893 w 4592261"/>
                  <a:gd name="connsiteY29" fmla="*/ 2184640 h 3417242"/>
                  <a:gd name="connsiteX30" fmla="*/ 46123 w 4592261"/>
                  <a:gd name="connsiteY30" fmla="*/ 2104497 h 3417242"/>
                  <a:gd name="connsiteX31" fmla="*/ 18022 w 4592261"/>
                  <a:gd name="connsiteY31" fmla="*/ 2006231 h 3417242"/>
                  <a:gd name="connsiteX32" fmla="*/ 36604 w 4592261"/>
                  <a:gd name="connsiteY32" fmla="*/ 1896188 h 3417242"/>
                  <a:gd name="connsiteX33" fmla="*/ 112657 w 4592261"/>
                  <a:gd name="connsiteY33" fmla="*/ 1445299 h 3417242"/>
                  <a:gd name="connsiteX34" fmla="*/ 148127 w 4592261"/>
                  <a:gd name="connsiteY34" fmla="*/ 1235157 h 3417242"/>
                  <a:gd name="connsiteX35" fmla="*/ 160326 w 4592261"/>
                  <a:gd name="connsiteY35" fmla="*/ 1162912 h 3417242"/>
                  <a:gd name="connsiteX36" fmla="*/ 167167 w 4592261"/>
                  <a:gd name="connsiteY36" fmla="*/ 1122329 h 3417242"/>
                  <a:gd name="connsiteX37" fmla="*/ 168083 w 4592261"/>
                  <a:gd name="connsiteY37" fmla="*/ 1116970 h 3417242"/>
                  <a:gd name="connsiteX38" fmla="*/ 159410 w 4592261"/>
                  <a:gd name="connsiteY38" fmla="*/ 1123563 h 3417242"/>
                  <a:gd name="connsiteX39" fmla="*/ 542919 w 4592261"/>
                  <a:gd name="connsiteY39" fmla="*/ 1123563 h 3417242"/>
                  <a:gd name="connsiteX40" fmla="*/ 551593 w 4592261"/>
                  <a:gd name="connsiteY40" fmla="*/ 1116970 h 3417242"/>
                  <a:gd name="connsiteX41" fmla="*/ 603282 w 4592261"/>
                  <a:gd name="connsiteY41" fmla="*/ 741288 h 3417242"/>
                  <a:gd name="connsiteX42" fmla="*/ 684977 w 4592261"/>
                  <a:gd name="connsiteY42" fmla="*/ 147530 h 3417242"/>
                  <a:gd name="connsiteX43" fmla="*/ 703664 w 4592261"/>
                  <a:gd name="connsiteY43" fmla="*/ 11784 h 3417242"/>
                  <a:gd name="connsiteX44" fmla="*/ 694990 w 4592261"/>
                  <a:gd name="connsiteY44" fmla="*/ 18378 h 3417242"/>
                  <a:gd name="connsiteX45" fmla="*/ 3599077 w 4592261"/>
                  <a:gd name="connsiteY45" fmla="*/ 18378 h 3417242"/>
                  <a:gd name="connsiteX46" fmla="*/ 3638356 w 4592261"/>
                  <a:gd name="connsiteY46" fmla="*/ 18378 h 3417242"/>
                  <a:gd name="connsiteX47" fmla="*/ 3643327 w 4592261"/>
                  <a:gd name="connsiteY47" fmla="*/ 18378 h 3417242"/>
                  <a:gd name="connsiteX48" fmla="*/ 3634336 w 4592261"/>
                  <a:gd name="connsiteY48" fmla="*/ 9387 h 3417242"/>
                  <a:gd name="connsiteX49" fmla="*/ 3670124 w 4592261"/>
                  <a:gd name="connsiteY49" fmla="*/ 384328 h 3417242"/>
                  <a:gd name="connsiteX50" fmla="*/ 3726784 w 4592261"/>
                  <a:gd name="connsiteY50" fmla="*/ 977768 h 3417242"/>
                  <a:gd name="connsiteX51" fmla="*/ 3739830 w 4592261"/>
                  <a:gd name="connsiteY51" fmla="*/ 1114572 h 3417242"/>
                  <a:gd name="connsiteX52" fmla="*/ 3748821 w 4592261"/>
                  <a:gd name="connsiteY52" fmla="*/ 1123563 h 3417242"/>
                  <a:gd name="connsiteX53" fmla="*/ 4582514 w 4592261"/>
                  <a:gd name="connsiteY53" fmla="*/ 1123563 h 3417242"/>
                  <a:gd name="connsiteX54" fmla="*/ 4582514 w 4592261"/>
                  <a:gd name="connsiteY54" fmla="*/ 1105546 h 3417242"/>
                  <a:gd name="connsiteX55" fmla="*/ 3748821 w 4592261"/>
                  <a:gd name="connsiteY55" fmla="*/ 1105546 h 3417242"/>
                  <a:gd name="connsiteX56" fmla="*/ 3757812 w 4592261"/>
                  <a:gd name="connsiteY56" fmla="*/ 1114537 h 3417242"/>
                  <a:gd name="connsiteX57" fmla="*/ 3722025 w 4592261"/>
                  <a:gd name="connsiteY57" fmla="*/ 739595 h 3417242"/>
                  <a:gd name="connsiteX58" fmla="*/ 3665364 w 4592261"/>
                  <a:gd name="connsiteY58" fmla="*/ 146155 h 3417242"/>
                  <a:gd name="connsiteX59" fmla="*/ 3652318 w 4592261"/>
                  <a:gd name="connsiteY59" fmla="*/ 9351 h 3417242"/>
                  <a:gd name="connsiteX60" fmla="*/ 3643327 w 4592261"/>
                  <a:gd name="connsiteY60" fmla="*/ 360 h 3417242"/>
                  <a:gd name="connsiteX61" fmla="*/ 815011 w 4592261"/>
                  <a:gd name="connsiteY61" fmla="*/ 360 h 3417242"/>
                  <a:gd name="connsiteX62" fmla="*/ 699962 w 4592261"/>
                  <a:gd name="connsiteY62" fmla="*/ 360 h 3417242"/>
                  <a:gd name="connsiteX63" fmla="*/ 694990 w 4592261"/>
                  <a:gd name="connsiteY63" fmla="*/ 360 h 3417242"/>
                  <a:gd name="connsiteX64" fmla="*/ 686317 w 4592261"/>
                  <a:gd name="connsiteY64" fmla="*/ 6954 h 3417242"/>
                  <a:gd name="connsiteX65" fmla="*/ 634627 w 4592261"/>
                  <a:gd name="connsiteY65" fmla="*/ 382636 h 3417242"/>
                  <a:gd name="connsiteX66" fmla="*/ 552933 w 4592261"/>
                  <a:gd name="connsiteY66" fmla="*/ 976393 h 3417242"/>
                  <a:gd name="connsiteX67" fmla="*/ 534246 w 4592261"/>
                  <a:gd name="connsiteY67" fmla="*/ 1112139 h 3417242"/>
                  <a:gd name="connsiteX68" fmla="*/ 542919 w 4592261"/>
                  <a:gd name="connsiteY68" fmla="*/ 1105546 h 3417242"/>
                  <a:gd name="connsiteX69" fmla="*/ 159410 w 4592261"/>
                  <a:gd name="connsiteY69" fmla="*/ 1105546 h 3417242"/>
                  <a:gd name="connsiteX70" fmla="*/ 150736 w 4592261"/>
                  <a:gd name="connsiteY70" fmla="*/ 1112139 h 3417242"/>
                  <a:gd name="connsiteX71" fmla="*/ 103454 w 4592261"/>
                  <a:gd name="connsiteY71" fmla="*/ 1392482 h 3417242"/>
                  <a:gd name="connsiteX72" fmla="*/ 24192 w 4592261"/>
                  <a:gd name="connsiteY72" fmla="*/ 1862304 h 3417242"/>
                  <a:gd name="connsiteX73" fmla="*/ 1944 w 4592261"/>
                  <a:gd name="connsiteY73" fmla="*/ 1994243 h 3417242"/>
                  <a:gd name="connsiteX74" fmla="*/ 92594 w 4592261"/>
                  <a:gd name="connsiteY74" fmla="*/ 2174027 h 3417242"/>
                  <a:gd name="connsiteX75" fmla="*/ 245864 w 4592261"/>
                  <a:gd name="connsiteY75" fmla="*/ 2202551 h 3417242"/>
                  <a:gd name="connsiteX76" fmla="*/ 854642 w 4592261"/>
                  <a:gd name="connsiteY76" fmla="*/ 2202551 h 3417242"/>
                  <a:gd name="connsiteX77" fmla="*/ 845968 w 4592261"/>
                  <a:gd name="connsiteY77" fmla="*/ 2191163 h 3417242"/>
                  <a:gd name="connsiteX78" fmla="*/ 803129 w 4592261"/>
                  <a:gd name="connsiteY78" fmla="*/ 2331034 h 3417242"/>
                  <a:gd name="connsiteX79" fmla="*/ 706097 w 4592261"/>
                  <a:gd name="connsiteY79" fmla="*/ 2647834 h 3417242"/>
                  <a:gd name="connsiteX80" fmla="*/ 602119 w 4592261"/>
                  <a:gd name="connsiteY80" fmla="*/ 2987306 h 3417242"/>
                  <a:gd name="connsiteX81" fmla="*/ 538441 w 4592261"/>
                  <a:gd name="connsiteY81" fmla="*/ 3195191 h 3417242"/>
                  <a:gd name="connsiteX82" fmla="*/ 555471 w 4592261"/>
                  <a:gd name="connsiteY82" fmla="*/ 3302977 h 3417242"/>
                  <a:gd name="connsiteX83" fmla="*/ 739910 w 4592261"/>
                  <a:gd name="connsiteY83" fmla="*/ 3417180 h 3417242"/>
                  <a:gd name="connsiteX84" fmla="*/ 787121 w 4592261"/>
                  <a:gd name="connsiteY84" fmla="*/ 3417180 h 3417242"/>
                  <a:gd name="connsiteX85" fmla="*/ 1119435 w 4592261"/>
                  <a:gd name="connsiteY85" fmla="*/ 3417180 h 3417242"/>
                  <a:gd name="connsiteX86" fmla="*/ 1379786 w 4592261"/>
                  <a:gd name="connsiteY86" fmla="*/ 3417180 h 3417242"/>
                  <a:gd name="connsiteX87" fmla="*/ 1686396 w 4592261"/>
                  <a:gd name="connsiteY87" fmla="*/ 3417180 h 3417242"/>
                  <a:gd name="connsiteX88" fmla="*/ 2026890 w 4592261"/>
                  <a:gd name="connsiteY88" fmla="*/ 3417180 h 3417242"/>
                  <a:gd name="connsiteX89" fmla="*/ 2388856 w 4592261"/>
                  <a:gd name="connsiteY89" fmla="*/ 3417180 h 3417242"/>
                  <a:gd name="connsiteX90" fmla="*/ 2759919 w 4592261"/>
                  <a:gd name="connsiteY90" fmla="*/ 3417180 h 3417242"/>
                  <a:gd name="connsiteX91" fmla="*/ 3127703 w 4592261"/>
                  <a:gd name="connsiteY91" fmla="*/ 3417180 h 3417242"/>
                  <a:gd name="connsiteX92" fmla="*/ 3479797 w 4592261"/>
                  <a:gd name="connsiteY92" fmla="*/ 3417180 h 3417242"/>
                  <a:gd name="connsiteX93" fmla="*/ 3803825 w 4592261"/>
                  <a:gd name="connsiteY93" fmla="*/ 3417180 h 3417242"/>
                  <a:gd name="connsiteX94" fmla="*/ 4087411 w 4592261"/>
                  <a:gd name="connsiteY94" fmla="*/ 3417180 h 3417242"/>
                  <a:gd name="connsiteX95" fmla="*/ 4318144 w 4592261"/>
                  <a:gd name="connsiteY95" fmla="*/ 3417180 h 3417242"/>
                  <a:gd name="connsiteX96" fmla="*/ 4582550 w 4592261"/>
                  <a:gd name="connsiteY96" fmla="*/ 3417180 h 3417242"/>
                  <a:gd name="connsiteX97" fmla="*/ 4591541 w 4592261"/>
                  <a:gd name="connsiteY97" fmla="*/ 3408189 h 3417242"/>
                  <a:gd name="connsiteX98" fmla="*/ 4591541 w 4592261"/>
                  <a:gd name="connsiteY98" fmla="*/ 1208537 h 3417242"/>
                  <a:gd name="connsiteX99" fmla="*/ 4591541 w 4592261"/>
                  <a:gd name="connsiteY99" fmla="*/ 1118310 h 3417242"/>
                  <a:gd name="connsiteX100" fmla="*/ 4591541 w 4592261"/>
                  <a:gd name="connsiteY100" fmla="*/ 1114537 h 3417242"/>
                  <a:gd name="connsiteX101" fmla="*/ 4573524 w 4592261"/>
                  <a:gd name="connsiteY101" fmla="*/ 1114537 h 34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592261" h="3417242">
                    <a:moveTo>
                      <a:pt x="4573559" y="1114537"/>
                    </a:moveTo>
                    <a:lnTo>
                      <a:pt x="4573559" y="3373530"/>
                    </a:lnTo>
                    <a:cubicBezTo>
                      <a:pt x="4573559" y="3383015"/>
                      <a:pt x="4571514" y="3395108"/>
                      <a:pt x="4573559" y="3404416"/>
                    </a:cubicBezTo>
                    <a:cubicBezTo>
                      <a:pt x="4573806" y="3405545"/>
                      <a:pt x="4573559" y="3406990"/>
                      <a:pt x="4573559" y="3408189"/>
                    </a:cubicBezTo>
                    <a:lnTo>
                      <a:pt x="4582550" y="3399198"/>
                    </a:lnTo>
                    <a:lnTo>
                      <a:pt x="4210711" y="3399198"/>
                    </a:lnTo>
                    <a:cubicBezTo>
                      <a:pt x="4125420" y="3399198"/>
                      <a:pt x="4040129" y="3399198"/>
                      <a:pt x="3954803" y="3399198"/>
                    </a:cubicBezTo>
                    <a:lnTo>
                      <a:pt x="3651472" y="3399198"/>
                    </a:lnTo>
                    <a:cubicBezTo>
                      <a:pt x="3538961" y="3399198"/>
                      <a:pt x="3426486" y="3399198"/>
                      <a:pt x="3313975" y="3399198"/>
                    </a:cubicBezTo>
                    <a:lnTo>
                      <a:pt x="2956310" y="3399198"/>
                    </a:lnTo>
                    <a:cubicBezTo>
                      <a:pt x="2833293" y="3399198"/>
                      <a:pt x="2710239" y="3399198"/>
                      <a:pt x="2587222" y="3399198"/>
                    </a:cubicBezTo>
                    <a:cubicBezTo>
                      <a:pt x="2464204" y="3399198"/>
                      <a:pt x="2342773" y="3399198"/>
                      <a:pt x="2220566" y="3399198"/>
                    </a:cubicBezTo>
                    <a:cubicBezTo>
                      <a:pt x="2098359" y="3399198"/>
                      <a:pt x="1986977" y="3399198"/>
                      <a:pt x="1870164" y="3399198"/>
                    </a:cubicBezTo>
                    <a:cubicBezTo>
                      <a:pt x="1761744" y="3399198"/>
                      <a:pt x="1653288" y="3399198"/>
                      <a:pt x="1544867" y="3399198"/>
                    </a:cubicBezTo>
                    <a:cubicBezTo>
                      <a:pt x="1449845" y="3399198"/>
                      <a:pt x="1354858" y="3399198"/>
                      <a:pt x="1259835" y="3399198"/>
                    </a:cubicBezTo>
                    <a:cubicBezTo>
                      <a:pt x="1181385" y="3399198"/>
                      <a:pt x="1102969" y="3399198"/>
                      <a:pt x="1024518" y="3399198"/>
                    </a:cubicBezTo>
                    <a:cubicBezTo>
                      <a:pt x="967223" y="3399198"/>
                      <a:pt x="909892" y="3399198"/>
                      <a:pt x="852597" y="3399198"/>
                    </a:cubicBezTo>
                    <a:cubicBezTo>
                      <a:pt x="820582" y="3399198"/>
                      <a:pt x="788567" y="3399198"/>
                      <a:pt x="756552" y="3399198"/>
                    </a:cubicBezTo>
                    <a:cubicBezTo>
                      <a:pt x="751157" y="3399198"/>
                      <a:pt x="745763" y="3399233"/>
                      <a:pt x="740333" y="3399198"/>
                    </a:cubicBezTo>
                    <a:cubicBezTo>
                      <a:pt x="670380" y="3398563"/>
                      <a:pt x="605715" y="3360308"/>
                      <a:pt x="573065" y="3298041"/>
                    </a:cubicBezTo>
                    <a:cubicBezTo>
                      <a:pt x="560831" y="3274699"/>
                      <a:pt x="547750" y="3239335"/>
                      <a:pt x="551910" y="3212468"/>
                    </a:cubicBezTo>
                    <a:cubicBezTo>
                      <a:pt x="552756" y="3206967"/>
                      <a:pt x="555366" y="3201220"/>
                      <a:pt x="556987" y="3195896"/>
                    </a:cubicBezTo>
                    <a:cubicBezTo>
                      <a:pt x="565414" y="3168395"/>
                      <a:pt x="573841" y="3140893"/>
                      <a:pt x="582268" y="3113391"/>
                    </a:cubicBezTo>
                    <a:cubicBezTo>
                      <a:pt x="612379" y="3015124"/>
                      <a:pt x="642455" y="2916823"/>
                      <a:pt x="672566" y="2818557"/>
                    </a:cubicBezTo>
                    <a:cubicBezTo>
                      <a:pt x="707789" y="2703508"/>
                      <a:pt x="743048" y="2588494"/>
                      <a:pt x="778271" y="2473444"/>
                    </a:cubicBezTo>
                    <a:cubicBezTo>
                      <a:pt x="802952" y="2392913"/>
                      <a:pt x="827598" y="2312347"/>
                      <a:pt x="852279" y="2231816"/>
                    </a:cubicBezTo>
                    <a:cubicBezTo>
                      <a:pt x="855946" y="2219899"/>
                      <a:pt x="859578" y="2207946"/>
                      <a:pt x="863245" y="2196029"/>
                    </a:cubicBezTo>
                    <a:cubicBezTo>
                      <a:pt x="864973" y="2190422"/>
                      <a:pt x="860283" y="2184640"/>
                      <a:pt x="854571" y="2184640"/>
                    </a:cubicBezTo>
                    <a:lnTo>
                      <a:pt x="524232" y="2184640"/>
                    </a:lnTo>
                    <a:cubicBezTo>
                      <a:pt x="414154" y="2184640"/>
                      <a:pt x="303971" y="2185945"/>
                      <a:pt x="193893" y="2184640"/>
                    </a:cubicBezTo>
                    <a:cubicBezTo>
                      <a:pt x="134552" y="2183935"/>
                      <a:pt x="78632" y="2154564"/>
                      <a:pt x="46123" y="2104497"/>
                    </a:cubicBezTo>
                    <a:cubicBezTo>
                      <a:pt x="28212" y="2076924"/>
                      <a:pt x="14391" y="2039550"/>
                      <a:pt x="18022" y="2006231"/>
                    </a:cubicBezTo>
                    <a:cubicBezTo>
                      <a:pt x="22042" y="1969456"/>
                      <a:pt x="30433" y="1932646"/>
                      <a:pt x="36604" y="1896188"/>
                    </a:cubicBezTo>
                    <a:cubicBezTo>
                      <a:pt x="61955" y="1745880"/>
                      <a:pt x="87306" y="1595607"/>
                      <a:pt x="112657" y="1445299"/>
                    </a:cubicBezTo>
                    <a:cubicBezTo>
                      <a:pt x="124468" y="1375240"/>
                      <a:pt x="136280" y="1305216"/>
                      <a:pt x="148127" y="1235157"/>
                    </a:cubicBezTo>
                    <a:cubicBezTo>
                      <a:pt x="152182" y="1211075"/>
                      <a:pt x="156236" y="1186994"/>
                      <a:pt x="160326" y="1162912"/>
                    </a:cubicBezTo>
                    <a:cubicBezTo>
                      <a:pt x="162548" y="1149796"/>
                      <a:pt x="166638" y="1135657"/>
                      <a:pt x="167167" y="1122329"/>
                    </a:cubicBezTo>
                    <a:cubicBezTo>
                      <a:pt x="167237" y="1120566"/>
                      <a:pt x="167766" y="1118733"/>
                      <a:pt x="168083" y="1116970"/>
                    </a:cubicBezTo>
                    <a:lnTo>
                      <a:pt x="159410" y="1123563"/>
                    </a:lnTo>
                    <a:lnTo>
                      <a:pt x="542919" y="1123563"/>
                    </a:lnTo>
                    <a:cubicBezTo>
                      <a:pt x="546445" y="1123563"/>
                      <a:pt x="551064" y="1120778"/>
                      <a:pt x="551593" y="1116970"/>
                    </a:cubicBezTo>
                    <a:cubicBezTo>
                      <a:pt x="568834" y="991731"/>
                      <a:pt x="586041" y="866527"/>
                      <a:pt x="603282" y="741288"/>
                    </a:cubicBezTo>
                    <a:cubicBezTo>
                      <a:pt x="630502" y="543380"/>
                      <a:pt x="657757" y="345438"/>
                      <a:pt x="684977" y="147530"/>
                    </a:cubicBezTo>
                    <a:cubicBezTo>
                      <a:pt x="691217" y="102293"/>
                      <a:pt x="697423" y="57021"/>
                      <a:pt x="703664" y="11784"/>
                    </a:cubicBezTo>
                    <a:lnTo>
                      <a:pt x="694990" y="18378"/>
                    </a:lnTo>
                    <a:lnTo>
                      <a:pt x="3599077" y="18378"/>
                    </a:lnTo>
                    <a:cubicBezTo>
                      <a:pt x="3611735" y="18378"/>
                      <a:pt x="3625768" y="20105"/>
                      <a:pt x="3638356" y="18378"/>
                    </a:cubicBezTo>
                    <a:cubicBezTo>
                      <a:pt x="3639942" y="18166"/>
                      <a:pt x="3641705" y="18378"/>
                      <a:pt x="3643327" y="18378"/>
                    </a:cubicBezTo>
                    <a:lnTo>
                      <a:pt x="3634336" y="9387"/>
                    </a:lnTo>
                    <a:cubicBezTo>
                      <a:pt x="3646254" y="134379"/>
                      <a:pt x="3658206" y="259336"/>
                      <a:pt x="3670124" y="384328"/>
                    </a:cubicBezTo>
                    <a:cubicBezTo>
                      <a:pt x="3689023" y="582130"/>
                      <a:pt x="3707886" y="779967"/>
                      <a:pt x="3726784" y="977768"/>
                    </a:cubicBezTo>
                    <a:cubicBezTo>
                      <a:pt x="3731121" y="1023358"/>
                      <a:pt x="3735493" y="1068947"/>
                      <a:pt x="3739830" y="1114572"/>
                    </a:cubicBezTo>
                    <a:cubicBezTo>
                      <a:pt x="3740288" y="1119403"/>
                      <a:pt x="3743568" y="1123563"/>
                      <a:pt x="3748821" y="1123563"/>
                    </a:cubicBezTo>
                    <a:lnTo>
                      <a:pt x="4582514" y="1123563"/>
                    </a:lnTo>
                    <a:cubicBezTo>
                      <a:pt x="4594115" y="1123563"/>
                      <a:pt x="4594115" y="1105546"/>
                      <a:pt x="4582514" y="1105546"/>
                    </a:cubicBezTo>
                    <a:lnTo>
                      <a:pt x="3748821" y="1105546"/>
                    </a:lnTo>
                    <a:lnTo>
                      <a:pt x="3757812" y="1114537"/>
                    </a:lnTo>
                    <a:cubicBezTo>
                      <a:pt x="3745895" y="989545"/>
                      <a:pt x="3733942" y="864588"/>
                      <a:pt x="3722025" y="739595"/>
                    </a:cubicBezTo>
                    <a:cubicBezTo>
                      <a:pt x="3703126" y="541794"/>
                      <a:pt x="3684263" y="343957"/>
                      <a:pt x="3665364" y="146155"/>
                    </a:cubicBezTo>
                    <a:cubicBezTo>
                      <a:pt x="3661027" y="100566"/>
                      <a:pt x="3656655" y="54976"/>
                      <a:pt x="3652318" y="9351"/>
                    </a:cubicBezTo>
                    <a:cubicBezTo>
                      <a:pt x="3651860" y="4521"/>
                      <a:pt x="3648580" y="360"/>
                      <a:pt x="3643327" y="360"/>
                    </a:cubicBezTo>
                    <a:lnTo>
                      <a:pt x="815011" y="360"/>
                    </a:lnTo>
                    <a:cubicBezTo>
                      <a:pt x="776685" y="360"/>
                      <a:pt x="738288" y="-451"/>
                      <a:pt x="699962" y="360"/>
                    </a:cubicBezTo>
                    <a:cubicBezTo>
                      <a:pt x="698305" y="360"/>
                      <a:pt x="696647" y="360"/>
                      <a:pt x="694990" y="360"/>
                    </a:cubicBezTo>
                    <a:cubicBezTo>
                      <a:pt x="691464" y="360"/>
                      <a:pt x="686845" y="3146"/>
                      <a:pt x="686317" y="6954"/>
                    </a:cubicBezTo>
                    <a:cubicBezTo>
                      <a:pt x="669075" y="132193"/>
                      <a:pt x="651869" y="257397"/>
                      <a:pt x="634627" y="382636"/>
                    </a:cubicBezTo>
                    <a:cubicBezTo>
                      <a:pt x="607407" y="580543"/>
                      <a:pt x="580152" y="778486"/>
                      <a:pt x="552933" y="976393"/>
                    </a:cubicBezTo>
                    <a:cubicBezTo>
                      <a:pt x="546692" y="1021630"/>
                      <a:pt x="540486" y="1066902"/>
                      <a:pt x="534246" y="1112139"/>
                    </a:cubicBezTo>
                    <a:lnTo>
                      <a:pt x="542919" y="1105546"/>
                    </a:lnTo>
                    <a:lnTo>
                      <a:pt x="159410" y="1105546"/>
                    </a:lnTo>
                    <a:cubicBezTo>
                      <a:pt x="155778" y="1105546"/>
                      <a:pt x="151371" y="1108331"/>
                      <a:pt x="150736" y="1112139"/>
                    </a:cubicBezTo>
                    <a:cubicBezTo>
                      <a:pt x="134975" y="1205575"/>
                      <a:pt x="119215" y="1299046"/>
                      <a:pt x="103454" y="1392482"/>
                    </a:cubicBezTo>
                    <a:cubicBezTo>
                      <a:pt x="77045" y="1549101"/>
                      <a:pt x="50601" y="1705685"/>
                      <a:pt x="24192" y="1862304"/>
                    </a:cubicBezTo>
                    <a:cubicBezTo>
                      <a:pt x="16788" y="1906272"/>
                      <a:pt x="9349" y="1950275"/>
                      <a:pt x="1944" y="1994243"/>
                    </a:cubicBezTo>
                    <a:cubicBezTo>
                      <a:pt x="-9903" y="2064478"/>
                      <a:pt x="33889" y="2137922"/>
                      <a:pt x="92594" y="2174027"/>
                    </a:cubicBezTo>
                    <a:cubicBezTo>
                      <a:pt x="140687" y="2203609"/>
                      <a:pt x="192200" y="2202551"/>
                      <a:pt x="245864" y="2202551"/>
                    </a:cubicBezTo>
                    <a:lnTo>
                      <a:pt x="854642" y="2202551"/>
                    </a:lnTo>
                    <a:lnTo>
                      <a:pt x="845968" y="2191163"/>
                    </a:lnTo>
                    <a:cubicBezTo>
                      <a:pt x="831688" y="2237775"/>
                      <a:pt x="817409" y="2284422"/>
                      <a:pt x="803129" y="2331034"/>
                    </a:cubicBezTo>
                    <a:cubicBezTo>
                      <a:pt x="770797" y="2436634"/>
                      <a:pt x="738464" y="2542234"/>
                      <a:pt x="706097" y="2647834"/>
                    </a:cubicBezTo>
                    <a:cubicBezTo>
                      <a:pt x="671437" y="2760980"/>
                      <a:pt x="636778" y="2874125"/>
                      <a:pt x="602119" y="2987306"/>
                    </a:cubicBezTo>
                    <a:cubicBezTo>
                      <a:pt x="580893" y="3056589"/>
                      <a:pt x="559667" y="3125872"/>
                      <a:pt x="538441" y="3195191"/>
                    </a:cubicBezTo>
                    <a:cubicBezTo>
                      <a:pt x="527582" y="3230661"/>
                      <a:pt x="539464" y="3270574"/>
                      <a:pt x="555471" y="3302977"/>
                    </a:cubicBezTo>
                    <a:cubicBezTo>
                      <a:pt x="590025" y="3372789"/>
                      <a:pt x="662517" y="3416404"/>
                      <a:pt x="739910" y="3417180"/>
                    </a:cubicBezTo>
                    <a:cubicBezTo>
                      <a:pt x="755635" y="3417321"/>
                      <a:pt x="771396" y="3417180"/>
                      <a:pt x="787121" y="3417180"/>
                    </a:cubicBezTo>
                    <a:lnTo>
                      <a:pt x="1119435" y="3417180"/>
                    </a:lnTo>
                    <a:cubicBezTo>
                      <a:pt x="1206207" y="3417180"/>
                      <a:pt x="1292979" y="3417180"/>
                      <a:pt x="1379786" y="3417180"/>
                    </a:cubicBezTo>
                    <a:cubicBezTo>
                      <a:pt x="1482001" y="3417180"/>
                      <a:pt x="1584181" y="3417180"/>
                      <a:pt x="1686396" y="3417180"/>
                    </a:cubicBezTo>
                    <a:cubicBezTo>
                      <a:pt x="1799894" y="3417180"/>
                      <a:pt x="1913392" y="3417180"/>
                      <a:pt x="2026890" y="3417180"/>
                    </a:cubicBezTo>
                    <a:cubicBezTo>
                      <a:pt x="2147545" y="3417180"/>
                      <a:pt x="2268201" y="3417180"/>
                      <a:pt x="2388856" y="3417180"/>
                    </a:cubicBezTo>
                    <a:cubicBezTo>
                      <a:pt x="2509511" y="3417180"/>
                      <a:pt x="2636231" y="3417180"/>
                      <a:pt x="2759919" y="3417180"/>
                    </a:cubicBezTo>
                    <a:cubicBezTo>
                      <a:pt x="2883607" y="3417180"/>
                      <a:pt x="3005108" y="3417180"/>
                      <a:pt x="3127703" y="3417180"/>
                    </a:cubicBezTo>
                    <a:cubicBezTo>
                      <a:pt x="3250298" y="3417180"/>
                      <a:pt x="3362456" y="3417180"/>
                      <a:pt x="3479797" y="3417180"/>
                    </a:cubicBezTo>
                    <a:lnTo>
                      <a:pt x="3803825" y="3417180"/>
                    </a:lnTo>
                    <a:cubicBezTo>
                      <a:pt x="3898354" y="3417180"/>
                      <a:pt x="3992882" y="3417180"/>
                      <a:pt x="4087411" y="3417180"/>
                    </a:cubicBezTo>
                    <a:cubicBezTo>
                      <a:pt x="4164310" y="3417180"/>
                      <a:pt x="4241245" y="3417180"/>
                      <a:pt x="4318144" y="3417180"/>
                    </a:cubicBezTo>
                    <a:lnTo>
                      <a:pt x="4582550" y="3417180"/>
                    </a:lnTo>
                    <a:cubicBezTo>
                      <a:pt x="4587415" y="3417180"/>
                      <a:pt x="4591541" y="3413055"/>
                      <a:pt x="4591541" y="3408189"/>
                    </a:cubicBezTo>
                    <a:lnTo>
                      <a:pt x="4591541" y="1208537"/>
                    </a:lnTo>
                    <a:cubicBezTo>
                      <a:pt x="4591541" y="1178637"/>
                      <a:pt x="4593163" y="1148209"/>
                      <a:pt x="4591541" y="1118310"/>
                    </a:cubicBezTo>
                    <a:cubicBezTo>
                      <a:pt x="4591470" y="1117076"/>
                      <a:pt x="4591541" y="1115806"/>
                      <a:pt x="4591541" y="1114537"/>
                    </a:cubicBezTo>
                    <a:cubicBezTo>
                      <a:pt x="4591541" y="1102937"/>
                      <a:pt x="4573524" y="1102937"/>
                      <a:pt x="4573524" y="1114537"/>
                    </a:cubicBezTo>
                    <a:close/>
                  </a:path>
                </a:pathLst>
              </a:custGeom>
              <a:solidFill>
                <a:srgbClr val="313131"/>
              </a:solidFill>
              <a:ln w="3521" cap="flat">
                <a:noFill/>
                <a:prstDash val="solid"/>
                <a:miter/>
              </a:ln>
            </p:spPr>
            <p:txBody>
              <a:bodyPr rtlCol="0" anchor="ctr"/>
              <a:lstStyle/>
              <a:p>
                <a:endParaRPr lang="en-GB"/>
              </a:p>
            </p:txBody>
          </p:sp>
        </p:grpSp>
        <p:grpSp>
          <p:nvGrpSpPr>
            <p:cNvPr id="11" name="Graphic 5">
              <a:extLst>
                <a:ext uri="{FF2B5EF4-FFF2-40B4-BE49-F238E27FC236}">
                  <a16:creationId xmlns:a16="http://schemas.microsoft.com/office/drawing/2014/main" id="{7DC6EFC4-5FF0-86D9-4FAC-40C0467C8B23}"/>
                </a:ext>
              </a:extLst>
            </p:cNvPr>
            <p:cNvGrpSpPr>
              <a:grpSpLocks noGrp="1" noUngrp="1" noRot="1" noMove="1" noResize="1"/>
            </p:cNvGrpSpPr>
            <p:nvPr/>
          </p:nvGrpSpPr>
          <p:grpSpPr>
            <a:xfrm>
              <a:off x="6843752" y="1618433"/>
              <a:ext cx="3224040" cy="1302309"/>
              <a:chOff x="6843752" y="1618433"/>
              <a:chExt cx="3224040" cy="1302309"/>
            </a:xfrm>
          </p:grpSpPr>
          <p:grpSp>
            <p:nvGrpSpPr>
              <p:cNvPr id="12" name="Graphic 5">
                <a:extLst>
                  <a:ext uri="{FF2B5EF4-FFF2-40B4-BE49-F238E27FC236}">
                    <a16:creationId xmlns:a16="http://schemas.microsoft.com/office/drawing/2014/main" id="{5793A4EA-2877-3913-851B-B0E1ADA1AD2D}"/>
                  </a:ext>
                </a:extLst>
              </p:cNvPr>
              <p:cNvGrpSpPr>
                <a:grpSpLocks noGrp="1" noUngrp="1" noRot="1" noMove="1" noResize="1"/>
              </p:cNvGrpSpPr>
              <p:nvPr/>
            </p:nvGrpSpPr>
            <p:grpSpPr>
              <a:xfrm>
                <a:off x="6843752" y="1692347"/>
                <a:ext cx="1086796" cy="1228395"/>
                <a:chOff x="6843752" y="1692347"/>
                <a:chExt cx="1086796" cy="1228395"/>
              </a:xfrm>
            </p:grpSpPr>
            <p:sp>
              <p:nvSpPr>
                <p:cNvPr id="13" name="Freeform: Shape 12">
                  <a:extLst>
                    <a:ext uri="{FF2B5EF4-FFF2-40B4-BE49-F238E27FC236}">
                      <a16:creationId xmlns:a16="http://schemas.microsoft.com/office/drawing/2014/main" id="{EF3AAC16-840F-5AF1-18D0-9A506266F8A6}"/>
                    </a:ext>
                  </a:extLst>
                </p:cNvPr>
                <p:cNvSpPr>
                  <a:spLocks noGrp="1" noRot="1" noMove="1" noResize="1" noEditPoints="1" noAdjustHandles="1" noChangeArrowheads="1" noChangeShapeType="1"/>
                </p:cNvSpPr>
                <p:nvPr/>
              </p:nvSpPr>
              <p:spPr>
                <a:xfrm>
                  <a:off x="6852833" y="1701009"/>
                  <a:ext cx="1068657" cy="1209234"/>
                </a:xfrm>
                <a:custGeom>
                  <a:avLst/>
                  <a:gdLst>
                    <a:gd name="connsiteX0" fmla="*/ 1068622 w 1068657"/>
                    <a:gd name="connsiteY0" fmla="*/ 255132 h 1209234"/>
                    <a:gd name="connsiteX1" fmla="*/ 1068622 w 1068657"/>
                    <a:gd name="connsiteY1" fmla="*/ 1094714 h 1209234"/>
                    <a:gd name="connsiteX2" fmla="*/ 954102 w 1068657"/>
                    <a:gd name="connsiteY2" fmla="*/ 1209234 h 1209234"/>
                    <a:gd name="connsiteX3" fmla="*/ 114520 w 1068657"/>
                    <a:gd name="connsiteY3" fmla="*/ 1209234 h 1209234"/>
                    <a:gd name="connsiteX4" fmla="*/ 0 w 1068657"/>
                    <a:gd name="connsiteY4" fmla="*/ 1094714 h 1209234"/>
                    <a:gd name="connsiteX5" fmla="*/ 0 w 1068657"/>
                    <a:gd name="connsiteY5" fmla="*/ 255132 h 1209234"/>
                    <a:gd name="connsiteX6" fmla="*/ 9767 w 1068657"/>
                    <a:gd name="connsiteY6" fmla="*/ 208802 h 1209234"/>
                    <a:gd name="connsiteX7" fmla="*/ 9837 w 1068657"/>
                    <a:gd name="connsiteY7" fmla="*/ 208626 h 1209234"/>
                    <a:gd name="connsiteX8" fmla="*/ 89416 w 1068657"/>
                    <a:gd name="connsiteY8" fmla="*/ 0 h 1209234"/>
                    <a:gd name="connsiteX9" fmla="*/ 86736 w 1068657"/>
                    <a:gd name="connsiteY9" fmla="*/ 22530 h 1209234"/>
                    <a:gd name="connsiteX10" fmla="*/ 86736 w 1068657"/>
                    <a:gd name="connsiteY10" fmla="*/ 725837 h 1209234"/>
                    <a:gd name="connsiteX11" fmla="*/ 182676 w 1068657"/>
                    <a:gd name="connsiteY11" fmla="*/ 821776 h 1209234"/>
                    <a:gd name="connsiteX12" fmla="*/ 885982 w 1068657"/>
                    <a:gd name="connsiteY12" fmla="*/ 821776 h 1209234"/>
                    <a:gd name="connsiteX13" fmla="*/ 981921 w 1068657"/>
                    <a:gd name="connsiteY13" fmla="*/ 725837 h 1209234"/>
                    <a:gd name="connsiteX14" fmla="*/ 981921 w 1068657"/>
                    <a:gd name="connsiteY14" fmla="*/ 22530 h 1209234"/>
                    <a:gd name="connsiteX15" fmla="*/ 979241 w 1068657"/>
                    <a:gd name="connsiteY15" fmla="*/ 0 h 1209234"/>
                    <a:gd name="connsiteX16" fmla="*/ 1058820 w 1068657"/>
                    <a:gd name="connsiteY16" fmla="*/ 208626 h 1209234"/>
                    <a:gd name="connsiteX17" fmla="*/ 1058891 w 1068657"/>
                    <a:gd name="connsiteY17" fmla="*/ 208802 h 1209234"/>
                    <a:gd name="connsiteX18" fmla="*/ 1068658 w 1068657"/>
                    <a:gd name="connsiteY18" fmla="*/ 255132 h 120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8657" h="1209234">
                      <a:moveTo>
                        <a:pt x="1068622" y="255132"/>
                      </a:moveTo>
                      <a:lnTo>
                        <a:pt x="1068622" y="1094714"/>
                      </a:lnTo>
                      <a:cubicBezTo>
                        <a:pt x="1068622" y="1157968"/>
                        <a:pt x="1017356" y="1209234"/>
                        <a:pt x="954102" y="1209234"/>
                      </a:cubicBezTo>
                      <a:lnTo>
                        <a:pt x="114520" y="1209234"/>
                      </a:lnTo>
                      <a:cubicBezTo>
                        <a:pt x="51266" y="1209234"/>
                        <a:pt x="0" y="1157968"/>
                        <a:pt x="0" y="1094714"/>
                      </a:cubicBezTo>
                      <a:lnTo>
                        <a:pt x="0" y="255132"/>
                      </a:lnTo>
                      <a:cubicBezTo>
                        <a:pt x="0" y="238631"/>
                        <a:pt x="3491" y="222976"/>
                        <a:pt x="9767" y="208802"/>
                      </a:cubicBezTo>
                      <a:lnTo>
                        <a:pt x="9837" y="208626"/>
                      </a:lnTo>
                      <a:lnTo>
                        <a:pt x="89416" y="0"/>
                      </a:lnTo>
                      <a:cubicBezTo>
                        <a:pt x="87653" y="7228"/>
                        <a:pt x="86736" y="14773"/>
                        <a:pt x="86736" y="22530"/>
                      </a:cubicBezTo>
                      <a:lnTo>
                        <a:pt x="86736" y="725837"/>
                      </a:lnTo>
                      <a:cubicBezTo>
                        <a:pt x="86736" y="778795"/>
                        <a:pt x="129682" y="821776"/>
                        <a:pt x="182676" y="821776"/>
                      </a:cubicBezTo>
                      <a:lnTo>
                        <a:pt x="885982" y="821776"/>
                      </a:lnTo>
                      <a:cubicBezTo>
                        <a:pt x="938941" y="821776"/>
                        <a:pt x="981921" y="778831"/>
                        <a:pt x="981921" y="725837"/>
                      </a:cubicBezTo>
                      <a:lnTo>
                        <a:pt x="981921" y="22530"/>
                      </a:lnTo>
                      <a:cubicBezTo>
                        <a:pt x="981921" y="14773"/>
                        <a:pt x="981004" y="7228"/>
                        <a:pt x="979241" y="0"/>
                      </a:cubicBezTo>
                      <a:lnTo>
                        <a:pt x="1058820" y="208626"/>
                      </a:lnTo>
                      <a:lnTo>
                        <a:pt x="1058891" y="208802"/>
                      </a:lnTo>
                      <a:cubicBezTo>
                        <a:pt x="1065167" y="222976"/>
                        <a:pt x="1068658" y="238666"/>
                        <a:pt x="1068658" y="255132"/>
                      </a:cubicBezTo>
                      <a:close/>
                    </a:path>
                  </a:pathLst>
                </a:custGeom>
                <a:solidFill>
                  <a:srgbClr val="E6E6E5"/>
                </a:solidFill>
                <a:ln w="352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4892531B-2C3C-7C14-1D24-5C09C9B43BBC}"/>
                    </a:ext>
                  </a:extLst>
                </p:cNvPr>
                <p:cNvSpPr>
                  <a:spLocks noGrp="1" noRot="1" noMove="1" noResize="1" noEditPoints="1" noAdjustHandles="1" noChangeArrowheads="1" noChangeShapeType="1"/>
                </p:cNvSpPr>
                <p:nvPr/>
              </p:nvSpPr>
              <p:spPr>
                <a:xfrm>
                  <a:off x="6843752" y="1692347"/>
                  <a:ext cx="1086796" cy="1228395"/>
                </a:xfrm>
                <a:custGeom>
                  <a:avLst/>
                  <a:gdLst>
                    <a:gd name="connsiteX0" fmla="*/ 1068712 w 1086796"/>
                    <a:gd name="connsiteY0" fmla="*/ 263794 h 1228395"/>
                    <a:gd name="connsiteX1" fmla="*/ 1068712 w 1086796"/>
                    <a:gd name="connsiteY1" fmla="*/ 1050945 h 1228395"/>
                    <a:gd name="connsiteX2" fmla="*/ 1064305 w 1086796"/>
                    <a:gd name="connsiteY2" fmla="*/ 1133662 h 1228395"/>
                    <a:gd name="connsiteX3" fmla="*/ 962936 w 1086796"/>
                    <a:gd name="connsiteY3" fmla="*/ 1208904 h 1228395"/>
                    <a:gd name="connsiteX4" fmla="*/ 941887 w 1086796"/>
                    <a:gd name="connsiteY4" fmla="*/ 1208904 h 1228395"/>
                    <a:gd name="connsiteX5" fmla="*/ 818552 w 1086796"/>
                    <a:gd name="connsiteY5" fmla="*/ 1208904 h 1228395"/>
                    <a:gd name="connsiteX6" fmla="*/ 415086 w 1086796"/>
                    <a:gd name="connsiteY6" fmla="*/ 1208904 h 1228395"/>
                    <a:gd name="connsiteX7" fmla="*/ 131923 w 1086796"/>
                    <a:gd name="connsiteY7" fmla="*/ 1208904 h 1228395"/>
                    <a:gd name="connsiteX8" fmla="*/ 18072 w 1086796"/>
                    <a:gd name="connsiteY8" fmla="*/ 1102423 h 1228395"/>
                    <a:gd name="connsiteX9" fmla="*/ 18072 w 1086796"/>
                    <a:gd name="connsiteY9" fmla="*/ 1025101 h 1228395"/>
                    <a:gd name="connsiteX10" fmla="*/ 18072 w 1086796"/>
                    <a:gd name="connsiteY10" fmla="*/ 648467 h 1228395"/>
                    <a:gd name="connsiteX11" fmla="*/ 18072 w 1086796"/>
                    <a:gd name="connsiteY11" fmla="*/ 305046 h 1228395"/>
                    <a:gd name="connsiteX12" fmla="*/ 28227 w 1086796"/>
                    <a:gd name="connsiteY12" fmla="*/ 217993 h 1228395"/>
                    <a:gd name="connsiteX13" fmla="*/ 88907 w 1086796"/>
                    <a:gd name="connsiteY13" fmla="*/ 58905 h 1228395"/>
                    <a:gd name="connsiteX14" fmla="*/ 107171 w 1086796"/>
                    <a:gd name="connsiteY14" fmla="*/ 11059 h 1228395"/>
                    <a:gd name="connsiteX15" fmla="*/ 89824 w 1086796"/>
                    <a:gd name="connsiteY15" fmla="*/ 6264 h 1228395"/>
                    <a:gd name="connsiteX16" fmla="*/ 86827 w 1086796"/>
                    <a:gd name="connsiteY16" fmla="*/ 72127 h 1228395"/>
                    <a:gd name="connsiteX17" fmla="*/ 86827 w 1086796"/>
                    <a:gd name="connsiteY17" fmla="*/ 513602 h 1228395"/>
                    <a:gd name="connsiteX18" fmla="*/ 86827 w 1086796"/>
                    <a:gd name="connsiteY18" fmla="*/ 728680 h 1228395"/>
                    <a:gd name="connsiteX19" fmla="*/ 165383 w 1086796"/>
                    <a:gd name="connsiteY19" fmla="*/ 836043 h 1228395"/>
                    <a:gd name="connsiteX20" fmla="*/ 229237 w 1086796"/>
                    <a:gd name="connsiteY20" fmla="*/ 839393 h 1228395"/>
                    <a:gd name="connsiteX21" fmla="*/ 810301 w 1086796"/>
                    <a:gd name="connsiteY21" fmla="*/ 839393 h 1228395"/>
                    <a:gd name="connsiteX22" fmla="*/ 888540 w 1086796"/>
                    <a:gd name="connsiteY22" fmla="*/ 839393 h 1228395"/>
                    <a:gd name="connsiteX23" fmla="*/ 995339 w 1086796"/>
                    <a:gd name="connsiteY23" fmla="*/ 765385 h 1228395"/>
                    <a:gd name="connsiteX24" fmla="*/ 999958 w 1086796"/>
                    <a:gd name="connsiteY24" fmla="*/ 698640 h 1228395"/>
                    <a:gd name="connsiteX25" fmla="*/ 999958 w 1086796"/>
                    <a:gd name="connsiteY25" fmla="*/ 585495 h 1228395"/>
                    <a:gd name="connsiteX26" fmla="*/ 999958 w 1086796"/>
                    <a:gd name="connsiteY26" fmla="*/ 39266 h 1228395"/>
                    <a:gd name="connsiteX27" fmla="*/ 996961 w 1086796"/>
                    <a:gd name="connsiteY27" fmla="*/ 6228 h 1228395"/>
                    <a:gd name="connsiteX28" fmla="*/ 979614 w 1086796"/>
                    <a:gd name="connsiteY28" fmla="*/ 11024 h 1228395"/>
                    <a:gd name="connsiteX29" fmla="*/ 1024427 w 1086796"/>
                    <a:gd name="connsiteY29" fmla="*/ 128471 h 1228395"/>
                    <a:gd name="connsiteX30" fmla="*/ 1051718 w 1086796"/>
                    <a:gd name="connsiteY30" fmla="*/ 200011 h 1228395"/>
                    <a:gd name="connsiteX31" fmla="*/ 1068712 w 1086796"/>
                    <a:gd name="connsiteY31" fmla="*/ 263794 h 1228395"/>
                    <a:gd name="connsiteX32" fmla="*/ 1086730 w 1086796"/>
                    <a:gd name="connsiteY32" fmla="*/ 263794 h 1228395"/>
                    <a:gd name="connsiteX33" fmla="*/ 1070581 w 1086796"/>
                    <a:gd name="connsiteY33" fmla="*/ 199129 h 1228395"/>
                    <a:gd name="connsiteX34" fmla="*/ 1043044 w 1086796"/>
                    <a:gd name="connsiteY34" fmla="*/ 126990 h 1228395"/>
                    <a:gd name="connsiteX35" fmla="*/ 996996 w 1086796"/>
                    <a:gd name="connsiteY35" fmla="*/ 6264 h 1228395"/>
                    <a:gd name="connsiteX36" fmla="*/ 979649 w 1086796"/>
                    <a:gd name="connsiteY36" fmla="*/ 11059 h 1228395"/>
                    <a:gd name="connsiteX37" fmla="*/ 982011 w 1086796"/>
                    <a:gd name="connsiteY37" fmla="*/ 72127 h 1228395"/>
                    <a:gd name="connsiteX38" fmla="*/ 982011 w 1086796"/>
                    <a:gd name="connsiteY38" fmla="*/ 723674 h 1228395"/>
                    <a:gd name="connsiteX39" fmla="*/ 981870 w 1086796"/>
                    <a:gd name="connsiteY39" fmla="*/ 739399 h 1228395"/>
                    <a:gd name="connsiteX40" fmla="*/ 899999 w 1086796"/>
                    <a:gd name="connsiteY40" fmla="*/ 821270 h 1228395"/>
                    <a:gd name="connsiteX41" fmla="*/ 852329 w 1086796"/>
                    <a:gd name="connsiteY41" fmla="*/ 821411 h 1228395"/>
                    <a:gd name="connsiteX42" fmla="*/ 283782 w 1086796"/>
                    <a:gd name="connsiteY42" fmla="*/ 821411 h 1228395"/>
                    <a:gd name="connsiteX43" fmla="*/ 201629 w 1086796"/>
                    <a:gd name="connsiteY43" fmla="*/ 821411 h 1228395"/>
                    <a:gd name="connsiteX44" fmla="*/ 181955 w 1086796"/>
                    <a:gd name="connsiteY44" fmla="*/ 820917 h 1228395"/>
                    <a:gd name="connsiteX45" fmla="*/ 104844 w 1086796"/>
                    <a:gd name="connsiteY45" fmla="*/ 734498 h 1228395"/>
                    <a:gd name="connsiteX46" fmla="*/ 104844 w 1086796"/>
                    <a:gd name="connsiteY46" fmla="*/ 573648 h 1228395"/>
                    <a:gd name="connsiteX47" fmla="*/ 104844 w 1086796"/>
                    <a:gd name="connsiteY47" fmla="*/ 40147 h 1228395"/>
                    <a:gd name="connsiteX48" fmla="*/ 107206 w 1086796"/>
                    <a:gd name="connsiteY48" fmla="*/ 11059 h 1228395"/>
                    <a:gd name="connsiteX49" fmla="*/ 89859 w 1086796"/>
                    <a:gd name="connsiteY49" fmla="*/ 6264 h 1228395"/>
                    <a:gd name="connsiteX50" fmla="*/ 32422 w 1086796"/>
                    <a:gd name="connsiteY50" fmla="*/ 156854 h 1228395"/>
                    <a:gd name="connsiteX51" fmla="*/ 125 w 1086796"/>
                    <a:gd name="connsiteY51" fmla="*/ 270634 h 1228395"/>
                    <a:gd name="connsiteX52" fmla="*/ 125 w 1086796"/>
                    <a:gd name="connsiteY52" fmla="*/ 558663 h 1228395"/>
                    <a:gd name="connsiteX53" fmla="*/ 125 w 1086796"/>
                    <a:gd name="connsiteY53" fmla="*/ 1087226 h 1228395"/>
                    <a:gd name="connsiteX54" fmla="*/ 372 w 1086796"/>
                    <a:gd name="connsiteY54" fmla="*/ 1110638 h 1228395"/>
                    <a:gd name="connsiteX55" fmla="*/ 71383 w 1086796"/>
                    <a:gd name="connsiteY55" fmla="*/ 1215286 h 1228395"/>
                    <a:gd name="connsiteX56" fmla="*/ 167358 w 1086796"/>
                    <a:gd name="connsiteY56" fmla="*/ 1226922 h 1228395"/>
                    <a:gd name="connsiteX57" fmla="*/ 317243 w 1086796"/>
                    <a:gd name="connsiteY57" fmla="*/ 1226922 h 1228395"/>
                    <a:gd name="connsiteX58" fmla="*/ 735588 w 1086796"/>
                    <a:gd name="connsiteY58" fmla="*/ 1226922 h 1228395"/>
                    <a:gd name="connsiteX59" fmla="*/ 968084 w 1086796"/>
                    <a:gd name="connsiteY59" fmla="*/ 1226816 h 1228395"/>
                    <a:gd name="connsiteX60" fmla="*/ 1086765 w 1086796"/>
                    <a:gd name="connsiteY60" fmla="*/ 1097240 h 1228395"/>
                    <a:gd name="connsiteX61" fmla="*/ 1086765 w 1086796"/>
                    <a:gd name="connsiteY61" fmla="*/ 996365 h 1228395"/>
                    <a:gd name="connsiteX62" fmla="*/ 1086765 w 1086796"/>
                    <a:gd name="connsiteY62" fmla="*/ 263829 h 1228395"/>
                    <a:gd name="connsiteX63" fmla="*/ 1068748 w 1086796"/>
                    <a:gd name="connsiteY63" fmla="*/ 263829 h 122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86796" h="1228395">
                      <a:moveTo>
                        <a:pt x="1068712" y="263794"/>
                      </a:moveTo>
                      <a:lnTo>
                        <a:pt x="1068712" y="1050945"/>
                      </a:lnTo>
                      <a:cubicBezTo>
                        <a:pt x="1068712" y="1077460"/>
                        <a:pt x="1071921" y="1107994"/>
                        <a:pt x="1064305" y="1133662"/>
                      </a:cubicBezTo>
                      <a:cubicBezTo>
                        <a:pt x="1050977" y="1178547"/>
                        <a:pt x="1009196" y="1208129"/>
                        <a:pt x="962936" y="1208904"/>
                      </a:cubicBezTo>
                      <a:cubicBezTo>
                        <a:pt x="955920" y="1209010"/>
                        <a:pt x="948903" y="1208904"/>
                        <a:pt x="941887" y="1208904"/>
                      </a:cubicBezTo>
                      <a:lnTo>
                        <a:pt x="818552" y="1208904"/>
                      </a:lnTo>
                      <a:cubicBezTo>
                        <a:pt x="684075" y="1208904"/>
                        <a:pt x="549563" y="1208904"/>
                        <a:pt x="415086" y="1208904"/>
                      </a:cubicBezTo>
                      <a:cubicBezTo>
                        <a:pt x="320698" y="1208904"/>
                        <a:pt x="226310" y="1208904"/>
                        <a:pt x="131923" y="1208904"/>
                      </a:cubicBezTo>
                      <a:cubicBezTo>
                        <a:pt x="70114" y="1208904"/>
                        <a:pt x="19095" y="1166735"/>
                        <a:pt x="18072" y="1102423"/>
                      </a:cubicBezTo>
                      <a:cubicBezTo>
                        <a:pt x="17684" y="1076649"/>
                        <a:pt x="18072" y="1050840"/>
                        <a:pt x="18072" y="1025101"/>
                      </a:cubicBezTo>
                      <a:lnTo>
                        <a:pt x="18072" y="648467"/>
                      </a:lnTo>
                      <a:cubicBezTo>
                        <a:pt x="18072" y="533981"/>
                        <a:pt x="18072" y="419532"/>
                        <a:pt x="18072" y="305046"/>
                      </a:cubicBezTo>
                      <a:cubicBezTo>
                        <a:pt x="18072" y="274548"/>
                        <a:pt x="16732" y="247328"/>
                        <a:pt x="28227" y="217993"/>
                      </a:cubicBezTo>
                      <a:cubicBezTo>
                        <a:pt x="48923" y="165140"/>
                        <a:pt x="68704" y="111934"/>
                        <a:pt x="88907" y="58905"/>
                      </a:cubicBezTo>
                      <a:lnTo>
                        <a:pt x="107171" y="11059"/>
                      </a:lnTo>
                      <a:lnTo>
                        <a:pt x="89824" y="6264"/>
                      </a:lnTo>
                      <a:cubicBezTo>
                        <a:pt x="85275" y="27701"/>
                        <a:pt x="86827" y="50337"/>
                        <a:pt x="86827" y="72127"/>
                      </a:cubicBezTo>
                      <a:lnTo>
                        <a:pt x="86827" y="513602"/>
                      </a:lnTo>
                      <a:cubicBezTo>
                        <a:pt x="86827" y="585283"/>
                        <a:pt x="86509" y="656999"/>
                        <a:pt x="86827" y="728680"/>
                      </a:cubicBezTo>
                      <a:cubicBezTo>
                        <a:pt x="87038" y="778113"/>
                        <a:pt x="115774" y="823280"/>
                        <a:pt x="165383" y="836043"/>
                      </a:cubicBezTo>
                      <a:cubicBezTo>
                        <a:pt x="185727" y="841297"/>
                        <a:pt x="208364" y="839393"/>
                        <a:pt x="229237" y="839393"/>
                      </a:cubicBezTo>
                      <a:lnTo>
                        <a:pt x="810301" y="839393"/>
                      </a:lnTo>
                      <a:cubicBezTo>
                        <a:pt x="836357" y="839393"/>
                        <a:pt x="862449" y="839463"/>
                        <a:pt x="888540" y="839393"/>
                      </a:cubicBezTo>
                      <a:cubicBezTo>
                        <a:pt x="936774" y="839252"/>
                        <a:pt x="980495" y="813160"/>
                        <a:pt x="995339" y="765385"/>
                      </a:cubicBezTo>
                      <a:cubicBezTo>
                        <a:pt x="1001932" y="744229"/>
                        <a:pt x="999958" y="720571"/>
                        <a:pt x="999958" y="698640"/>
                      </a:cubicBezTo>
                      <a:lnTo>
                        <a:pt x="999958" y="585495"/>
                      </a:lnTo>
                      <a:cubicBezTo>
                        <a:pt x="999958" y="403418"/>
                        <a:pt x="999958" y="221342"/>
                        <a:pt x="999958" y="39266"/>
                      </a:cubicBezTo>
                      <a:cubicBezTo>
                        <a:pt x="999958" y="28089"/>
                        <a:pt x="999288" y="17264"/>
                        <a:pt x="996961" y="6228"/>
                      </a:cubicBezTo>
                      <a:lnTo>
                        <a:pt x="979614" y="11024"/>
                      </a:lnTo>
                      <a:cubicBezTo>
                        <a:pt x="994563" y="50161"/>
                        <a:pt x="1009478" y="89333"/>
                        <a:pt x="1024427" y="128471"/>
                      </a:cubicBezTo>
                      <a:cubicBezTo>
                        <a:pt x="1033524" y="152305"/>
                        <a:pt x="1042621" y="176176"/>
                        <a:pt x="1051718" y="200011"/>
                      </a:cubicBezTo>
                      <a:cubicBezTo>
                        <a:pt x="1059721" y="220954"/>
                        <a:pt x="1068113" y="240805"/>
                        <a:pt x="1068712" y="263794"/>
                      </a:cubicBezTo>
                      <a:cubicBezTo>
                        <a:pt x="1069030" y="275359"/>
                        <a:pt x="1087012" y="275394"/>
                        <a:pt x="1086730" y="263794"/>
                      </a:cubicBezTo>
                      <a:cubicBezTo>
                        <a:pt x="1086130" y="240629"/>
                        <a:pt x="1078655" y="220320"/>
                        <a:pt x="1070581" y="199129"/>
                      </a:cubicBezTo>
                      <a:lnTo>
                        <a:pt x="1043044" y="126990"/>
                      </a:lnTo>
                      <a:cubicBezTo>
                        <a:pt x="1027706" y="86759"/>
                        <a:pt x="1012334" y="46494"/>
                        <a:pt x="996996" y="6264"/>
                      </a:cubicBezTo>
                      <a:cubicBezTo>
                        <a:pt x="992906" y="-4455"/>
                        <a:pt x="977181" y="-471"/>
                        <a:pt x="979649" y="11059"/>
                      </a:cubicBezTo>
                      <a:cubicBezTo>
                        <a:pt x="983809" y="30698"/>
                        <a:pt x="982011" y="52171"/>
                        <a:pt x="982011" y="72127"/>
                      </a:cubicBezTo>
                      <a:lnTo>
                        <a:pt x="982011" y="723674"/>
                      </a:lnTo>
                      <a:cubicBezTo>
                        <a:pt x="982011" y="728892"/>
                        <a:pt x="982187" y="734181"/>
                        <a:pt x="981870" y="739399"/>
                      </a:cubicBezTo>
                      <a:cubicBezTo>
                        <a:pt x="979331" y="783049"/>
                        <a:pt x="943685" y="818731"/>
                        <a:pt x="899999" y="821270"/>
                      </a:cubicBezTo>
                      <a:cubicBezTo>
                        <a:pt x="884203" y="822187"/>
                        <a:pt x="868161" y="821411"/>
                        <a:pt x="852329" y="821411"/>
                      </a:cubicBezTo>
                      <a:cubicBezTo>
                        <a:pt x="662814" y="821411"/>
                        <a:pt x="473298" y="821411"/>
                        <a:pt x="283782" y="821411"/>
                      </a:cubicBezTo>
                      <a:lnTo>
                        <a:pt x="201629" y="821411"/>
                      </a:lnTo>
                      <a:cubicBezTo>
                        <a:pt x="195106" y="821411"/>
                        <a:pt x="188442" y="821658"/>
                        <a:pt x="181955" y="820917"/>
                      </a:cubicBezTo>
                      <a:cubicBezTo>
                        <a:pt x="137776" y="815981"/>
                        <a:pt x="105796" y="778148"/>
                        <a:pt x="104844" y="734498"/>
                      </a:cubicBezTo>
                      <a:cubicBezTo>
                        <a:pt x="103645" y="680940"/>
                        <a:pt x="104844" y="627206"/>
                        <a:pt x="104844" y="573648"/>
                      </a:cubicBezTo>
                      <a:lnTo>
                        <a:pt x="104844" y="40147"/>
                      </a:lnTo>
                      <a:cubicBezTo>
                        <a:pt x="104844" y="30275"/>
                        <a:pt x="105126" y="20896"/>
                        <a:pt x="107206" y="11059"/>
                      </a:cubicBezTo>
                      <a:cubicBezTo>
                        <a:pt x="109639" y="-435"/>
                        <a:pt x="93949" y="-4455"/>
                        <a:pt x="89859" y="6264"/>
                      </a:cubicBezTo>
                      <a:cubicBezTo>
                        <a:pt x="70713" y="56472"/>
                        <a:pt x="51568" y="106645"/>
                        <a:pt x="32422" y="156854"/>
                      </a:cubicBezTo>
                      <a:cubicBezTo>
                        <a:pt x="18354" y="193735"/>
                        <a:pt x="231" y="230580"/>
                        <a:pt x="125" y="270634"/>
                      </a:cubicBezTo>
                      <a:cubicBezTo>
                        <a:pt x="-157" y="366643"/>
                        <a:pt x="125" y="462653"/>
                        <a:pt x="125" y="558663"/>
                      </a:cubicBezTo>
                      <a:lnTo>
                        <a:pt x="125" y="1087226"/>
                      </a:lnTo>
                      <a:cubicBezTo>
                        <a:pt x="125" y="1095019"/>
                        <a:pt x="-121" y="1102846"/>
                        <a:pt x="372" y="1110638"/>
                      </a:cubicBezTo>
                      <a:cubicBezTo>
                        <a:pt x="3158" y="1155523"/>
                        <a:pt x="30554" y="1196247"/>
                        <a:pt x="71383" y="1215286"/>
                      </a:cubicBezTo>
                      <a:cubicBezTo>
                        <a:pt x="101847" y="1229460"/>
                        <a:pt x="134779" y="1226922"/>
                        <a:pt x="167358" y="1226922"/>
                      </a:cubicBezTo>
                      <a:lnTo>
                        <a:pt x="317243" y="1226922"/>
                      </a:lnTo>
                      <a:cubicBezTo>
                        <a:pt x="456691" y="1226922"/>
                        <a:pt x="596139" y="1226922"/>
                        <a:pt x="735588" y="1226922"/>
                      </a:cubicBezTo>
                      <a:cubicBezTo>
                        <a:pt x="812804" y="1226922"/>
                        <a:pt x="890903" y="1230307"/>
                        <a:pt x="968084" y="1226816"/>
                      </a:cubicBezTo>
                      <a:cubicBezTo>
                        <a:pt x="1038284" y="1223643"/>
                        <a:pt x="1086589" y="1165219"/>
                        <a:pt x="1086765" y="1097240"/>
                      </a:cubicBezTo>
                      <a:cubicBezTo>
                        <a:pt x="1086835" y="1063603"/>
                        <a:pt x="1086765" y="1029966"/>
                        <a:pt x="1086765" y="996365"/>
                      </a:cubicBezTo>
                      <a:lnTo>
                        <a:pt x="1086765" y="263829"/>
                      </a:lnTo>
                      <a:cubicBezTo>
                        <a:pt x="1086765" y="252229"/>
                        <a:pt x="1068748" y="252229"/>
                        <a:pt x="1068748" y="263829"/>
                      </a:cubicBezTo>
                      <a:close/>
                    </a:path>
                  </a:pathLst>
                </a:custGeom>
                <a:solidFill>
                  <a:srgbClr val="313131"/>
                </a:solidFill>
                <a:ln w="3521" cap="flat">
                  <a:noFill/>
                  <a:prstDash val="solid"/>
                  <a:miter/>
                </a:ln>
              </p:spPr>
              <p:txBody>
                <a:bodyPr rtlCol="0" anchor="ctr"/>
                <a:lstStyle/>
                <a:p>
                  <a:endParaRPr lang="en-GB"/>
                </a:p>
              </p:txBody>
            </p:sp>
          </p:grpSp>
          <p:grpSp>
            <p:nvGrpSpPr>
              <p:cNvPr id="15" name="Graphic 5">
                <a:extLst>
                  <a:ext uri="{FF2B5EF4-FFF2-40B4-BE49-F238E27FC236}">
                    <a16:creationId xmlns:a16="http://schemas.microsoft.com/office/drawing/2014/main" id="{B2B8F3BD-9830-AF37-3419-F2FD5CB90601}"/>
                  </a:ext>
                </a:extLst>
              </p:cNvPr>
              <p:cNvGrpSpPr>
                <a:grpSpLocks noGrp="1" noUngrp="1" noRot="1" noMove="1" noResize="1"/>
              </p:cNvGrpSpPr>
              <p:nvPr/>
            </p:nvGrpSpPr>
            <p:grpSpPr>
              <a:xfrm>
                <a:off x="6930300" y="1618468"/>
                <a:ext cx="914435" cy="913538"/>
                <a:chOff x="6930300" y="1618468"/>
                <a:chExt cx="914435" cy="913538"/>
              </a:xfrm>
            </p:grpSpPr>
            <p:sp>
              <p:nvSpPr>
                <p:cNvPr id="16" name="Freeform: Shape 15">
                  <a:extLst>
                    <a:ext uri="{FF2B5EF4-FFF2-40B4-BE49-F238E27FC236}">
                      <a16:creationId xmlns:a16="http://schemas.microsoft.com/office/drawing/2014/main" id="{7D53BF12-24D1-A5FE-E56C-579934C437C5}"/>
                    </a:ext>
                  </a:extLst>
                </p:cNvPr>
                <p:cNvSpPr>
                  <a:spLocks noGrp="1" noRot="1" noMove="1" noResize="1" noEditPoints="1" noAdjustHandles="1" noChangeArrowheads="1" noChangeShapeType="1"/>
                </p:cNvSpPr>
                <p:nvPr/>
              </p:nvSpPr>
              <p:spPr>
                <a:xfrm>
                  <a:off x="6939534" y="1627600"/>
                  <a:ext cx="895184" cy="895149"/>
                </a:xfrm>
                <a:custGeom>
                  <a:avLst/>
                  <a:gdLst>
                    <a:gd name="connsiteX0" fmla="*/ 895184 w 895184"/>
                    <a:gd name="connsiteY0" fmla="*/ 95904 h 895149"/>
                    <a:gd name="connsiteX1" fmla="*/ 895184 w 895184"/>
                    <a:gd name="connsiteY1" fmla="*/ 799210 h 895149"/>
                    <a:gd name="connsiteX2" fmla="*/ 799245 w 895184"/>
                    <a:gd name="connsiteY2" fmla="*/ 895149 h 895149"/>
                    <a:gd name="connsiteX3" fmla="*/ 95939 w 895184"/>
                    <a:gd name="connsiteY3" fmla="*/ 895149 h 895149"/>
                    <a:gd name="connsiteX4" fmla="*/ 0 w 895184"/>
                    <a:gd name="connsiteY4" fmla="*/ 799210 h 895149"/>
                    <a:gd name="connsiteX5" fmla="*/ 0 w 895184"/>
                    <a:gd name="connsiteY5" fmla="*/ 95904 h 895149"/>
                    <a:gd name="connsiteX6" fmla="*/ 2680 w 895184"/>
                    <a:gd name="connsiteY6" fmla="*/ 73373 h 895149"/>
                    <a:gd name="connsiteX7" fmla="*/ 11389 w 895184"/>
                    <a:gd name="connsiteY7" fmla="*/ 50561 h 895149"/>
                    <a:gd name="connsiteX8" fmla="*/ 95939 w 895184"/>
                    <a:gd name="connsiteY8" fmla="*/ 0 h 895149"/>
                    <a:gd name="connsiteX9" fmla="*/ 799245 w 895184"/>
                    <a:gd name="connsiteY9" fmla="*/ 0 h 895149"/>
                    <a:gd name="connsiteX10" fmla="*/ 883796 w 895184"/>
                    <a:gd name="connsiteY10" fmla="*/ 50561 h 895149"/>
                    <a:gd name="connsiteX11" fmla="*/ 892505 w 895184"/>
                    <a:gd name="connsiteY11" fmla="*/ 73373 h 895149"/>
                    <a:gd name="connsiteX12" fmla="*/ 895184 w 895184"/>
                    <a:gd name="connsiteY12" fmla="*/ 95904 h 89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5184" h="895149">
                      <a:moveTo>
                        <a:pt x="895184" y="95904"/>
                      </a:moveTo>
                      <a:lnTo>
                        <a:pt x="895184" y="799210"/>
                      </a:lnTo>
                      <a:cubicBezTo>
                        <a:pt x="895184" y="852169"/>
                        <a:pt x="852239" y="895149"/>
                        <a:pt x="799245" y="895149"/>
                      </a:cubicBezTo>
                      <a:lnTo>
                        <a:pt x="95939" y="895149"/>
                      </a:lnTo>
                      <a:cubicBezTo>
                        <a:pt x="42980" y="895149"/>
                        <a:pt x="0" y="852204"/>
                        <a:pt x="0" y="799210"/>
                      </a:cubicBezTo>
                      <a:lnTo>
                        <a:pt x="0" y="95904"/>
                      </a:lnTo>
                      <a:cubicBezTo>
                        <a:pt x="0" y="88147"/>
                        <a:pt x="917" y="80602"/>
                        <a:pt x="2680" y="73373"/>
                      </a:cubicBezTo>
                      <a:lnTo>
                        <a:pt x="11389" y="50561"/>
                      </a:lnTo>
                      <a:cubicBezTo>
                        <a:pt x="27572" y="20450"/>
                        <a:pt x="59376" y="0"/>
                        <a:pt x="95939" y="0"/>
                      </a:cubicBezTo>
                      <a:lnTo>
                        <a:pt x="799245" y="0"/>
                      </a:lnTo>
                      <a:cubicBezTo>
                        <a:pt x="835809" y="0"/>
                        <a:pt x="867612" y="20450"/>
                        <a:pt x="883796" y="50561"/>
                      </a:cubicBezTo>
                      <a:lnTo>
                        <a:pt x="892505" y="73373"/>
                      </a:lnTo>
                      <a:cubicBezTo>
                        <a:pt x="894268" y="80602"/>
                        <a:pt x="895184" y="88147"/>
                        <a:pt x="895184" y="95904"/>
                      </a:cubicBezTo>
                      <a:close/>
                    </a:path>
                  </a:pathLst>
                </a:custGeom>
                <a:solidFill>
                  <a:srgbClr val="FFFFFF"/>
                </a:solidFill>
                <a:ln w="3521"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859D400-2E0D-5C71-4552-3A3EA61EB5CA}"/>
                    </a:ext>
                  </a:extLst>
                </p:cNvPr>
                <p:cNvSpPr>
                  <a:spLocks noGrp="1" noRot="1" noMove="1" noResize="1" noEditPoints="1" noAdjustHandles="1" noChangeArrowheads="1" noChangeShapeType="1"/>
                </p:cNvSpPr>
                <p:nvPr/>
              </p:nvSpPr>
              <p:spPr>
                <a:xfrm>
                  <a:off x="6930300" y="1618468"/>
                  <a:ext cx="914435" cy="913538"/>
                </a:xfrm>
                <a:custGeom>
                  <a:avLst/>
                  <a:gdLst>
                    <a:gd name="connsiteX0" fmla="*/ 895427 w 914435"/>
                    <a:gd name="connsiteY0" fmla="*/ 105036 h 913538"/>
                    <a:gd name="connsiteX1" fmla="*/ 895427 w 914435"/>
                    <a:gd name="connsiteY1" fmla="*/ 767407 h 913538"/>
                    <a:gd name="connsiteX2" fmla="*/ 895427 w 914435"/>
                    <a:gd name="connsiteY2" fmla="*/ 805063 h 913538"/>
                    <a:gd name="connsiteX3" fmla="*/ 839084 w 914435"/>
                    <a:gd name="connsiteY3" fmla="*/ 889790 h 913538"/>
                    <a:gd name="connsiteX4" fmla="*/ 738702 w 914435"/>
                    <a:gd name="connsiteY4" fmla="*/ 895290 h 913538"/>
                    <a:gd name="connsiteX5" fmla="*/ 331040 w 914435"/>
                    <a:gd name="connsiteY5" fmla="*/ 895290 h 913538"/>
                    <a:gd name="connsiteX6" fmla="*/ 156333 w 914435"/>
                    <a:gd name="connsiteY6" fmla="*/ 895290 h 913538"/>
                    <a:gd name="connsiteX7" fmla="*/ 39063 w 914435"/>
                    <a:gd name="connsiteY7" fmla="*/ 864756 h 913538"/>
                    <a:gd name="connsiteX8" fmla="*/ 18295 w 914435"/>
                    <a:gd name="connsiteY8" fmla="*/ 751293 h 913538"/>
                    <a:gd name="connsiteX9" fmla="*/ 18295 w 914435"/>
                    <a:gd name="connsiteY9" fmla="*/ 572567 h 913538"/>
                    <a:gd name="connsiteX10" fmla="*/ 18295 w 914435"/>
                    <a:gd name="connsiteY10" fmla="*/ 168396 h 913538"/>
                    <a:gd name="connsiteX11" fmla="*/ 24995 w 914435"/>
                    <a:gd name="connsiteY11" fmla="*/ 73550 h 913538"/>
                    <a:gd name="connsiteX12" fmla="*/ 107747 w 914435"/>
                    <a:gd name="connsiteY12" fmla="*/ 18158 h 913538"/>
                    <a:gd name="connsiteX13" fmla="*/ 143570 w 914435"/>
                    <a:gd name="connsiteY13" fmla="*/ 18158 h 913538"/>
                    <a:gd name="connsiteX14" fmla="*/ 530252 w 914435"/>
                    <a:gd name="connsiteY14" fmla="*/ 18158 h 913538"/>
                    <a:gd name="connsiteX15" fmla="*/ 808515 w 914435"/>
                    <a:gd name="connsiteY15" fmla="*/ 18158 h 913538"/>
                    <a:gd name="connsiteX16" fmla="*/ 895463 w 914435"/>
                    <a:gd name="connsiteY16" fmla="*/ 105071 h 913538"/>
                    <a:gd name="connsiteX17" fmla="*/ 913480 w 914435"/>
                    <a:gd name="connsiteY17" fmla="*/ 105071 h 913538"/>
                    <a:gd name="connsiteX18" fmla="*/ 847793 w 914435"/>
                    <a:gd name="connsiteY18" fmla="*/ 7827 h 913538"/>
                    <a:gd name="connsiteX19" fmla="*/ 795257 w 914435"/>
                    <a:gd name="connsiteY19" fmla="*/ 141 h 913538"/>
                    <a:gd name="connsiteX20" fmla="*/ 219129 w 914435"/>
                    <a:gd name="connsiteY20" fmla="*/ 141 h 913538"/>
                    <a:gd name="connsiteX21" fmla="*/ 107535 w 914435"/>
                    <a:gd name="connsiteY21" fmla="*/ 141 h 913538"/>
                    <a:gd name="connsiteX22" fmla="*/ 313 w 914435"/>
                    <a:gd name="connsiteY22" fmla="*/ 109831 h 913538"/>
                    <a:gd name="connsiteX23" fmla="*/ 313 w 914435"/>
                    <a:gd name="connsiteY23" fmla="*/ 446164 h 913538"/>
                    <a:gd name="connsiteX24" fmla="*/ 313 w 914435"/>
                    <a:gd name="connsiteY24" fmla="*/ 799386 h 913538"/>
                    <a:gd name="connsiteX25" fmla="*/ 106724 w 914435"/>
                    <a:gd name="connsiteY25" fmla="*/ 913272 h 913538"/>
                    <a:gd name="connsiteX26" fmla="*/ 213840 w 914435"/>
                    <a:gd name="connsiteY26" fmla="*/ 913272 h 913538"/>
                    <a:gd name="connsiteX27" fmla="*/ 793635 w 914435"/>
                    <a:gd name="connsiteY27" fmla="*/ 913272 h 913538"/>
                    <a:gd name="connsiteX28" fmla="*/ 839472 w 914435"/>
                    <a:gd name="connsiteY28" fmla="*/ 908653 h 913538"/>
                    <a:gd name="connsiteX29" fmla="*/ 913480 w 914435"/>
                    <a:gd name="connsiteY29" fmla="*/ 808272 h 913538"/>
                    <a:gd name="connsiteX30" fmla="*/ 913480 w 914435"/>
                    <a:gd name="connsiteY30" fmla="*/ 509277 h 913538"/>
                    <a:gd name="connsiteX31" fmla="*/ 913480 w 914435"/>
                    <a:gd name="connsiteY31" fmla="*/ 128025 h 913538"/>
                    <a:gd name="connsiteX32" fmla="*/ 913480 w 914435"/>
                    <a:gd name="connsiteY32" fmla="*/ 105036 h 913538"/>
                    <a:gd name="connsiteX33" fmla="*/ 895463 w 914435"/>
                    <a:gd name="connsiteY33" fmla="*/ 105036 h 91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35" h="913538">
                      <a:moveTo>
                        <a:pt x="895427" y="105036"/>
                      </a:moveTo>
                      <a:lnTo>
                        <a:pt x="895427" y="767407"/>
                      </a:lnTo>
                      <a:cubicBezTo>
                        <a:pt x="895427" y="779959"/>
                        <a:pt x="895533" y="792511"/>
                        <a:pt x="895427" y="805063"/>
                      </a:cubicBezTo>
                      <a:cubicBezTo>
                        <a:pt x="895145" y="842226"/>
                        <a:pt x="874836" y="876427"/>
                        <a:pt x="839084" y="889790"/>
                      </a:cubicBezTo>
                      <a:cubicBezTo>
                        <a:pt x="809466" y="900861"/>
                        <a:pt x="769554" y="895290"/>
                        <a:pt x="738702" y="895290"/>
                      </a:cubicBezTo>
                      <a:cubicBezTo>
                        <a:pt x="602815" y="895290"/>
                        <a:pt x="466928" y="895290"/>
                        <a:pt x="331040" y="895290"/>
                      </a:cubicBezTo>
                      <a:lnTo>
                        <a:pt x="156333" y="895290"/>
                      </a:lnTo>
                      <a:cubicBezTo>
                        <a:pt x="114375" y="895290"/>
                        <a:pt x="69808" y="900614"/>
                        <a:pt x="39063" y="864756"/>
                      </a:cubicBezTo>
                      <a:cubicBezTo>
                        <a:pt x="12301" y="833552"/>
                        <a:pt x="18295" y="789514"/>
                        <a:pt x="18295" y="751293"/>
                      </a:cubicBezTo>
                      <a:cubicBezTo>
                        <a:pt x="18295" y="691706"/>
                        <a:pt x="18295" y="632154"/>
                        <a:pt x="18295" y="572567"/>
                      </a:cubicBezTo>
                      <a:lnTo>
                        <a:pt x="18295" y="168396"/>
                      </a:lnTo>
                      <a:cubicBezTo>
                        <a:pt x="18295" y="137791"/>
                        <a:pt x="13959" y="102568"/>
                        <a:pt x="24995" y="73550"/>
                      </a:cubicBezTo>
                      <a:cubicBezTo>
                        <a:pt x="38287" y="38679"/>
                        <a:pt x="70760" y="18511"/>
                        <a:pt x="107747" y="18158"/>
                      </a:cubicBezTo>
                      <a:cubicBezTo>
                        <a:pt x="119700" y="18052"/>
                        <a:pt x="131617" y="18158"/>
                        <a:pt x="143570" y="18158"/>
                      </a:cubicBezTo>
                      <a:lnTo>
                        <a:pt x="530252" y="18158"/>
                      </a:lnTo>
                      <a:cubicBezTo>
                        <a:pt x="622948" y="18158"/>
                        <a:pt x="715855" y="16184"/>
                        <a:pt x="808515" y="18158"/>
                      </a:cubicBezTo>
                      <a:cubicBezTo>
                        <a:pt x="856960" y="19181"/>
                        <a:pt x="894052" y="57401"/>
                        <a:pt x="895463" y="105071"/>
                      </a:cubicBezTo>
                      <a:cubicBezTo>
                        <a:pt x="895815" y="116636"/>
                        <a:pt x="913797" y="116671"/>
                        <a:pt x="913480" y="105071"/>
                      </a:cubicBezTo>
                      <a:cubicBezTo>
                        <a:pt x="912246" y="62690"/>
                        <a:pt x="887670" y="24082"/>
                        <a:pt x="847793" y="7827"/>
                      </a:cubicBezTo>
                      <a:cubicBezTo>
                        <a:pt x="830692" y="846"/>
                        <a:pt x="813274" y="141"/>
                        <a:pt x="795257" y="141"/>
                      </a:cubicBezTo>
                      <a:lnTo>
                        <a:pt x="219129" y="141"/>
                      </a:lnTo>
                      <a:cubicBezTo>
                        <a:pt x="181931" y="141"/>
                        <a:pt x="144733" y="-176"/>
                        <a:pt x="107535" y="141"/>
                      </a:cubicBezTo>
                      <a:cubicBezTo>
                        <a:pt x="45480" y="705"/>
                        <a:pt x="701" y="49256"/>
                        <a:pt x="313" y="109831"/>
                      </a:cubicBezTo>
                      <a:cubicBezTo>
                        <a:pt x="-392" y="221919"/>
                        <a:pt x="313" y="334041"/>
                        <a:pt x="313" y="446164"/>
                      </a:cubicBezTo>
                      <a:lnTo>
                        <a:pt x="313" y="799386"/>
                      </a:lnTo>
                      <a:cubicBezTo>
                        <a:pt x="313" y="861512"/>
                        <a:pt x="42166" y="912214"/>
                        <a:pt x="106724" y="913272"/>
                      </a:cubicBezTo>
                      <a:cubicBezTo>
                        <a:pt x="142406" y="913872"/>
                        <a:pt x="178159" y="913272"/>
                        <a:pt x="213840" y="913272"/>
                      </a:cubicBezTo>
                      <a:lnTo>
                        <a:pt x="793635" y="913272"/>
                      </a:lnTo>
                      <a:cubicBezTo>
                        <a:pt x="809149" y="913272"/>
                        <a:pt x="824381" y="913272"/>
                        <a:pt x="839472" y="908653"/>
                      </a:cubicBezTo>
                      <a:cubicBezTo>
                        <a:pt x="883686" y="895008"/>
                        <a:pt x="912493" y="853932"/>
                        <a:pt x="913480" y="808272"/>
                      </a:cubicBezTo>
                      <a:cubicBezTo>
                        <a:pt x="915631" y="708701"/>
                        <a:pt x="913480" y="608883"/>
                        <a:pt x="913480" y="509277"/>
                      </a:cubicBezTo>
                      <a:cubicBezTo>
                        <a:pt x="913480" y="409671"/>
                        <a:pt x="913480" y="255097"/>
                        <a:pt x="913480" y="128025"/>
                      </a:cubicBezTo>
                      <a:lnTo>
                        <a:pt x="913480" y="105036"/>
                      </a:lnTo>
                      <a:cubicBezTo>
                        <a:pt x="913480" y="93436"/>
                        <a:pt x="895463" y="93436"/>
                        <a:pt x="895463" y="105036"/>
                      </a:cubicBezTo>
                      <a:close/>
                    </a:path>
                  </a:pathLst>
                </a:custGeom>
                <a:solidFill>
                  <a:srgbClr val="313131"/>
                </a:solidFill>
                <a:ln w="3521" cap="flat">
                  <a:noFill/>
                  <a:prstDash val="solid"/>
                  <a:miter/>
                </a:ln>
              </p:spPr>
              <p:txBody>
                <a:bodyPr rtlCol="0" anchor="ctr"/>
                <a:lstStyle/>
                <a:p>
                  <a:endParaRPr lang="en-GB"/>
                </a:p>
              </p:txBody>
            </p:sp>
          </p:grpSp>
          <p:sp>
            <p:nvSpPr>
              <p:cNvPr id="18" name="Freeform: Shape 17">
                <a:extLst>
                  <a:ext uri="{FF2B5EF4-FFF2-40B4-BE49-F238E27FC236}">
                    <a16:creationId xmlns:a16="http://schemas.microsoft.com/office/drawing/2014/main" id="{16ECC02D-B04C-188F-2B57-B26C4AEE0B97}"/>
                  </a:ext>
                </a:extLst>
              </p:cNvPr>
              <p:cNvSpPr>
                <a:spLocks noGrp="1" noRot="1" noMove="1" noResize="1" noEditPoints="1" noAdjustHandles="1" noChangeArrowheads="1" noChangeShapeType="1"/>
              </p:cNvSpPr>
              <p:nvPr/>
            </p:nvSpPr>
            <p:spPr>
              <a:xfrm>
                <a:off x="7795350" y="2573064"/>
                <a:ext cx="56840" cy="219836"/>
              </a:xfrm>
              <a:custGeom>
                <a:avLst/>
                <a:gdLst>
                  <a:gd name="connsiteX0" fmla="*/ 196 w 56840"/>
                  <a:gd name="connsiteY0" fmla="*/ 11282 h 219836"/>
                  <a:gd name="connsiteX1" fmla="*/ 39298 w 56840"/>
                  <a:gd name="connsiteY1" fmla="*/ 213350 h 219836"/>
                  <a:gd name="connsiteX2" fmla="*/ 56645 w 56840"/>
                  <a:gd name="connsiteY2" fmla="*/ 208554 h 219836"/>
                  <a:gd name="connsiteX3" fmla="*/ 17543 w 56840"/>
                  <a:gd name="connsiteY3" fmla="*/ 6487 h 219836"/>
                  <a:gd name="connsiteX4" fmla="*/ 196 w 56840"/>
                  <a:gd name="connsiteY4" fmla="*/ 11282 h 219836"/>
                  <a:gd name="connsiteX5" fmla="*/ 196 w 56840"/>
                  <a:gd name="connsiteY5" fmla="*/ 11282 h 21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40" h="219836">
                    <a:moveTo>
                      <a:pt x="196" y="11282"/>
                    </a:moveTo>
                    <a:cubicBezTo>
                      <a:pt x="13241" y="78626"/>
                      <a:pt x="26252" y="146005"/>
                      <a:pt x="39298" y="213350"/>
                    </a:cubicBezTo>
                    <a:cubicBezTo>
                      <a:pt x="41484" y="224703"/>
                      <a:pt x="58866" y="219908"/>
                      <a:pt x="56645" y="208554"/>
                    </a:cubicBezTo>
                    <a:cubicBezTo>
                      <a:pt x="43599" y="141210"/>
                      <a:pt x="30589" y="73831"/>
                      <a:pt x="17543" y="6487"/>
                    </a:cubicBezTo>
                    <a:cubicBezTo>
                      <a:pt x="15357" y="-4867"/>
                      <a:pt x="-2026" y="-72"/>
                      <a:pt x="196" y="11282"/>
                    </a:cubicBezTo>
                    <a:lnTo>
                      <a:pt x="196" y="11282"/>
                    </a:lnTo>
                    <a:close/>
                  </a:path>
                </a:pathLst>
              </a:custGeom>
              <a:solidFill>
                <a:srgbClr val="313131"/>
              </a:solidFill>
              <a:ln w="3521"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2CA37D03-1E57-63DE-2CE1-0FA84D299A82}"/>
                  </a:ext>
                </a:extLst>
              </p:cNvPr>
              <p:cNvSpPr>
                <a:spLocks noGrp="1" noRot="1" noMove="1" noResize="1" noEditPoints="1" noAdjustHandles="1" noChangeArrowheads="1" noChangeShapeType="1"/>
              </p:cNvSpPr>
              <p:nvPr/>
            </p:nvSpPr>
            <p:spPr>
              <a:xfrm>
                <a:off x="6922067" y="2573059"/>
                <a:ext cx="56829" cy="219846"/>
              </a:xfrm>
              <a:custGeom>
                <a:avLst/>
                <a:gdLst>
                  <a:gd name="connsiteX0" fmla="*/ 39292 w 56829"/>
                  <a:gd name="connsiteY0" fmla="*/ 6492 h 219846"/>
                  <a:gd name="connsiteX1" fmla="*/ 190 w 56829"/>
                  <a:gd name="connsiteY1" fmla="*/ 208560 h 219846"/>
                  <a:gd name="connsiteX2" fmla="*/ 17537 w 56829"/>
                  <a:gd name="connsiteY2" fmla="*/ 213355 h 219846"/>
                  <a:gd name="connsiteX3" fmla="*/ 56639 w 56829"/>
                  <a:gd name="connsiteY3" fmla="*/ 11287 h 219846"/>
                  <a:gd name="connsiteX4" fmla="*/ 39292 w 56829"/>
                  <a:gd name="connsiteY4" fmla="*/ 6492 h 219846"/>
                  <a:gd name="connsiteX5" fmla="*/ 39292 w 56829"/>
                  <a:gd name="connsiteY5" fmla="*/ 6492 h 2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29" h="219846">
                    <a:moveTo>
                      <a:pt x="39292" y="6492"/>
                    </a:moveTo>
                    <a:cubicBezTo>
                      <a:pt x="26246" y="73836"/>
                      <a:pt x="13236" y="141215"/>
                      <a:pt x="190" y="208560"/>
                    </a:cubicBezTo>
                    <a:cubicBezTo>
                      <a:pt x="-1996" y="219878"/>
                      <a:pt x="15351" y="224743"/>
                      <a:pt x="17537" y="213355"/>
                    </a:cubicBezTo>
                    <a:cubicBezTo>
                      <a:pt x="30583" y="146011"/>
                      <a:pt x="43594" y="78631"/>
                      <a:pt x="56639" y="11287"/>
                    </a:cubicBezTo>
                    <a:cubicBezTo>
                      <a:pt x="58825" y="-31"/>
                      <a:pt x="41478" y="-4897"/>
                      <a:pt x="39292" y="6492"/>
                    </a:cubicBezTo>
                    <a:lnTo>
                      <a:pt x="39292" y="6492"/>
                    </a:lnTo>
                    <a:close/>
                  </a:path>
                </a:pathLst>
              </a:custGeom>
              <a:solidFill>
                <a:srgbClr val="313131"/>
              </a:solidFill>
              <a:ln w="3521" cap="flat">
                <a:noFill/>
                <a:prstDash val="solid"/>
                <a:miter/>
              </a:ln>
            </p:spPr>
            <p:txBody>
              <a:bodyPr rtlCol="0" anchor="ctr"/>
              <a:lstStyle/>
              <a:p>
                <a:endParaRPr lang="en-GB"/>
              </a:p>
            </p:txBody>
          </p:sp>
          <p:grpSp>
            <p:nvGrpSpPr>
              <p:cNvPr id="20" name="Graphic 5">
                <a:extLst>
                  <a:ext uri="{FF2B5EF4-FFF2-40B4-BE49-F238E27FC236}">
                    <a16:creationId xmlns:a16="http://schemas.microsoft.com/office/drawing/2014/main" id="{480C958E-0592-2EDD-C8C3-59B50A576FC5}"/>
                  </a:ext>
                </a:extLst>
              </p:cNvPr>
              <p:cNvGrpSpPr>
                <a:grpSpLocks noGrp="1" noUngrp="1" noRot="1" noMove="1" noResize="1"/>
              </p:cNvGrpSpPr>
              <p:nvPr/>
            </p:nvGrpSpPr>
            <p:grpSpPr>
              <a:xfrm>
                <a:off x="8980996" y="1692347"/>
                <a:ext cx="1086796" cy="1228395"/>
                <a:chOff x="8980996" y="1692347"/>
                <a:chExt cx="1086796" cy="1228395"/>
              </a:xfrm>
            </p:grpSpPr>
            <p:sp>
              <p:nvSpPr>
                <p:cNvPr id="21" name="Freeform: Shape 20">
                  <a:extLst>
                    <a:ext uri="{FF2B5EF4-FFF2-40B4-BE49-F238E27FC236}">
                      <a16:creationId xmlns:a16="http://schemas.microsoft.com/office/drawing/2014/main" id="{4EC1809E-4B21-DE61-9F8F-D2CE3BD7FEF5}"/>
                    </a:ext>
                  </a:extLst>
                </p:cNvPr>
                <p:cNvSpPr>
                  <a:spLocks noGrp="1" noRot="1" noMove="1" noResize="1" noEditPoints="1" noAdjustHandles="1" noChangeArrowheads="1" noChangeShapeType="1"/>
                </p:cNvSpPr>
                <p:nvPr/>
              </p:nvSpPr>
              <p:spPr>
                <a:xfrm>
                  <a:off x="8990112" y="1701009"/>
                  <a:ext cx="1068657" cy="1209234"/>
                </a:xfrm>
                <a:custGeom>
                  <a:avLst/>
                  <a:gdLst>
                    <a:gd name="connsiteX0" fmla="*/ 1068622 w 1068657"/>
                    <a:gd name="connsiteY0" fmla="*/ 255132 h 1209234"/>
                    <a:gd name="connsiteX1" fmla="*/ 1068622 w 1068657"/>
                    <a:gd name="connsiteY1" fmla="*/ 1094714 h 1209234"/>
                    <a:gd name="connsiteX2" fmla="*/ 954102 w 1068657"/>
                    <a:gd name="connsiteY2" fmla="*/ 1209234 h 1209234"/>
                    <a:gd name="connsiteX3" fmla="*/ 114521 w 1068657"/>
                    <a:gd name="connsiteY3" fmla="*/ 1209234 h 1209234"/>
                    <a:gd name="connsiteX4" fmla="*/ 0 w 1068657"/>
                    <a:gd name="connsiteY4" fmla="*/ 1094714 h 1209234"/>
                    <a:gd name="connsiteX5" fmla="*/ 0 w 1068657"/>
                    <a:gd name="connsiteY5" fmla="*/ 255132 h 1209234"/>
                    <a:gd name="connsiteX6" fmla="*/ 9767 w 1068657"/>
                    <a:gd name="connsiteY6" fmla="*/ 208802 h 1209234"/>
                    <a:gd name="connsiteX7" fmla="*/ 9837 w 1068657"/>
                    <a:gd name="connsiteY7" fmla="*/ 208626 h 1209234"/>
                    <a:gd name="connsiteX8" fmla="*/ 89416 w 1068657"/>
                    <a:gd name="connsiteY8" fmla="*/ 0 h 1209234"/>
                    <a:gd name="connsiteX9" fmla="*/ 86737 w 1068657"/>
                    <a:gd name="connsiteY9" fmla="*/ 22530 h 1209234"/>
                    <a:gd name="connsiteX10" fmla="*/ 86737 w 1068657"/>
                    <a:gd name="connsiteY10" fmla="*/ 725837 h 1209234"/>
                    <a:gd name="connsiteX11" fmla="*/ 182676 w 1068657"/>
                    <a:gd name="connsiteY11" fmla="*/ 821776 h 1209234"/>
                    <a:gd name="connsiteX12" fmla="*/ 885982 w 1068657"/>
                    <a:gd name="connsiteY12" fmla="*/ 821776 h 1209234"/>
                    <a:gd name="connsiteX13" fmla="*/ 981921 w 1068657"/>
                    <a:gd name="connsiteY13" fmla="*/ 725837 h 1209234"/>
                    <a:gd name="connsiteX14" fmla="*/ 981921 w 1068657"/>
                    <a:gd name="connsiteY14" fmla="*/ 22530 h 1209234"/>
                    <a:gd name="connsiteX15" fmla="*/ 979241 w 1068657"/>
                    <a:gd name="connsiteY15" fmla="*/ 0 h 1209234"/>
                    <a:gd name="connsiteX16" fmla="*/ 1058820 w 1068657"/>
                    <a:gd name="connsiteY16" fmla="*/ 208626 h 1209234"/>
                    <a:gd name="connsiteX17" fmla="*/ 1058891 w 1068657"/>
                    <a:gd name="connsiteY17" fmla="*/ 208802 h 1209234"/>
                    <a:gd name="connsiteX18" fmla="*/ 1068658 w 1068657"/>
                    <a:gd name="connsiteY18" fmla="*/ 255132 h 120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8657" h="1209234">
                      <a:moveTo>
                        <a:pt x="1068622" y="255132"/>
                      </a:moveTo>
                      <a:lnTo>
                        <a:pt x="1068622" y="1094714"/>
                      </a:lnTo>
                      <a:cubicBezTo>
                        <a:pt x="1068622" y="1157968"/>
                        <a:pt x="1017356" y="1209234"/>
                        <a:pt x="954102" y="1209234"/>
                      </a:cubicBezTo>
                      <a:lnTo>
                        <a:pt x="114521" y="1209234"/>
                      </a:lnTo>
                      <a:cubicBezTo>
                        <a:pt x="51266" y="1209234"/>
                        <a:pt x="0" y="1157968"/>
                        <a:pt x="0" y="1094714"/>
                      </a:cubicBezTo>
                      <a:lnTo>
                        <a:pt x="0" y="255132"/>
                      </a:lnTo>
                      <a:cubicBezTo>
                        <a:pt x="0" y="238631"/>
                        <a:pt x="3491" y="222976"/>
                        <a:pt x="9767" y="208802"/>
                      </a:cubicBezTo>
                      <a:lnTo>
                        <a:pt x="9837" y="208626"/>
                      </a:lnTo>
                      <a:lnTo>
                        <a:pt x="89416" y="0"/>
                      </a:lnTo>
                      <a:cubicBezTo>
                        <a:pt x="87653" y="7228"/>
                        <a:pt x="86737" y="14773"/>
                        <a:pt x="86737" y="22530"/>
                      </a:cubicBezTo>
                      <a:lnTo>
                        <a:pt x="86737" y="725837"/>
                      </a:lnTo>
                      <a:cubicBezTo>
                        <a:pt x="86737" y="778795"/>
                        <a:pt x="129682" y="821776"/>
                        <a:pt x="182676" y="821776"/>
                      </a:cubicBezTo>
                      <a:lnTo>
                        <a:pt x="885982" y="821776"/>
                      </a:lnTo>
                      <a:cubicBezTo>
                        <a:pt x="938941" y="821776"/>
                        <a:pt x="981921" y="778831"/>
                        <a:pt x="981921" y="725837"/>
                      </a:cubicBezTo>
                      <a:lnTo>
                        <a:pt x="981921" y="22530"/>
                      </a:lnTo>
                      <a:cubicBezTo>
                        <a:pt x="981921" y="14773"/>
                        <a:pt x="981004" y="7228"/>
                        <a:pt x="979241" y="0"/>
                      </a:cubicBezTo>
                      <a:lnTo>
                        <a:pt x="1058820" y="208626"/>
                      </a:lnTo>
                      <a:lnTo>
                        <a:pt x="1058891" y="208802"/>
                      </a:lnTo>
                      <a:cubicBezTo>
                        <a:pt x="1065167" y="222976"/>
                        <a:pt x="1068658" y="238666"/>
                        <a:pt x="1068658" y="255132"/>
                      </a:cubicBezTo>
                      <a:close/>
                    </a:path>
                  </a:pathLst>
                </a:custGeom>
                <a:solidFill>
                  <a:srgbClr val="E6E6E5"/>
                </a:solidFill>
                <a:ln w="3521"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B55801F-3642-F744-BF19-AA5E52EA8579}"/>
                    </a:ext>
                  </a:extLst>
                </p:cNvPr>
                <p:cNvSpPr>
                  <a:spLocks noGrp="1" noRot="1" noMove="1" noResize="1" noEditPoints="1" noAdjustHandles="1" noChangeArrowheads="1" noChangeShapeType="1"/>
                </p:cNvSpPr>
                <p:nvPr/>
              </p:nvSpPr>
              <p:spPr>
                <a:xfrm>
                  <a:off x="8980996" y="1692347"/>
                  <a:ext cx="1086796" cy="1228395"/>
                </a:xfrm>
                <a:custGeom>
                  <a:avLst/>
                  <a:gdLst>
                    <a:gd name="connsiteX0" fmla="*/ 1068712 w 1086796"/>
                    <a:gd name="connsiteY0" fmla="*/ 263794 h 1228395"/>
                    <a:gd name="connsiteX1" fmla="*/ 1068712 w 1086796"/>
                    <a:gd name="connsiteY1" fmla="*/ 488286 h 1228395"/>
                    <a:gd name="connsiteX2" fmla="*/ 1068712 w 1086796"/>
                    <a:gd name="connsiteY2" fmla="*/ 899156 h 1228395"/>
                    <a:gd name="connsiteX3" fmla="*/ 1068712 w 1086796"/>
                    <a:gd name="connsiteY3" fmla="*/ 1050945 h 1228395"/>
                    <a:gd name="connsiteX4" fmla="*/ 1064305 w 1086796"/>
                    <a:gd name="connsiteY4" fmla="*/ 1133662 h 1228395"/>
                    <a:gd name="connsiteX5" fmla="*/ 962936 w 1086796"/>
                    <a:gd name="connsiteY5" fmla="*/ 1208904 h 1228395"/>
                    <a:gd name="connsiteX6" fmla="*/ 941887 w 1086796"/>
                    <a:gd name="connsiteY6" fmla="*/ 1208904 h 1228395"/>
                    <a:gd name="connsiteX7" fmla="*/ 818552 w 1086796"/>
                    <a:gd name="connsiteY7" fmla="*/ 1208904 h 1228395"/>
                    <a:gd name="connsiteX8" fmla="*/ 415086 w 1086796"/>
                    <a:gd name="connsiteY8" fmla="*/ 1208904 h 1228395"/>
                    <a:gd name="connsiteX9" fmla="*/ 131923 w 1086796"/>
                    <a:gd name="connsiteY9" fmla="*/ 1208904 h 1228395"/>
                    <a:gd name="connsiteX10" fmla="*/ 18072 w 1086796"/>
                    <a:gd name="connsiteY10" fmla="*/ 1102423 h 1228395"/>
                    <a:gd name="connsiteX11" fmla="*/ 18072 w 1086796"/>
                    <a:gd name="connsiteY11" fmla="*/ 1025101 h 1228395"/>
                    <a:gd name="connsiteX12" fmla="*/ 18072 w 1086796"/>
                    <a:gd name="connsiteY12" fmla="*/ 648467 h 1228395"/>
                    <a:gd name="connsiteX13" fmla="*/ 18072 w 1086796"/>
                    <a:gd name="connsiteY13" fmla="*/ 305046 h 1228395"/>
                    <a:gd name="connsiteX14" fmla="*/ 28227 w 1086796"/>
                    <a:gd name="connsiteY14" fmla="*/ 217993 h 1228395"/>
                    <a:gd name="connsiteX15" fmla="*/ 88907 w 1086796"/>
                    <a:gd name="connsiteY15" fmla="*/ 58905 h 1228395"/>
                    <a:gd name="connsiteX16" fmla="*/ 107171 w 1086796"/>
                    <a:gd name="connsiteY16" fmla="*/ 11059 h 1228395"/>
                    <a:gd name="connsiteX17" fmla="*/ 89824 w 1086796"/>
                    <a:gd name="connsiteY17" fmla="*/ 6264 h 1228395"/>
                    <a:gd name="connsiteX18" fmla="*/ 86827 w 1086796"/>
                    <a:gd name="connsiteY18" fmla="*/ 72127 h 1228395"/>
                    <a:gd name="connsiteX19" fmla="*/ 86827 w 1086796"/>
                    <a:gd name="connsiteY19" fmla="*/ 189045 h 1228395"/>
                    <a:gd name="connsiteX20" fmla="*/ 86827 w 1086796"/>
                    <a:gd name="connsiteY20" fmla="*/ 513602 h 1228395"/>
                    <a:gd name="connsiteX21" fmla="*/ 86827 w 1086796"/>
                    <a:gd name="connsiteY21" fmla="*/ 728680 h 1228395"/>
                    <a:gd name="connsiteX22" fmla="*/ 165383 w 1086796"/>
                    <a:gd name="connsiteY22" fmla="*/ 836043 h 1228395"/>
                    <a:gd name="connsiteX23" fmla="*/ 229237 w 1086796"/>
                    <a:gd name="connsiteY23" fmla="*/ 839393 h 1228395"/>
                    <a:gd name="connsiteX24" fmla="*/ 810301 w 1086796"/>
                    <a:gd name="connsiteY24" fmla="*/ 839393 h 1228395"/>
                    <a:gd name="connsiteX25" fmla="*/ 888540 w 1086796"/>
                    <a:gd name="connsiteY25" fmla="*/ 839393 h 1228395"/>
                    <a:gd name="connsiteX26" fmla="*/ 995339 w 1086796"/>
                    <a:gd name="connsiteY26" fmla="*/ 765385 h 1228395"/>
                    <a:gd name="connsiteX27" fmla="*/ 999958 w 1086796"/>
                    <a:gd name="connsiteY27" fmla="*/ 698640 h 1228395"/>
                    <a:gd name="connsiteX28" fmla="*/ 999958 w 1086796"/>
                    <a:gd name="connsiteY28" fmla="*/ 39266 h 1228395"/>
                    <a:gd name="connsiteX29" fmla="*/ 996961 w 1086796"/>
                    <a:gd name="connsiteY29" fmla="*/ 6228 h 1228395"/>
                    <a:gd name="connsiteX30" fmla="*/ 979614 w 1086796"/>
                    <a:gd name="connsiteY30" fmla="*/ 11024 h 1228395"/>
                    <a:gd name="connsiteX31" fmla="*/ 1024427 w 1086796"/>
                    <a:gd name="connsiteY31" fmla="*/ 128471 h 1228395"/>
                    <a:gd name="connsiteX32" fmla="*/ 1051718 w 1086796"/>
                    <a:gd name="connsiteY32" fmla="*/ 200011 h 1228395"/>
                    <a:gd name="connsiteX33" fmla="*/ 1068712 w 1086796"/>
                    <a:gd name="connsiteY33" fmla="*/ 263794 h 1228395"/>
                    <a:gd name="connsiteX34" fmla="*/ 1086730 w 1086796"/>
                    <a:gd name="connsiteY34" fmla="*/ 263794 h 1228395"/>
                    <a:gd name="connsiteX35" fmla="*/ 1070581 w 1086796"/>
                    <a:gd name="connsiteY35" fmla="*/ 199129 h 1228395"/>
                    <a:gd name="connsiteX36" fmla="*/ 1043044 w 1086796"/>
                    <a:gd name="connsiteY36" fmla="*/ 126990 h 1228395"/>
                    <a:gd name="connsiteX37" fmla="*/ 996996 w 1086796"/>
                    <a:gd name="connsiteY37" fmla="*/ 6264 h 1228395"/>
                    <a:gd name="connsiteX38" fmla="*/ 979649 w 1086796"/>
                    <a:gd name="connsiteY38" fmla="*/ 11059 h 1228395"/>
                    <a:gd name="connsiteX39" fmla="*/ 982011 w 1086796"/>
                    <a:gd name="connsiteY39" fmla="*/ 72127 h 1228395"/>
                    <a:gd name="connsiteX40" fmla="*/ 982011 w 1086796"/>
                    <a:gd name="connsiteY40" fmla="*/ 723674 h 1228395"/>
                    <a:gd name="connsiteX41" fmla="*/ 981870 w 1086796"/>
                    <a:gd name="connsiteY41" fmla="*/ 739399 h 1228395"/>
                    <a:gd name="connsiteX42" fmla="*/ 899999 w 1086796"/>
                    <a:gd name="connsiteY42" fmla="*/ 821270 h 1228395"/>
                    <a:gd name="connsiteX43" fmla="*/ 852329 w 1086796"/>
                    <a:gd name="connsiteY43" fmla="*/ 821411 h 1228395"/>
                    <a:gd name="connsiteX44" fmla="*/ 283782 w 1086796"/>
                    <a:gd name="connsiteY44" fmla="*/ 821411 h 1228395"/>
                    <a:gd name="connsiteX45" fmla="*/ 201629 w 1086796"/>
                    <a:gd name="connsiteY45" fmla="*/ 821411 h 1228395"/>
                    <a:gd name="connsiteX46" fmla="*/ 181955 w 1086796"/>
                    <a:gd name="connsiteY46" fmla="*/ 820917 h 1228395"/>
                    <a:gd name="connsiteX47" fmla="*/ 104844 w 1086796"/>
                    <a:gd name="connsiteY47" fmla="*/ 734498 h 1228395"/>
                    <a:gd name="connsiteX48" fmla="*/ 104844 w 1086796"/>
                    <a:gd name="connsiteY48" fmla="*/ 573648 h 1228395"/>
                    <a:gd name="connsiteX49" fmla="*/ 104844 w 1086796"/>
                    <a:gd name="connsiteY49" fmla="*/ 40147 h 1228395"/>
                    <a:gd name="connsiteX50" fmla="*/ 107206 w 1086796"/>
                    <a:gd name="connsiteY50" fmla="*/ 11059 h 1228395"/>
                    <a:gd name="connsiteX51" fmla="*/ 89859 w 1086796"/>
                    <a:gd name="connsiteY51" fmla="*/ 6264 h 1228395"/>
                    <a:gd name="connsiteX52" fmla="*/ 32422 w 1086796"/>
                    <a:gd name="connsiteY52" fmla="*/ 156854 h 1228395"/>
                    <a:gd name="connsiteX53" fmla="*/ 125 w 1086796"/>
                    <a:gd name="connsiteY53" fmla="*/ 270634 h 1228395"/>
                    <a:gd name="connsiteX54" fmla="*/ 125 w 1086796"/>
                    <a:gd name="connsiteY54" fmla="*/ 558663 h 1228395"/>
                    <a:gd name="connsiteX55" fmla="*/ 125 w 1086796"/>
                    <a:gd name="connsiteY55" fmla="*/ 1087226 h 1228395"/>
                    <a:gd name="connsiteX56" fmla="*/ 372 w 1086796"/>
                    <a:gd name="connsiteY56" fmla="*/ 1110638 h 1228395"/>
                    <a:gd name="connsiteX57" fmla="*/ 71383 w 1086796"/>
                    <a:gd name="connsiteY57" fmla="*/ 1215286 h 1228395"/>
                    <a:gd name="connsiteX58" fmla="*/ 167358 w 1086796"/>
                    <a:gd name="connsiteY58" fmla="*/ 1226922 h 1228395"/>
                    <a:gd name="connsiteX59" fmla="*/ 317243 w 1086796"/>
                    <a:gd name="connsiteY59" fmla="*/ 1226922 h 1228395"/>
                    <a:gd name="connsiteX60" fmla="*/ 735588 w 1086796"/>
                    <a:gd name="connsiteY60" fmla="*/ 1226922 h 1228395"/>
                    <a:gd name="connsiteX61" fmla="*/ 968084 w 1086796"/>
                    <a:gd name="connsiteY61" fmla="*/ 1226816 h 1228395"/>
                    <a:gd name="connsiteX62" fmla="*/ 1086765 w 1086796"/>
                    <a:gd name="connsiteY62" fmla="*/ 1097240 h 1228395"/>
                    <a:gd name="connsiteX63" fmla="*/ 1086765 w 1086796"/>
                    <a:gd name="connsiteY63" fmla="*/ 996365 h 1228395"/>
                    <a:gd name="connsiteX64" fmla="*/ 1086765 w 1086796"/>
                    <a:gd name="connsiteY64" fmla="*/ 596248 h 1228395"/>
                    <a:gd name="connsiteX65" fmla="*/ 1086765 w 1086796"/>
                    <a:gd name="connsiteY65" fmla="*/ 280542 h 1228395"/>
                    <a:gd name="connsiteX66" fmla="*/ 1086765 w 1086796"/>
                    <a:gd name="connsiteY66" fmla="*/ 263829 h 1228395"/>
                    <a:gd name="connsiteX67" fmla="*/ 1068748 w 1086796"/>
                    <a:gd name="connsiteY67" fmla="*/ 263829 h 122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86796" h="1228395">
                      <a:moveTo>
                        <a:pt x="1068712" y="263794"/>
                      </a:moveTo>
                      <a:lnTo>
                        <a:pt x="1068712" y="488286"/>
                      </a:lnTo>
                      <a:cubicBezTo>
                        <a:pt x="1068712" y="625231"/>
                        <a:pt x="1068712" y="762211"/>
                        <a:pt x="1068712" y="899156"/>
                      </a:cubicBezTo>
                      <a:cubicBezTo>
                        <a:pt x="1068712" y="949753"/>
                        <a:pt x="1068712" y="1000349"/>
                        <a:pt x="1068712" y="1050945"/>
                      </a:cubicBezTo>
                      <a:cubicBezTo>
                        <a:pt x="1068712" y="1077460"/>
                        <a:pt x="1071921" y="1107994"/>
                        <a:pt x="1064305" y="1133662"/>
                      </a:cubicBezTo>
                      <a:cubicBezTo>
                        <a:pt x="1050977" y="1178547"/>
                        <a:pt x="1009195" y="1208129"/>
                        <a:pt x="962936" y="1208904"/>
                      </a:cubicBezTo>
                      <a:cubicBezTo>
                        <a:pt x="955919" y="1209010"/>
                        <a:pt x="948903" y="1208904"/>
                        <a:pt x="941887" y="1208904"/>
                      </a:cubicBezTo>
                      <a:lnTo>
                        <a:pt x="818552" y="1208904"/>
                      </a:lnTo>
                      <a:cubicBezTo>
                        <a:pt x="684075" y="1208904"/>
                        <a:pt x="549563" y="1208904"/>
                        <a:pt x="415086" y="1208904"/>
                      </a:cubicBezTo>
                      <a:cubicBezTo>
                        <a:pt x="320698" y="1208904"/>
                        <a:pt x="226310" y="1208904"/>
                        <a:pt x="131923" y="1208904"/>
                      </a:cubicBezTo>
                      <a:cubicBezTo>
                        <a:pt x="70114" y="1208904"/>
                        <a:pt x="19095" y="1166735"/>
                        <a:pt x="18072" y="1102423"/>
                      </a:cubicBezTo>
                      <a:cubicBezTo>
                        <a:pt x="17684" y="1076649"/>
                        <a:pt x="18072" y="1050840"/>
                        <a:pt x="18072" y="1025101"/>
                      </a:cubicBezTo>
                      <a:lnTo>
                        <a:pt x="18072" y="648467"/>
                      </a:lnTo>
                      <a:cubicBezTo>
                        <a:pt x="18072" y="533981"/>
                        <a:pt x="18072" y="419532"/>
                        <a:pt x="18072" y="305046"/>
                      </a:cubicBezTo>
                      <a:cubicBezTo>
                        <a:pt x="18072" y="274548"/>
                        <a:pt x="16732" y="247328"/>
                        <a:pt x="28227" y="217993"/>
                      </a:cubicBezTo>
                      <a:cubicBezTo>
                        <a:pt x="48924" y="165140"/>
                        <a:pt x="68704" y="111934"/>
                        <a:pt x="88907" y="58905"/>
                      </a:cubicBezTo>
                      <a:lnTo>
                        <a:pt x="107171" y="11059"/>
                      </a:lnTo>
                      <a:lnTo>
                        <a:pt x="89824" y="6264"/>
                      </a:lnTo>
                      <a:cubicBezTo>
                        <a:pt x="85275" y="27701"/>
                        <a:pt x="86827" y="50337"/>
                        <a:pt x="86827" y="72127"/>
                      </a:cubicBezTo>
                      <a:cubicBezTo>
                        <a:pt x="86827" y="111088"/>
                        <a:pt x="86827" y="150084"/>
                        <a:pt x="86827" y="189045"/>
                      </a:cubicBezTo>
                      <a:cubicBezTo>
                        <a:pt x="86827" y="297219"/>
                        <a:pt x="86827" y="405428"/>
                        <a:pt x="86827" y="513602"/>
                      </a:cubicBezTo>
                      <a:cubicBezTo>
                        <a:pt x="86827" y="585283"/>
                        <a:pt x="86509" y="656999"/>
                        <a:pt x="86827" y="728680"/>
                      </a:cubicBezTo>
                      <a:cubicBezTo>
                        <a:pt x="87038" y="778113"/>
                        <a:pt x="115774" y="823280"/>
                        <a:pt x="165383" y="836043"/>
                      </a:cubicBezTo>
                      <a:cubicBezTo>
                        <a:pt x="185728" y="841297"/>
                        <a:pt x="208364" y="839393"/>
                        <a:pt x="229237" y="839393"/>
                      </a:cubicBezTo>
                      <a:lnTo>
                        <a:pt x="810301" y="839393"/>
                      </a:lnTo>
                      <a:cubicBezTo>
                        <a:pt x="836357" y="839393"/>
                        <a:pt x="862449" y="839463"/>
                        <a:pt x="888540" y="839393"/>
                      </a:cubicBezTo>
                      <a:cubicBezTo>
                        <a:pt x="936774" y="839252"/>
                        <a:pt x="980495" y="813160"/>
                        <a:pt x="995339" y="765385"/>
                      </a:cubicBezTo>
                      <a:cubicBezTo>
                        <a:pt x="1001932" y="744229"/>
                        <a:pt x="999958" y="720571"/>
                        <a:pt x="999958" y="698640"/>
                      </a:cubicBezTo>
                      <a:lnTo>
                        <a:pt x="999958" y="39266"/>
                      </a:lnTo>
                      <a:cubicBezTo>
                        <a:pt x="999958" y="28089"/>
                        <a:pt x="999288" y="17264"/>
                        <a:pt x="996961" y="6228"/>
                      </a:cubicBezTo>
                      <a:lnTo>
                        <a:pt x="979614" y="11024"/>
                      </a:lnTo>
                      <a:cubicBezTo>
                        <a:pt x="994563" y="50161"/>
                        <a:pt x="1009478" y="89333"/>
                        <a:pt x="1024427" y="128471"/>
                      </a:cubicBezTo>
                      <a:cubicBezTo>
                        <a:pt x="1033524" y="152305"/>
                        <a:pt x="1042621" y="176176"/>
                        <a:pt x="1051718" y="200011"/>
                      </a:cubicBezTo>
                      <a:cubicBezTo>
                        <a:pt x="1059722" y="220954"/>
                        <a:pt x="1068113" y="240805"/>
                        <a:pt x="1068712" y="263794"/>
                      </a:cubicBezTo>
                      <a:cubicBezTo>
                        <a:pt x="1069030" y="275359"/>
                        <a:pt x="1087012" y="275394"/>
                        <a:pt x="1086730" y="263794"/>
                      </a:cubicBezTo>
                      <a:cubicBezTo>
                        <a:pt x="1086130" y="240629"/>
                        <a:pt x="1078655" y="220320"/>
                        <a:pt x="1070581" y="199129"/>
                      </a:cubicBezTo>
                      <a:cubicBezTo>
                        <a:pt x="1061414" y="175083"/>
                        <a:pt x="1052247" y="151036"/>
                        <a:pt x="1043044" y="126990"/>
                      </a:cubicBezTo>
                      <a:cubicBezTo>
                        <a:pt x="1027706" y="86759"/>
                        <a:pt x="1012333" y="46494"/>
                        <a:pt x="996996" y="6264"/>
                      </a:cubicBezTo>
                      <a:cubicBezTo>
                        <a:pt x="992906" y="-4455"/>
                        <a:pt x="977181" y="-471"/>
                        <a:pt x="979649" y="11059"/>
                      </a:cubicBezTo>
                      <a:cubicBezTo>
                        <a:pt x="983809" y="30698"/>
                        <a:pt x="982011" y="52171"/>
                        <a:pt x="982011" y="72127"/>
                      </a:cubicBezTo>
                      <a:lnTo>
                        <a:pt x="982011" y="723674"/>
                      </a:lnTo>
                      <a:cubicBezTo>
                        <a:pt x="982011" y="728892"/>
                        <a:pt x="982188" y="734181"/>
                        <a:pt x="981870" y="739399"/>
                      </a:cubicBezTo>
                      <a:cubicBezTo>
                        <a:pt x="979331" y="783049"/>
                        <a:pt x="943685" y="818731"/>
                        <a:pt x="899999" y="821270"/>
                      </a:cubicBezTo>
                      <a:cubicBezTo>
                        <a:pt x="884203" y="822187"/>
                        <a:pt x="868161" y="821411"/>
                        <a:pt x="852329" y="821411"/>
                      </a:cubicBezTo>
                      <a:cubicBezTo>
                        <a:pt x="662814" y="821411"/>
                        <a:pt x="473298" y="821411"/>
                        <a:pt x="283782" y="821411"/>
                      </a:cubicBezTo>
                      <a:lnTo>
                        <a:pt x="201629" y="821411"/>
                      </a:lnTo>
                      <a:cubicBezTo>
                        <a:pt x="195106" y="821411"/>
                        <a:pt x="188442" y="821658"/>
                        <a:pt x="181955" y="820917"/>
                      </a:cubicBezTo>
                      <a:cubicBezTo>
                        <a:pt x="137775" y="815981"/>
                        <a:pt x="105796" y="778148"/>
                        <a:pt x="104844" y="734498"/>
                      </a:cubicBezTo>
                      <a:cubicBezTo>
                        <a:pt x="103645" y="680940"/>
                        <a:pt x="104844" y="627206"/>
                        <a:pt x="104844" y="573648"/>
                      </a:cubicBezTo>
                      <a:lnTo>
                        <a:pt x="104844" y="40147"/>
                      </a:lnTo>
                      <a:cubicBezTo>
                        <a:pt x="104844" y="30275"/>
                        <a:pt x="105126" y="20896"/>
                        <a:pt x="107206" y="11059"/>
                      </a:cubicBezTo>
                      <a:cubicBezTo>
                        <a:pt x="109639" y="-435"/>
                        <a:pt x="93949" y="-4455"/>
                        <a:pt x="89859" y="6264"/>
                      </a:cubicBezTo>
                      <a:cubicBezTo>
                        <a:pt x="70713" y="56472"/>
                        <a:pt x="51568" y="106645"/>
                        <a:pt x="32422" y="156854"/>
                      </a:cubicBezTo>
                      <a:cubicBezTo>
                        <a:pt x="18354" y="193735"/>
                        <a:pt x="231" y="230580"/>
                        <a:pt x="125" y="270634"/>
                      </a:cubicBezTo>
                      <a:cubicBezTo>
                        <a:pt x="-157" y="366643"/>
                        <a:pt x="125" y="462653"/>
                        <a:pt x="125" y="558663"/>
                      </a:cubicBezTo>
                      <a:lnTo>
                        <a:pt x="125" y="1087226"/>
                      </a:lnTo>
                      <a:cubicBezTo>
                        <a:pt x="125" y="1095019"/>
                        <a:pt x="-121" y="1102846"/>
                        <a:pt x="372" y="1110638"/>
                      </a:cubicBezTo>
                      <a:cubicBezTo>
                        <a:pt x="3158" y="1155523"/>
                        <a:pt x="30554" y="1196247"/>
                        <a:pt x="71383" y="1215286"/>
                      </a:cubicBezTo>
                      <a:cubicBezTo>
                        <a:pt x="101847" y="1229460"/>
                        <a:pt x="134779" y="1226922"/>
                        <a:pt x="167358" y="1226922"/>
                      </a:cubicBezTo>
                      <a:lnTo>
                        <a:pt x="317243" y="1226922"/>
                      </a:lnTo>
                      <a:cubicBezTo>
                        <a:pt x="456691" y="1226922"/>
                        <a:pt x="596139" y="1226922"/>
                        <a:pt x="735588" y="1226922"/>
                      </a:cubicBezTo>
                      <a:cubicBezTo>
                        <a:pt x="812804" y="1226922"/>
                        <a:pt x="890903" y="1230307"/>
                        <a:pt x="968084" y="1226816"/>
                      </a:cubicBezTo>
                      <a:cubicBezTo>
                        <a:pt x="1038284" y="1223643"/>
                        <a:pt x="1086589" y="1165219"/>
                        <a:pt x="1086765" y="1097240"/>
                      </a:cubicBezTo>
                      <a:cubicBezTo>
                        <a:pt x="1086835" y="1063603"/>
                        <a:pt x="1086765" y="1029966"/>
                        <a:pt x="1086765" y="996365"/>
                      </a:cubicBezTo>
                      <a:lnTo>
                        <a:pt x="1086765" y="596248"/>
                      </a:lnTo>
                      <a:cubicBezTo>
                        <a:pt x="1086765" y="491001"/>
                        <a:pt x="1086765" y="385754"/>
                        <a:pt x="1086765" y="280542"/>
                      </a:cubicBezTo>
                      <a:lnTo>
                        <a:pt x="1086765" y="263829"/>
                      </a:lnTo>
                      <a:cubicBezTo>
                        <a:pt x="1086765" y="252229"/>
                        <a:pt x="1068748" y="252229"/>
                        <a:pt x="1068748" y="263829"/>
                      </a:cubicBezTo>
                      <a:close/>
                    </a:path>
                  </a:pathLst>
                </a:custGeom>
                <a:solidFill>
                  <a:srgbClr val="313131"/>
                </a:solidFill>
                <a:ln w="3521" cap="flat">
                  <a:noFill/>
                  <a:prstDash val="solid"/>
                  <a:miter/>
                </a:ln>
              </p:spPr>
              <p:txBody>
                <a:bodyPr rtlCol="0" anchor="ctr"/>
                <a:lstStyle/>
                <a:p>
                  <a:endParaRPr lang="en-GB"/>
                </a:p>
              </p:txBody>
            </p:sp>
          </p:grpSp>
          <p:grpSp>
            <p:nvGrpSpPr>
              <p:cNvPr id="23" name="Graphic 5">
                <a:extLst>
                  <a:ext uri="{FF2B5EF4-FFF2-40B4-BE49-F238E27FC236}">
                    <a16:creationId xmlns:a16="http://schemas.microsoft.com/office/drawing/2014/main" id="{76A09B76-3514-4E58-2C13-59B2F4B501CC}"/>
                  </a:ext>
                </a:extLst>
              </p:cNvPr>
              <p:cNvGrpSpPr>
                <a:grpSpLocks noGrp="1" noUngrp="1" noRot="1" noMove="1" noResize="1"/>
              </p:cNvGrpSpPr>
              <p:nvPr/>
            </p:nvGrpSpPr>
            <p:grpSpPr>
              <a:xfrm>
                <a:off x="9067544" y="1618433"/>
                <a:ext cx="914435" cy="913538"/>
                <a:chOff x="9067544" y="1618433"/>
                <a:chExt cx="914435" cy="913538"/>
              </a:xfrm>
            </p:grpSpPr>
            <p:sp>
              <p:nvSpPr>
                <p:cNvPr id="24" name="Freeform: Shape 23">
                  <a:extLst>
                    <a:ext uri="{FF2B5EF4-FFF2-40B4-BE49-F238E27FC236}">
                      <a16:creationId xmlns:a16="http://schemas.microsoft.com/office/drawing/2014/main" id="{EF9A437C-13C9-43B6-C0AB-E0358218E782}"/>
                    </a:ext>
                  </a:extLst>
                </p:cNvPr>
                <p:cNvSpPr>
                  <a:spLocks noGrp="1" noRot="1" noMove="1" noResize="1" noEditPoints="1" noAdjustHandles="1" noChangeArrowheads="1" noChangeShapeType="1"/>
                </p:cNvSpPr>
                <p:nvPr/>
              </p:nvSpPr>
              <p:spPr>
                <a:xfrm>
                  <a:off x="9076814" y="1627600"/>
                  <a:ext cx="895184" cy="895149"/>
                </a:xfrm>
                <a:custGeom>
                  <a:avLst/>
                  <a:gdLst>
                    <a:gd name="connsiteX0" fmla="*/ 895185 w 895184"/>
                    <a:gd name="connsiteY0" fmla="*/ 95904 h 895149"/>
                    <a:gd name="connsiteX1" fmla="*/ 895185 w 895184"/>
                    <a:gd name="connsiteY1" fmla="*/ 799210 h 895149"/>
                    <a:gd name="connsiteX2" fmla="*/ 799245 w 895184"/>
                    <a:gd name="connsiteY2" fmla="*/ 895149 h 895149"/>
                    <a:gd name="connsiteX3" fmla="*/ 95939 w 895184"/>
                    <a:gd name="connsiteY3" fmla="*/ 895149 h 895149"/>
                    <a:gd name="connsiteX4" fmla="*/ 0 w 895184"/>
                    <a:gd name="connsiteY4" fmla="*/ 799210 h 895149"/>
                    <a:gd name="connsiteX5" fmla="*/ 0 w 895184"/>
                    <a:gd name="connsiteY5" fmla="*/ 95904 h 895149"/>
                    <a:gd name="connsiteX6" fmla="*/ 2680 w 895184"/>
                    <a:gd name="connsiteY6" fmla="*/ 73373 h 895149"/>
                    <a:gd name="connsiteX7" fmla="*/ 11389 w 895184"/>
                    <a:gd name="connsiteY7" fmla="*/ 50561 h 895149"/>
                    <a:gd name="connsiteX8" fmla="*/ 95939 w 895184"/>
                    <a:gd name="connsiteY8" fmla="*/ 0 h 895149"/>
                    <a:gd name="connsiteX9" fmla="*/ 799245 w 895184"/>
                    <a:gd name="connsiteY9" fmla="*/ 0 h 895149"/>
                    <a:gd name="connsiteX10" fmla="*/ 883796 w 895184"/>
                    <a:gd name="connsiteY10" fmla="*/ 50561 h 895149"/>
                    <a:gd name="connsiteX11" fmla="*/ 892505 w 895184"/>
                    <a:gd name="connsiteY11" fmla="*/ 73373 h 895149"/>
                    <a:gd name="connsiteX12" fmla="*/ 895185 w 895184"/>
                    <a:gd name="connsiteY12" fmla="*/ 95904 h 89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5184" h="895149">
                      <a:moveTo>
                        <a:pt x="895185" y="95904"/>
                      </a:moveTo>
                      <a:lnTo>
                        <a:pt x="895185" y="799210"/>
                      </a:lnTo>
                      <a:cubicBezTo>
                        <a:pt x="895185" y="852169"/>
                        <a:pt x="852239" y="895149"/>
                        <a:pt x="799245" y="895149"/>
                      </a:cubicBezTo>
                      <a:lnTo>
                        <a:pt x="95939" y="895149"/>
                      </a:lnTo>
                      <a:cubicBezTo>
                        <a:pt x="42980" y="895149"/>
                        <a:pt x="0" y="852204"/>
                        <a:pt x="0" y="799210"/>
                      </a:cubicBezTo>
                      <a:lnTo>
                        <a:pt x="0" y="95904"/>
                      </a:lnTo>
                      <a:cubicBezTo>
                        <a:pt x="0" y="88147"/>
                        <a:pt x="917" y="80602"/>
                        <a:pt x="2680" y="73373"/>
                      </a:cubicBezTo>
                      <a:lnTo>
                        <a:pt x="11389" y="50561"/>
                      </a:lnTo>
                      <a:cubicBezTo>
                        <a:pt x="27572" y="20450"/>
                        <a:pt x="59376" y="0"/>
                        <a:pt x="95939" y="0"/>
                      </a:cubicBezTo>
                      <a:lnTo>
                        <a:pt x="799245" y="0"/>
                      </a:lnTo>
                      <a:cubicBezTo>
                        <a:pt x="835809" y="0"/>
                        <a:pt x="867612" y="20450"/>
                        <a:pt x="883796" y="50561"/>
                      </a:cubicBezTo>
                      <a:lnTo>
                        <a:pt x="892505" y="73373"/>
                      </a:lnTo>
                      <a:cubicBezTo>
                        <a:pt x="894268" y="80602"/>
                        <a:pt x="895185" y="88147"/>
                        <a:pt x="895185" y="95904"/>
                      </a:cubicBezTo>
                      <a:close/>
                    </a:path>
                  </a:pathLst>
                </a:custGeom>
                <a:solidFill>
                  <a:srgbClr val="FFFFFF"/>
                </a:solidFill>
                <a:ln w="35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B89E01F-BF39-233F-3ABD-65289FC03304}"/>
                    </a:ext>
                  </a:extLst>
                </p:cNvPr>
                <p:cNvSpPr>
                  <a:spLocks noGrp="1" noRot="1" noMove="1" noResize="1" noEditPoints="1" noAdjustHandles="1" noChangeArrowheads="1" noChangeShapeType="1"/>
                </p:cNvSpPr>
                <p:nvPr/>
              </p:nvSpPr>
              <p:spPr>
                <a:xfrm>
                  <a:off x="9067544" y="1618433"/>
                  <a:ext cx="914435" cy="913538"/>
                </a:xfrm>
                <a:custGeom>
                  <a:avLst/>
                  <a:gdLst>
                    <a:gd name="connsiteX0" fmla="*/ 895427 w 914435"/>
                    <a:gd name="connsiteY0" fmla="*/ 105071 h 913538"/>
                    <a:gd name="connsiteX1" fmla="*/ 895427 w 914435"/>
                    <a:gd name="connsiteY1" fmla="*/ 379913 h 913538"/>
                    <a:gd name="connsiteX2" fmla="*/ 895427 w 914435"/>
                    <a:gd name="connsiteY2" fmla="*/ 767407 h 913538"/>
                    <a:gd name="connsiteX3" fmla="*/ 895427 w 914435"/>
                    <a:gd name="connsiteY3" fmla="*/ 805063 h 913538"/>
                    <a:gd name="connsiteX4" fmla="*/ 839084 w 914435"/>
                    <a:gd name="connsiteY4" fmla="*/ 889790 h 913538"/>
                    <a:gd name="connsiteX5" fmla="*/ 738702 w 914435"/>
                    <a:gd name="connsiteY5" fmla="*/ 895290 h 913538"/>
                    <a:gd name="connsiteX6" fmla="*/ 331041 w 914435"/>
                    <a:gd name="connsiteY6" fmla="*/ 895290 h 913538"/>
                    <a:gd name="connsiteX7" fmla="*/ 156333 w 914435"/>
                    <a:gd name="connsiteY7" fmla="*/ 895290 h 913538"/>
                    <a:gd name="connsiteX8" fmla="*/ 39063 w 914435"/>
                    <a:gd name="connsiteY8" fmla="*/ 864756 h 913538"/>
                    <a:gd name="connsiteX9" fmla="*/ 18295 w 914435"/>
                    <a:gd name="connsiteY9" fmla="*/ 751293 h 913538"/>
                    <a:gd name="connsiteX10" fmla="*/ 18295 w 914435"/>
                    <a:gd name="connsiteY10" fmla="*/ 572567 h 913538"/>
                    <a:gd name="connsiteX11" fmla="*/ 18295 w 914435"/>
                    <a:gd name="connsiteY11" fmla="*/ 168396 h 913538"/>
                    <a:gd name="connsiteX12" fmla="*/ 24994 w 914435"/>
                    <a:gd name="connsiteY12" fmla="*/ 73550 h 913538"/>
                    <a:gd name="connsiteX13" fmla="*/ 107747 w 914435"/>
                    <a:gd name="connsiteY13" fmla="*/ 18158 h 913538"/>
                    <a:gd name="connsiteX14" fmla="*/ 143570 w 914435"/>
                    <a:gd name="connsiteY14" fmla="*/ 18158 h 913538"/>
                    <a:gd name="connsiteX15" fmla="*/ 530253 w 914435"/>
                    <a:gd name="connsiteY15" fmla="*/ 18158 h 913538"/>
                    <a:gd name="connsiteX16" fmla="*/ 808515 w 914435"/>
                    <a:gd name="connsiteY16" fmla="*/ 18158 h 913538"/>
                    <a:gd name="connsiteX17" fmla="*/ 895463 w 914435"/>
                    <a:gd name="connsiteY17" fmla="*/ 105071 h 913538"/>
                    <a:gd name="connsiteX18" fmla="*/ 913480 w 914435"/>
                    <a:gd name="connsiteY18" fmla="*/ 105071 h 913538"/>
                    <a:gd name="connsiteX19" fmla="*/ 847793 w 914435"/>
                    <a:gd name="connsiteY19" fmla="*/ 7827 h 913538"/>
                    <a:gd name="connsiteX20" fmla="*/ 795257 w 914435"/>
                    <a:gd name="connsiteY20" fmla="*/ 141 h 913538"/>
                    <a:gd name="connsiteX21" fmla="*/ 219129 w 914435"/>
                    <a:gd name="connsiteY21" fmla="*/ 141 h 913538"/>
                    <a:gd name="connsiteX22" fmla="*/ 107535 w 914435"/>
                    <a:gd name="connsiteY22" fmla="*/ 141 h 913538"/>
                    <a:gd name="connsiteX23" fmla="*/ 313 w 914435"/>
                    <a:gd name="connsiteY23" fmla="*/ 109831 h 913538"/>
                    <a:gd name="connsiteX24" fmla="*/ 313 w 914435"/>
                    <a:gd name="connsiteY24" fmla="*/ 446164 h 913538"/>
                    <a:gd name="connsiteX25" fmla="*/ 313 w 914435"/>
                    <a:gd name="connsiteY25" fmla="*/ 799386 h 913538"/>
                    <a:gd name="connsiteX26" fmla="*/ 106724 w 914435"/>
                    <a:gd name="connsiteY26" fmla="*/ 913272 h 913538"/>
                    <a:gd name="connsiteX27" fmla="*/ 213840 w 914435"/>
                    <a:gd name="connsiteY27" fmla="*/ 913272 h 913538"/>
                    <a:gd name="connsiteX28" fmla="*/ 793635 w 914435"/>
                    <a:gd name="connsiteY28" fmla="*/ 913272 h 913538"/>
                    <a:gd name="connsiteX29" fmla="*/ 839472 w 914435"/>
                    <a:gd name="connsiteY29" fmla="*/ 908653 h 913538"/>
                    <a:gd name="connsiteX30" fmla="*/ 913480 w 914435"/>
                    <a:gd name="connsiteY30" fmla="*/ 808272 h 913538"/>
                    <a:gd name="connsiteX31" fmla="*/ 913480 w 914435"/>
                    <a:gd name="connsiteY31" fmla="*/ 509277 h 913538"/>
                    <a:gd name="connsiteX32" fmla="*/ 913480 w 914435"/>
                    <a:gd name="connsiteY32" fmla="*/ 105071 h 913538"/>
                    <a:gd name="connsiteX33" fmla="*/ 895463 w 914435"/>
                    <a:gd name="connsiteY33" fmla="*/ 105071 h 91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35" h="913538">
                      <a:moveTo>
                        <a:pt x="895427" y="105071"/>
                      </a:moveTo>
                      <a:lnTo>
                        <a:pt x="895427" y="379913"/>
                      </a:lnTo>
                      <a:cubicBezTo>
                        <a:pt x="895427" y="509066"/>
                        <a:pt x="895427" y="638254"/>
                        <a:pt x="895427" y="767407"/>
                      </a:cubicBezTo>
                      <a:cubicBezTo>
                        <a:pt x="895427" y="779959"/>
                        <a:pt x="895533" y="792511"/>
                        <a:pt x="895427" y="805063"/>
                      </a:cubicBezTo>
                      <a:cubicBezTo>
                        <a:pt x="895145" y="842226"/>
                        <a:pt x="874836" y="876427"/>
                        <a:pt x="839084" y="889790"/>
                      </a:cubicBezTo>
                      <a:cubicBezTo>
                        <a:pt x="809467" y="900861"/>
                        <a:pt x="769554" y="895290"/>
                        <a:pt x="738702" y="895290"/>
                      </a:cubicBezTo>
                      <a:cubicBezTo>
                        <a:pt x="602815" y="895290"/>
                        <a:pt x="466928" y="895290"/>
                        <a:pt x="331041" y="895290"/>
                      </a:cubicBezTo>
                      <a:lnTo>
                        <a:pt x="156333" y="895290"/>
                      </a:lnTo>
                      <a:cubicBezTo>
                        <a:pt x="114376" y="895290"/>
                        <a:pt x="69808" y="900614"/>
                        <a:pt x="39063" y="864756"/>
                      </a:cubicBezTo>
                      <a:cubicBezTo>
                        <a:pt x="12301" y="833552"/>
                        <a:pt x="18295" y="789514"/>
                        <a:pt x="18295" y="751293"/>
                      </a:cubicBezTo>
                      <a:lnTo>
                        <a:pt x="18295" y="572567"/>
                      </a:lnTo>
                      <a:cubicBezTo>
                        <a:pt x="18295" y="437843"/>
                        <a:pt x="18295" y="303119"/>
                        <a:pt x="18295" y="168396"/>
                      </a:cubicBezTo>
                      <a:cubicBezTo>
                        <a:pt x="18295" y="137791"/>
                        <a:pt x="13958" y="102568"/>
                        <a:pt x="24994" y="73550"/>
                      </a:cubicBezTo>
                      <a:cubicBezTo>
                        <a:pt x="38287" y="38679"/>
                        <a:pt x="70760" y="18511"/>
                        <a:pt x="107747" y="18158"/>
                      </a:cubicBezTo>
                      <a:cubicBezTo>
                        <a:pt x="119700" y="18052"/>
                        <a:pt x="131617" y="18158"/>
                        <a:pt x="143570" y="18158"/>
                      </a:cubicBezTo>
                      <a:lnTo>
                        <a:pt x="530253" y="18158"/>
                      </a:lnTo>
                      <a:cubicBezTo>
                        <a:pt x="622948" y="18158"/>
                        <a:pt x="715854" y="16184"/>
                        <a:pt x="808515" y="18158"/>
                      </a:cubicBezTo>
                      <a:cubicBezTo>
                        <a:pt x="856960" y="19181"/>
                        <a:pt x="894052" y="57401"/>
                        <a:pt x="895463" y="105071"/>
                      </a:cubicBezTo>
                      <a:cubicBezTo>
                        <a:pt x="895815" y="116636"/>
                        <a:pt x="913797" y="116671"/>
                        <a:pt x="913480" y="105071"/>
                      </a:cubicBezTo>
                      <a:cubicBezTo>
                        <a:pt x="912246" y="62690"/>
                        <a:pt x="887671" y="24082"/>
                        <a:pt x="847793" y="7827"/>
                      </a:cubicBezTo>
                      <a:cubicBezTo>
                        <a:pt x="830692" y="846"/>
                        <a:pt x="813274" y="141"/>
                        <a:pt x="795257" y="141"/>
                      </a:cubicBezTo>
                      <a:lnTo>
                        <a:pt x="219129" y="141"/>
                      </a:lnTo>
                      <a:cubicBezTo>
                        <a:pt x="181931" y="141"/>
                        <a:pt x="144733" y="-176"/>
                        <a:pt x="107535" y="141"/>
                      </a:cubicBezTo>
                      <a:cubicBezTo>
                        <a:pt x="45480" y="705"/>
                        <a:pt x="701" y="49256"/>
                        <a:pt x="313" y="109831"/>
                      </a:cubicBezTo>
                      <a:cubicBezTo>
                        <a:pt x="-392" y="221919"/>
                        <a:pt x="313" y="334041"/>
                        <a:pt x="313" y="446164"/>
                      </a:cubicBezTo>
                      <a:cubicBezTo>
                        <a:pt x="313" y="558287"/>
                        <a:pt x="313" y="681657"/>
                        <a:pt x="313" y="799386"/>
                      </a:cubicBezTo>
                      <a:cubicBezTo>
                        <a:pt x="313" y="861512"/>
                        <a:pt x="42165" y="912214"/>
                        <a:pt x="106724" y="913272"/>
                      </a:cubicBezTo>
                      <a:cubicBezTo>
                        <a:pt x="142406" y="913872"/>
                        <a:pt x="178158" y="913272"/>
                        <a:pt x="213840" y="913272"/>
                      </a:cubicBezTo>
                      <a:lnTo>
                        <a:pt x="793635" y="913272"/>
                      </a:lnTo>
                      <a:cubicBezTo>
                        <a:pt x="809149" y="913272"/>
                        <a:pt x="824381" y="913272"/>
                        <a:pt x="839472" y="908653"/>
                      </a:cubicBezTo>
                      <a:cubicBezTo>
                        <a:pt x="883686" y="895008"/>
                        <a:pt x="912493" y="853932"/>
                        <a:pt x="913480" y="808272"/>
                      </a:cubicBezTo>
                      <a:cubicBezTo>
                        <a:pt x="915630" y="708701"/>
                        <a:pt x="913480" y="608883"/>
                        <a:pt x="913480" y="509277"/>
                      </a:cubicBezTo>
                      <a:lnTo>
                        <a:pt x="913480" y="105071"/>
                      </a:lnTo>
                      <a:cubicBezTo>
                        <a:pt x="913480" y="93471"/>
                        <a:pt x="895463" y="93471"/>
                        <a:pt x="895463" y="105071"/>
                      </a:cubicBezTo>
                      <a:close/>
                    </a:path>
                  </a:pathLst>
                </a:custGeom>
                <a:solidFill>
                  <a:srgbClr val="313131"/>
                </a:solidFill>
                <a:ln w="3521" cap="flat">
                  <a:noFill/>
                  <a:prstDash val="solid"/>
                  <a:miter/>
                </a:ln>
              </p:spPr>
              <p:txBody>
                <a:bodyPr rtlCol="0" anchor="ctr"/>
                <a:lstStyle/>
                <a:p>
                  <a:endParaRPr lang="en-GB"/>
                </a:p>
              </p:txBody>
            </p:sp>
          </p:grpSp>
          <p:sp>
            <p:nvSpPr>
              <p:cNvPr id="26" name="Freeform: Shape 25">
                <a:extLst>
                  <a:ext uri="{FF2B5EF4-FFF2-40B4-BE49-F238E27FC236}">
                    <a16:creationId xmlns:a16="http://schemas.microsoft.com/office/drawing/2014/main" id="{FA79070A-0461-6692-BC4D-24CF59289E84}"/>
                  </a:ext>
                </a:extLst>
              </p:cNvPr>
              <p:cNvSpPr>
                <a:spLocks noGrp="1" noRot="1" noMove="1" noResize="1" noEditPoints="1" noAdjustHandles="1" noChangeArrowheads="1" noChangeShapeType="1"/>
              </p:cNvSpPr>
              <p:nvPr/>
            </p:nvSpPr>
            <p:spPr>
              <a:xfrm>
                <a:off x="9932630" y="2573064"/>
                <a:ext cx="56840" cy="219836"/>
              </a:xfrm>
              <a:custGeom>
                <a:avLst/>
                <a:gdLst>
                  <a:gd name="connsiteX0" fmla="*/ 196 w 56840"/>
                  <a:gd name="connsiteY0" fmla="*/ 11282 h 219836"/>
                  <a:gd name="connsiteX1" fmla="*/ 39297 w 56840"/>
                  <a:gd name="connsiteY1" fmla="*/ 213350 h 219836"/>
                  <a:gd name="connsiteX2" fmla="*/ 56645 w 56840"/>
                  <a:gd name="connsiteY2" fmla="*/ 208554 h 219836"/>
                  <a:gd name="connsiteX3" fmla="*/ 17543 w 56840"/>
                  <a:gd name="connsiteY3" fmla="*/ 6487 h 219836"/>
                  <a:gd name="connsiteX4" fmla="*/ 196 w 56840"/>
                  <a:gd name="connsiteY4" fmla="*/ 11282 h 219836"/>
                  <a:gd name="connsiteX5" fmla="*/ 196 w 56840"/>
                  <a:gd name="connsiteY5" fmla="*/ 11282 h 21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40" h="219836">
                    <a:moveTo>
                      <a:pt x="196" y="11282"/>
                    </a:moveTo>
                    <a:cubicBezTo>
                      <a:pt x="13241" y="78626"/>
                      <a:pt x="26252" y="146005"/>
                      <a:pt x="39297" y="213350"/>
                    </a:cubicBezTo>
                    <a:cubicBezTo>
                      <a:pt x="41483" y="224703"/>
                      <a:pt x="58866" y="219908"/>
                      <a:pt x="56645" y="208554"/>
                    </a:cubicBezTo>
                    <a:cubicBezTo>
                      <a:pt x="43599" y="141210"/>
                      <a:pt x="30589" y="73831"/>
                      <a:pt x="17543" y="6487"/>
                    </a:cubicBezTo>
                    <a:cubicBezTo>
                      <a:pt x="15357" y="-4867"/>
                      <a:pt x="-2026" y="-72"/>
                      <a:pt x="196" y="11282"/>
                    </a:cubicBezTo>
                    <a:lnTo>
                      <a:pt x="196" y="11282"/>
                    </a:lnTo>
                    <a:close/>
                  </a:path>
                </a:pathLst>
              </a:custGeom>
              <a:solidFill>
                <a:srgbClr val="313131"/>
              </a:solidFill>
              <a:ln w="35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2BD6514-959F-D571-908C-E487AFACDA46}"/>
                  </a:ext>
                </a:extLst>
              </p:cNvPr>
              <p:cNvSpPr>
                <a:spLocks noGrp="1" noRot="1" noMove="1" noResize="1" noEditPoints="1" noAdjustHandles="1" noChangeArrowheads="1" noChangeShapeType="1"/>
              </p:cNvSpPr>
              <p:nvPr/>
            </p:nvSpPr>
            <p:spPr>
              <a:xfrm>
                <a:off x="9059347" y="2573059"/>
                <a:ext cx="56829" cy="219846"/>
              </a:xfrm>
              <a:custGeom>
                <a:avLst/>
                <a:gdLst>
                  <a:gd name="connsiteX0" fmla="*/ 39292 w 56829"/>
                  <a:gd name="connsiteY0" fmla="*/ 6492 h 219846"/>
                  <a:gd name="connsiteX1" fmla="*/ 190 w 56829"/>
                  <a:gd name="connsiteY1" fmla="*/ 208560 h 219846"/>
                  <a:gd name="connsiteX2" fmla="*/ 17537 w 56829"/>
                  <a:gd name="connsiteY2" fmla="*/ 213355 h 219846"/>
                  <a:gd name="connsiteX3" fmla="*/ 56639 w 56829"/>
                  <a:gd name="connsiteY3" fmla="*/ 11287 h 219846"/>
                  <a:gd name="connsiteX4" fmla="*/ 39292 w 56829"/>
                  <a:gd name="connsiteY4" fmla="*/ 6492 h 219846"/>
                  <a:gd name="connsiteX5" fmla="*/ 39292 w 56829"/>
                  <a:gd name="connsiteY5" fmla="*/ 6492 h 2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29" h="219846">
                    <a:moveTo>
                      <a:pt x="39292" y="6492"/>
                    </a:moveTo>
                    <a:cubicBezTo>
                      <a:pt x="26246" y="73836"/>
                      <a:pt x="13236" y="141215"/>
                      <a:pt x="190" y="208560"/>
                    </a:cubicBezTo>
                    <a:cubicBezTo>
                      <a:pt x="-1996" y="219878"/>
                      <a:pt x="15351" y="224743"/>
                      <a:pt x="17537" y="213355"/>
                    </a:cubicBezTo>
                    <a:cubicBezTo>
                      <a:pt x="30583" y="146011"/>
                      <a:pt x="43594" y="78631"/>
                      <a:pt x="56639" y="11287"/>
                    </a:cubicBezTo>
                    <a:cubicBezTo>
                      <a:pt x="58825" y="-31"/>
                      <a:pt x="41478" y="-4897"/>
                      <a:pt x="39292" y="6492"/>
                    </a:cubicBezTo>
                    <a:lnTo>
                      <a:pt x="39292" y="6492"/>
                    </a:lnTo>
                    <a:close/>
                  </a:path>
                </a:pathLst>
              </a:custGeom>
              <a:solidFill>
                <a:srgbClr val="313131"/>
              </a:solidFill>
              <a:ln w="3521" cap="flat">
                <a:noFill/>
                <a:prstDash val="solid"/>
                <a:miter/>
              </a:ln>
            </p:spPr>
            <p:txBody>
              <a:bodyPr rtlCol="0" anchor="ctr"/>
              <a:lstStyle/>
              <a:p>
                <a:endParaRPr lang="en-GB"/>
              </a:p>
            </p:txBody>
          </p:sp>
        </p:grpSp>
        <p:grpSp>
          <p:nvGrpSpPr>
            <p:cNvPr id="28" name="Graphic 5">
              <a:extLst>
                <a:ext uri="{FF2B5EF4-FFF2-40B4-BE49-F238E27FC236}">
                  <a16:creationId xmlns:a16="http://schemas.microsoft.com/office/drawing/2014/main" id="{ECDEA09D-AA4B-8F76-7A23-0FF934A1BF87}"/>
                </a:ext>
              </a:extLst>
            </p:cNvPr>
            <p:cNvGrpSpPr>
              <a:grpSpLocks noGrp="1" noUngrp="1" noRot="1" noMove="1" noResize="1"/>
            </p:cNvGrpSpPr>
            <p:nvPr/>
          </p:nvGrpSpPr>
          <p:grpSpPr>
            <a:xfrm>
              <a:off x="9515182" y="2833130"/>
              <a:ext cx="1622277" cy="2515290"/>
              <a:chOff x="9515182" y="2833130"/>
              <a:chExt cx="1622277" cy="2515290"/>
            </a:xfrm>
          </p:grpSpPr>
          <p:grpSp>
            <p:nvGrpSpPr>
              <p:cNvPr id="30" name="Graphic 5">
                <a:extLst>
                  <a:ext uri="{FF2B5EF4-FFF2-40B4-BE49-F238E27FC236}">
                    <a16:creationId xmlns:a16="http://schemas.microsoft.com/office/drawing/2014/main" id="{0942D6D6-B951-B3FA-707E-F4EDF45D79A6}"/>
                  </a:ext>
                </a:extLst>
              </p:cNvPr>
              <p:cNvGrpSpPr>
                <a:grpSpLocks noGrp="1" noUngrp="1" noRot="1" noMove="1" noResize="1"/>
              </p:cNvGrpSpPr>
              <p:nvPr/>
            </p:nvGrpSpPr>
            <p:grpSpPr>
              <a:xfrm>
                <a:off x="9515182" y="2906870"/>
                <a:ext cx="1622277" cy="2441550"/>
                <a:chOff x="9515182" y="2906870"/>
                <a:chExt cx="1622277" cy="2441550"/>
              </a:xfrm>
            </p:grpSpPr>
            <p:sp>
              <p:nvSpPr>
                <p:cNvPr id="32" name="Freeform: Shape 31">
                  <a:extLst>
                    <a:ext uri="{FF2B5EF4-FFF2-40B4-BE49-F238E27FC236}">
                      <a16:creationId xmlns:a16="http://schemas.microsoft.com/office/drawing/2014/main" id="{F4FE249F-80C6-07D5-25DB-FE7751894304}"/>
                    </a:ext>
                  </a:extLst>
                </p:cNvPr>
                <p:cNvSpPr>
                  <a:spLocks noGrp="1" noRot="1" noMove="1" noResize="1" noEditPoints="1" noAdjustHandles="1" noChangeArrowheads="1" noChangeShapeType="1"/>
                </p:cNvSpPr>
                <p:nvPr/>
              </p:nvSpPr>
              <p:spPr>
                <a:xfrm>
                  <a:off x="9524459" y="2915567"/>
                  <a:ext cx="1602898" cy="2423898"/>
                </a:xfrm>
                <a:custGeom>
                  <a:avLst/>
                  <a:gdLst>
                    <a:gd name="connsiteX0" fmla="*/ 1602898 w 1602898"/>
                    <a:gd name="connsiteY0" fmla="*/ 255168 h 2423898"/>
                    <a:gd name="connsiteX1" fmla="*/ 1602898 w 1602898"/>
                    <a:gd name="connsiteY1" fmla="*/ 2309413 h 2423898"/>
                    <a:gd name="connsiteX2" fmla="*/ 1488342 w 1602898"/>
                    <a:gd name="connsiteY2" fmla="*/ 2423898 h 2423898"/>
                    <a:gd name="connsiteX3" fmla="*/ 648761 w 1602898"/>
                    <a:gd name="connsiteY3" fmla="*/ 2423898 h 2423898"/>
                    <a:gd name="connsiteX4" fmla="*/ 534276 w 1602898"/>
                    <a:gd name="connsiteY4" fmla="*/ 2309413 h 2423898"/>
                    <a:gd name="connsiteX5" fmla="*/ 534276 w 1602898"/>
                    <a:gd name="connsiteY5" fmla="*/ 1293185 h 2423898"/>
                    <a:gd name="connsiteX6" fmla="*/ 450395 w 1602898"/>
                    <a:gd name="connsiteY6" fmla="*/ 1209305 h 2423898"/>
                    <a:gd name="connsiteX7" fmla="*/ 114485 w 1602898"/>
                    <a:gd name="connsiteY7" fmla="*/ 1209305 h 2423898"/>
                    <a:gd name="connsiteX8" fmla="*/ 0 w 1602898"/>
                    <a:gd name="connsiteY8" fmla="*/ 1094749 h 2423898"/>
                    <a:gd name="connsiteX9" fmla="*/ 0 w 1602898"/>
                    <a:gd name="connsiteY9" fmla="*/ 255168 h 2423898"/>
                    <a:gd name="connsiteX10" fmla="*/ 9731 w 1602898"/>
                    <a:gd name="connsiteY10" fmla="*/ 208838 h 2423898"/>
                    <a:gd name="connsiteX11" fmla="*/ 9731 w 1602898"/>
                    <a:gd name="connsiteY11" fmla="*/ 208661 h 2423898"/>
                    <a:gd name="connsiteX12" fmla="*/ 89381 w 1602898"/>
                    <a:gd name="connsiteY12" fmla="*/ 35 h 2423898"/>
                    <a:gd name="connsiteX13" fmla="*/ 86701 w 1602898"/>
                    <a:gd name="connsiteY13" fmla="*/ 22601 h 2423898"/>
                    <a:gd name="connsiteX14" fmla="*/ 86701 w 1602898"/>
                    <a:gd name="connsiteY14" fmla="*/ 725907 h 2423898"/>
                    <a:gd name="connsiteX15" fmla="*/ 182676 w 1602898"/>
                    <a:gd name="connsiteY15" fmla="*/ 821811 h 2423898"/>
                    <a:gd name="connsiteX16" fmla="*/ 537167 w 1602898"/>
                    <a:gd name="connsiteY16" fmla="*/ 821811 h 2423898"/>
                    <a:gd name="connsiteX17" fmla="*/ 621048 w 1602898"/>
                    <a:gd name="connsiteY17" fmla="*/ 905692 h 2423898"/>
                    <a:gd name="connsiteX18" fmla="*/ 621048 w 1602898"/>
                    <a:gd name="connsiteY18" fmla="*/ 1940500 h 2423898"/>
                    <a:gd name="connsiteX19" fmla="*/ 716951 w 1602898"/>
                    <a:gd name="connsiteY19" fmla="*/ 2036404 h 2423898"/>
                    <a:gd name="connsiteX20" fmla="*/ 1420258 w 1602898"/>
                    <a:gd name="connsiteY20" fmla="*/ 2036404 h 2423898"/>
                    <a:gd name="connsiteX21" fmla="*/ 1516162 w 1602898"/>
                    <a:gd name="connsiteY21" fmla="*/ 1940500 h 2423898"/>
                    <a:gd name="connsiteX22" fmla="*/ 1516162 w 1602898"/>
                    <a:gd name="connsiteY22" fmla="*/ 22566 h 2423898"/>
                    <a:gd name="connsiteX23" fmla="*/ 1513482 w 1602898"/>
                    <a:gd name="connsiteY23" fmla="*/ 0 h 2423898"/>
                    <a:gd name="connsiteX24" fmla="*/ 1593061 w 1602898"/>
                    <a:gd name="connsiteY24" fmla="*/ 208626 h 2423898"/>
                    <a:gd name="connsiteX25" fmla="*/ 1593167 w 1602898"/>
                    <a:gd name="connsiteY25" fmla="*/ 208802 h 2423898"/>
                    <a:gd name="connsiteX26" fmla="*/ 1602898 w 1602898"/>
                    <a:gd name="connsiteY26" fmla="*/ 255132 h 242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02898" h="2423898">
                      <a:moveTo>
                        <a:pt x="1602898" y="255168"/>
                      </a:moveTo>
                      <a:lnTo>
                        <a:pt x="1602898" y="2309413"/>
                      </a:lnTo>
                      <a:cubicBezTo>
                        <a:pt x="1602898" y="2372632"/>
                        <a:pt x="1551632" y="2423898"/>
                        <a:pt x="1488342" y="2423898"/>
                      </a:cubicBezTo>
                      <a:lnTo>
                        <a:pt x="648761" y="2423898"/>
                      </a:lnTo>
                      <a:cubicBezTo>
                        <a:pt x="585542" y="2423898"/>
                        <a:pt x="534276" y="2372632"/>
                        <a:pt x="534276" y="2309413"/>
                      </a:cubicBezTo>
                      <a:lnTo>
                        <a:pt x="534276" y="1293185"/>
                      </a:lnTo>
                      <a:cubicBezTo>
                        <a:pt x="534276" y="1246855"/>
                        <a:pt x="496725" y="1209305"/>
                        <a:pt x="450395" y="1209305"/>
                      </a:cubicBezTo>
                      <a:lnTo>
                        <a:pt x="114485" y="1209305"/>
                      </a:lnTo>
                      <a:cubicBezTo>
                        <a:pt x="51266" y="1209305"/>
                        <a:pt x="0" y="1158039"/>
                        <a:pt x="0" y="1094749"/>
                      </a:cubicBezTo>
                      <a:lnTo>
                        <a:pt x="0" y="255168"/>
                      </a:lnTo>
                      <a:cubicBezTo>
                        <a:pt x="0" y="238702"/>
                        <a:pt x="3456" y="223012"/>
                        <a:pt x="9731" y="208838"/>
                      </a:cubicBezTo>
                      <a:lnTo>
                        <a:pt x="9731" y="208661"/>
                      </a:lnTo>
                      <a:cubicBezTo>
                        <a:pt x="9731" y="208661"/>
                        <a:pt x="89381" y="35"/>
                        <a:pt x="89381" y="35"/>
                      </a:cubicBezTo>
                      <a:cubicBezTo>
                        <a:pt x="87653" y="7299"/>
                        <a:pt x="86701" y="14809"/>
                        <a:pt x="86701" y="22601"/>
                      </a:cubicBezTo>
                      <a:lnTo>
                        <a:pt x="86701" y="725907"/>
                      </a:lnTo>
                      <a:cubicBezTo>
                        <a:pt x="86701" y="778866"/>
                        <a:pt x="129682" y="821811"/>
                        <a:pt x="182676" y="821811"/>
                      </a:cubicBezTo>
                      <a:lnTo>
                        <a:pt x="537167" y="821811"/>
                      </a:lnTo>
                      <a:cubicBezTo>
                        <a:pt x="583497" y="821811"/>
                        <a:pt x="621048" y="859362"/>
                        <a:pt x="621048" y="905692"/>
                      </a:cubicBezTo>
                      <a:lnTo>
                        <a:pt x="621048" y="1940500"/>
                      </a:lnTo>
                      <a:cubicBezTo>
                        <a:pt x="621048" y="1993459"/>
                        <a:pt x="663958" y="2036404"/>
                        <a:pt x="716951" y="2036404"/>
                      </a:cubicBezTo>
                      <a:lnTo>
                        <a:pt x="1420258" y="2036404"/>
                      </a:lnTo>
                      <a:cubicBezTo>
                        <a:pt x="1473217" y="2036404"/>
                        <a:pt x="1516162" y="1993459"/>
                        <a:pt x="1516162" y="1940500"/>
                      </a:cubicBezTo>
                      <a:lnTo>
                        <a:pt x="1516162" y="22566"/>
                      </a:lnTo>
                      <a:cubicBezTo>
                        <a:pt x="1516162" y="14773"/>
                        <a:pt x="1515245" y="7263"/>
                        <a:pt x="1513482" y="0"/>
                      </a:cubicBezTo>
                      <a:lnTo>
                        <a:pt x="1593061" y="208626"/>
                      </a:lnTo>
                      <a:lnTo>
                        <a:pt x="1593167" y="208802"/>
                      </a:lnTo>
                      <a:cubicBezTo>
                        <a:pt x="1599408" y="222976"/>
                        <a:pt x="1602898" y="238667"/>
                        <a:pt x="1602898" y="255132"/>
                      </a:cubicBezTo>
                      <a:close/>
                    </a:path>
                  </a:pathLst>
                </a:custGeom>
                <a:solidFill>
                  <a:schemeClr val="accent1"/>
                </a:solidFill>
                <a:ln w="3521"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7BFBDB58-50DA-C2B3-90D1-037D993005D1}"/>
                    </a:ext>
                  </a:extLst>
                </p:cNvPr>
                <p:cNvSpPr>
                  <a:spLocks noGrp="1" noRot="1" noMove="1" noResize="1" noEditPoints="1" noAdjustHandles="1" noChangeArrowheads="1" noChangeShapeType="1"/>
                </p:cNvSpPr>
                <p:nvPr/>
              </p:nvSpPr>
              <p:spPr>
                <a:xfrm>
                  <a:off x="9515182" y="2906870"/>
                  <a:ext cx="1622277" cy="2441550"/>
                </a:xfrm>
                <a:custGeom>
                  <a:avLst/>
                  <a:gdLst>
                    <a:gd name="connsiteX0" fmla="*/ 1603149 w 1622277"/>
                    <a:gd name="connsiteY0" fmla="*/ 263864 h 2441550"/>
                    <a:gd name="connsiteX1" fmla="*/ 1603149 w 1622277"/>
                    <a:gd name="connsiteY1" fmla="*/ 995095 h 2441550"/>
                    <a:gd name="connsiteX2" fmla="*/ 1603149 w 1622277"/>
                    <a:gd name="connsiteY2" fmla="*/ 1403603 h 2441550"/>
                    <a:gd name="connsiteX3" fmla="*/ 1603149 w 1622277"/>
                    <a:gd name="connsiteY3" fmla="*/ 1797514 h 2441550"/>
                    <a:gd name="connsiteX4" fmla="*/ 1603149 w 1622277"/>
                    <a:gd name="connsiteY4" fmla="*/ 2296390 h 2441550"/>
                    <a:gd name="connsiteX5" fmla="*/ 1599341 w 1622277"/>
                    <a:gd name="connsiteY5" fmla="*/ 2346176 h 2441550"/>
                    <a:gd name="connsiteX6" fmla="*/ 1497513 w 1622277"/>
                    <a:gd name="connsiteY6" fmla="*/ 2423639 h 2441550"/>
                    <a:gd name="connsiteX7" fmla="*/ 1479779 w 1622277"/>
                    <a:gd name="connsiteY7" fmla="*/ 2423639 h 2441550"/>
                    <a:gd name="connsiteX8" fmla="*/ 1184028 w 1622277"/>
                    <a:gd name="connsiteY8" fmla="*/ 2423639 h 2441550"/>
                    <a:gd name="connsiteX9" fmla="*/ 797169 w 1622277"/>
                    <a:gd name="connsiteY9" fmla="*/ 2423639 h 2441550"/>
                    <a:gd name="connsiteX10" fmla="*/ 679264 w 1622277"/>
                    <a:gd name="connsiteY10" fmla="*/ 2423639 h 2441550"/>
                    <a:gd name="connsiteX11" fmla="*/ 658390 w 1622277"/>
                    <a:gd name="connsiteY11" fmla="*/ 2423639 h 2441550"/>
                    <a:gd name="connsiteX12" fmla="*/ 559878 w 1622277"/>
                    <a:gd name="connsiteY12" fmla="*/ 2357141 h 2441550"/>
                    <a:gd name="connsiteX13" fmla="*/ 552509 w 1622277"/>
                    <a:gd name="connsiteY13" fmla="*/ 2279889 h 2441550"/>
                    <a:gd name="connsiteX14" fmla="*/ 552509 w 1622277"/>
                    <a:gd name="connsiteY14" fmla="*/ 2157365 h 2441550"/>
                    <a:gd name="connsiteX15" fmla="*/ 552509 w 1622277"/>
                    <a:gd name="connsiteY15" fmla="*/ 1316338 h 2441550"/>
                    <a:gd name="connsiteX16" fmla="*/ 552509 w 1622277"/>
                    <a:gd name="connsiteY16" fmla="*/ 1301952 h 2441550"/>
                    <a:gd name="connsiteX17" fmla="*/ 485834 w 1622277"/>
                    <a:gd name="connsiteY17" fmla="*/ 1212748 h 2441550"/>
                    <a:gd name="connsiteX18" fmla="*/ 436331 w 1622277"/>
                    <a:gd name="connsiteY18" fmla="*/ 1209010 h 2441550"/>
                    <a:gd name="connsiteX19" fmla="*/ 356999 w 1622277"/>
                    <a:gd name="connsiteY19" fmla="*/ 1209010 h 2441550"/>
                    <a:gd name="connsiteX20" fmla="*/ 166601 w 1622277"/>
                    <a:gd name="connsiteY20" fmla="*/ 1209010 h 2441550"/>
                    <a:gd name="connsiteX21" fmla="*/ 123974 w 1622277"/>
                    <a:gd name="connsiteY21" fmla="*/ 1209010 h 2441550"/>
                    <a:gd name="connsiteX22" fmla="*/ 22570 w 1622277"/>
                    <a:gd name="connsiteY22" fmla="*/ 1133768 h 2441550"/>
                    <a:gd name="connsiteX23" fmla="*/ 18162 w 1622277"/>
                    <a:gd name="connsiteY23" fmla="*/ 1054612 h 2441550"/>
                    <a:gd name="connsiteX24" fmla="*/ 18162 w 1622277"/>
                    <a:gd name="connsiteY24" fmla="*/ 717080 h 2441550"/>
                    <a:gd name="connsiteX25" fmla="*/ 18162 w 1622277"/>
                    <a:gd name="connsiteY25" fmla="*/ 349860 h 2441550"/>
                    <a:gd name="connsiteX26" fmla="*/ 18162 w 1622277"/>
                    <a:gd name="connsiteY26" fmla="*/ 266896 h 2441550"/>
                    <a:gd name="connsiteX27" fmla="*/ 55642 w 1622277"/>
                    <a:gd name="connsiteY27" fmla="*/ 146312 h 2441550"/>
                    <a:gd name="connsiteX28" fmla="*/ 107226 w 1622277"/>
                    <a:gd name="connsiteY28" fmla="*/ 11129 h 2441550"/>
                    <a:gd name="connsiteX29" fmla="*/ 89879 w 1622277"/>
                    <a:gd name="connsiteY29" fmla="*/ 6334 h 2441550"/>
                    <a:gd name="connsiteX30" fmla="*/ 86881 w 1622277"/>
                    <a:gd name="connsiteY30" fmla="*/ 78615 h 2441550"/>
                    <a:gd name="connsiteX31" fmla="*/ 86881 w 1622277"/>
                    <a:gd name="connsiteY31" fmla="*/ 697089 h 2441550"/>
                    <a:gd name="connsiteX32" fmla="*/ 96613 w 1622277"/>
                    <a:gd name="connsiteY32" fmla="*/ 778571 h 2441550"/>
                    <a:gd name="connsiteX33" fmla="*/ 186911 w 1622277"/>
                    <a:gd name="connsiteY33" fmla="*/ 839357 h 2441550"/>
                    <a:gd name="connsiteX34" fmla="*/ 217797 w 1622277"/>
                    <a:gd name="connsiteY34" fmla="*/ 839498 h 2441550"/>
                    <a:gd name="connsiteX35" fmla="*/ 376144 w 1622277"/>
                    <a:gd name="connsiteY35" fmla="*/ 839498 h 2441550"/>
                    <a:gd name="connsiteX36" fmla="*/ 527686 w 1622277"/>
                    <a:gd name="connsiteY36" fmla="*/ 839498 h 2441550"/>
                    <a:gd name="connsiteX37" fmla="*/ 575462 w 1622277"/>
                    <a:gd name="connsiteY37" fmla="*/ 845422 h 2441550"/>
                    <a:gd name="connsiteX38" fmla="*/ 621228 w 1622277"/>
                    <a:gd name="connsiteY38" fmla="*/ 915940 h 2441550"/>
                    <a:gd name="connsiteX39" fmla="*/ 621228 w 1622277"/>
                    <a:gd name="connsiteY39" fmla="*/ 1088778 h 2441550"/>
                    <a:gd name="connsiteX40" fmla="*/ 621228 w 1622277"/>
                    <a:gd name="connsiteY40" fmla="*/ 1772057 h 2441550"/>
                    <a:gd name="connsiteX41" fmla="*/ 621228 w 1622277"/>
                    <a:gd name="connsiteY41" fmla="*/ 1947434 h 2441550"/>
                    <a:gd name="connsiteX42" fmla="*/ 726511 w 1622277"/>
                    <a:gd name="connsiteY42" fmla="*/ 2054092 h 2441550"/>
                    <a:gd name="connsiteX43" fmla="*/ 791598 w 1622277"/>
                    <a:gd name="connsiteY43" fmla="*/ 2054092 h 2441550"/>
                    <a:gd name="connsiteX44" fmla="*/ 1118165 w 1622277"/>
                    <a:gd name="connsiteY44" fmla="*/ 2054092 h 2441550"/>
                    <a:gd name="connsiteX45" fmla="*/ 1405806 w 1622277"/>
                    <a:gd name="connsiteY45" fmla="*/ 2054092 h 2441550"/>
                    <a:gd name="connsiteX46" fmla="*/ 1505235 w 1622277"/>
                    <a:gd name="connsiteY46" fmla="*/ 2021689 h 2441550"/>
                    <a:gd name="connsiteX47" fmla="*/ 1534394 w 1622277"/>
                    <a:gd name="connsiteY47" fmla="*/ 1939466 h 2441550"/>
                    <a:gd name="connsiteX48" fmla="*/ 1534394 w 1622277"/>
                    <a:gd name="connsiteY48" fmla="*/ 48856 h 2441550"/>
                    <a:gd name="connsiteX49" fmla="*/ 1531398 w 1622277"/>
                    <a:gd name="connsiteY49" fmla="*/ 6299 h 2441550"/>
                    <a:gd name="connsiteX50" fmla="*/ 1514050 w 1622277"/>
                    <a:gd name="connsiteY50" fmla="*/ 11094 h 2441550"/>
                    <a:gd name="connsiteX51" fmla="*/ 1558864 w 1622277"/>
                    <a:gd name="connsiteY51" fmla="*/ 128541 h 2441550"/>
                    <a:gd name="connsiteX52" fmla="*/ 1586154 w 1622277"/>
                    <a:gd name="connsiteY52" fmla="*/ 200081 h 2441550"/>
                    <a:gd name="connsiteX53" fmla="*/ 1603149 w 1622277"/>
                    <a:gd name="connsiteY53" fmla="*/ 263829 h 2441550"/>
                    <a:gd name="connsiteX54" fmla="*/ 1621166 w 1622277"/>
                    <a:gd name="connsiteY54" fmla="*/ 263829 h 2441550"/>
                    <a:gd name="connsiteX55" fmla="*/ 1615242 w 1622277"/>
                    <a:gd name="connsiteY55" fmla="*/ 225996 h 2441550"/>
                    <a:gd name="connsiteX56" fmla="*/ 1610165 w 1622277"/>
                    <a:gd name="connsiteY56" fmla="*/ 212951 h 2441550"/>
                    <a:gd name="connsiteX57" fmla="*/ 1610730 w 1622277"/>
                    <a:gd name="connsiteY57" fmla="*/ 214290 h 2441550"/>
                    <a:gd name="connsiteX58" fmla="*/ 1604947 w 1622277"/>
                    <a:gd name="connsiteY58" fmla="*/ 199129 h 2441550"/>
                    <a:gd name="connsiteX59" fmla="*/ 1577410 w 1622277"/>
                    <a:gd name="connsiteY59" fmla="*/ 126990 h 2441550"/>
                    <a:gd name="connsiteX60" fmla="*/ 1531362 w 1622277"/>
                    <a:gd name="connsiteY60" fmla="*/ 6264 h 2441550"/>
                    <a:gd name="connsiteX61" fmla="*/ 1514015 w 1622277"/>
                    <a:gd name="connsiteY61" fmla="*/ 11059 h 2441550"/>
                    <a:gd name="connsiteX62" fmla="*/ 1516377 w 1622277"/>
                    <a:gd name="connsiteY62" fmla="*/ 112111 h 2441550"/>
                    <a:gd name="connsiteX63" fmla="*/ 1516377 w 1622277"/>
                    <a:gd name="connsiteY63" fmla="*/ 332231 h 2441550"/>
                    <a:gd name="connsiteX64" fmla="*/ 1516377 w 1622277"/>
                    <a:gd name="connsiteY64" fmla="*/ 646351 h 2441550"/>
                    <a:gd name="connsiteX65" fmla="*/ 1516377 w 1622277"/>
                    <a:gd name="connsiteY65" fmla="*/ 1004298 h 2441550"/>
                    <a:gd name="connsiteX66" fmla="*/ 1516377 w 1622277"/>
                    <a:gd name="connsiteY66" fmla="*/ 1362068 h 2441550"/>
                    <a:gd name="connsiteX67" fmla="*/ 1516377 w 1622277"/>
                    <a:gd name="connsiteY67" fmla="*/ 1880795 h 2441550"/>
                    <a:gd name="connsiteX68" fmla="*/ 1495610 w 1622277"/>
                    <a:gd name="connsiteY68" fmla="*/ 2005541 h 2441550"/>
                    <a:gd name="connsiteX69" fmla="*/ 1400023 w 1622277"/>
                    <a:gd name="connsiteY69" fmla="*/ 2036075 h 2441550"/>
                    <a:gd name="connsiteX70" fmla="*/ 1280496 w 1622277"/>
                    <a:gd name="connsiteY70" fmla="*/ 2036075 h 2441550"/>
                    <a:gd name="connsiteX71" fmla="*/ 930764 w 1622277"/>
                    <a:gd name="connsiteY71" fmla="*/ 2036075 h 2441550"/>
                    <a:gd name="connsiteX72" fmla="*/ 726475 w 1622277"/>
                    <a:gd name="connsiteY72" fmla="*/ 2036075 h 2441550"/>
                    <a:gd name="connsiteX73" fmla="*/ 639281 w 1622277"/>
                    <a:gd name="connsiteY73" fmla="*/ 1941334 h 2441550"/>
                    <a:gd name="connsiteX74" fmla="*/ 639281 w 1622277"/>
                    <a:gd name="connsiteY74" fmla="*/ 1579474 h 2441550"/>
                    <a:gd name="connsiteX75" fmla="*/ 639281 w 1622277"/>
                    <a:gd name="connsiteY75" fmla="*/ 1220893 h 2441550"/>
                    <a:gd name="connsiteX76" fmla="*/ 639281 w 1622277"/>
                    <a:gd name="connsiteY76" fmla="*/ 958603 h 2441550"/>
                    <a:gd name="connsiteX77" fmla="*/ 639281 w 1622277"/>
                    <a:gd name="connsiteY77" fmla="*/ 914529 h 2441550"/>
                    <a:gd name="connsiteX78" fmla="*/ 537206 w 1622277"/>
                    <a:gd name="connsiteY78" fmla="*/ 821446 h 2441550"/>
                    <a:gd name="connsiteX79" fmla="*/ 234087 w 1622277"/>
                    <a:gd name="connsiteY79" fmla="*/ 821446 h 2441550"/>
                    <a:gd name="connsiteX80" fmla="*/ 193821 w 1622277"/>
                    <a:gd name="connsiteY80" fmla="*/ 821446 h 2441550"/>
                    <a:gd name="connsiteX81" fmla="*/ 113185 w 1622277"/>
                    <a:gd name="connsiteY81" fmla="*/ 771555 h 2441550"/>
                    <a:gd name="connsiteX82" fmla="*/ 104934 w 1622277"/>
                    <a:gd name="connsiteY82" fmla="*/ 691800 h 2441550"/>
                    <a:gd name="connsiteX83" fmla="*/ 104934 w 1622277"/>
                    <a:gd name="connsiteY83" fmla="*/ 78544 h 2441550"/>
                    <a:gd name="connsiteX84" fmla="*/ 107296 w 1622277"/>
                    <a:gd name="connsiteY84" fmla="*/ 11059 h 2441550"/>
                    <a:gd name="connsiteX85" fmla="*/ 89949 w 1622277"/>
                    <a:gd name="connsiteY85" fmla="*/ 6264 h 2441550"/>
                    <a:gd name="connsiteX86" fmla="*/ 35404 w 1622277"/>
                    <a:gd name="connsiteY86" fmla="*/ 149273 h 2441550"/>
                    <a:gd name="connsiteX87" fmla="*/ 251 w 1622277"/>
                    <a:gd name="connsiteY87" fmla="*/ 267320 h 2441550"/>
                    <a:gd name="connsiteX88" fmla="*/ 251 w 1622277"/>
                    <a:gd name="connsiteY88" fmla="*/ 522064 h 2441550"/>
                    <a:gd name="connsiteX89" fmla="*/ 251 w 1622277"/>
                    <a:gd name="connsiteY89" fmla="*/ 921757 h 2441550"/>
                    <a:gd name="connsiteX90" fmla="*/ 251 w 1622277"/>
                    <a:gd name="connsiteY90" fmla="*/ 1062158 h 2441550"/>
                    <a:gd name="connsiteX91" fmla="*/ 10017 w 1622277"/>
                    <a:gd name="connsiteY91" fmla="*/ 1151433 h 2441550"/>
                    <a:gd name="connsiteX92" fmla="*/ 106979 w 1622277"/>
                    <a:gd name="connsiteY92" fmla="*/ 1225723 h 2441550"/>
                    <a:gd name="connsiteX93" fmla="*/ 151969 w 1622277"/>
                    <a:gd name="connsiteY93" fmla="*/ 1226922 h 2441550"/>
                    <a:gd name="connsiteX94" fmla="*/ 338700 w 1622277"/>
                    <a:gd name="connsiteY94" fmla="*/ 1226922 h 2441550"/>
                    <a:gd name="connsiteX95" fmla="*/ 464573 w 1622277"/>
                    <a:gd name="connsiteY95" fmla="*/ 1227063 h 2441550"/>
                    <a:gd name="connsiteX96" fmla="*/ 534526 w 1622277"/>
                    <a:gd name="connsiteY96" fmla="*/ 1302975 h 2441550"/>
                    <a:gd name="connsiteX97" fmla="*/ 534526 w 1622277"/>
                    <a:gd name="connsiteY97" fmla="*/ 1323918 h 2441550"/>
                    <a:gd name="connsiteX98" fmla="*/ 534526 w 1622277"/>
                    <a:gd name="connsiteY98" fmla="*/ 1605742 h 2441550"/>
                    <a:gd name="connsiteX99" fmla="*/ 534526 w 1622277"/>
                    <a:gd name="connsiteY99" fmla="*/ 2012487 h 2441550"/>
                    <a:gd name="connsiteX100" fmla="*/ 534526 w 1622277"/>
                    <a:gd name="connsiteY100" fmla="*/ 2294803 h 2441550"/>
                    <a:gd name="connsiteX101" fmla="*/ 563122 w 1622277"/>
                    <a:gd name="connsiteY101" fmla="*/ 2397018 h 2441550"/>
                    <a:gd name="connsiteX102" fmla="*/ 679899 w 1622277"/>
                    <a:gd name="connsiteY102" fmla="*/ 2441550 h 2441550"/>
                    <a:gd name="connsiteX103" fmla="*/ 986967 w 1622277"/>
                    <a:gd name="connsiteY103" fmla="*/ 2441550 h 2441550"/>
                    <a:gd name="connsiteX104" fmla="*/ 1374214 w 1622277"/>
                    <a:gd name="connsiteY104" fmla="*/ 2441550 h 2441550"/>
                    <a:gd name="connsiteX105" fmla="*/ 1483481 w 1622277"/>
                    <a:gd name="connsiteY105" fmla="*/ 2441550 h 2441550"/>
                    <a:gd name="connsiteX106" fmla="*/ 1608544 w 1622277"/>
                    <a:gd name="connsiteY106" fmla="*/ 2372373 h 2441550"/>
                    <a:gd name="connsiteX107" fmla="*/ 1621131 w 1622277"/>
                    <a:gd name="connsiteY107" fmla="*/ 2235498 h 2441550"/>
                    <a:gd name="connsiteX108" fmla="*/ 1621131 w 1622277"/>
                    <a:gd name="connsiteY108" fmla="*/ 1982446 h 2441550"/>
                    <a:gd name="connsiteX109" fmla="*/ 1621131 w 1622277"/>
                    <a:gd name="connsiteY109" fmla="*/ 1618929 h 2441550"/>
                    <a:gd name="connsiteX110" fmla="*/ 1621131 w 1622277"/>
                    <a:gd name="connsiteY110" fmla="*/ 263829 h 2441550"/>
                    <a:gd name="connsiteX111" fmla="*/ 1603114 w 1622277"/>
                    <a:gd name="connsiteY111" fmla="*/ 263829 h 244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622277" h="2441550">
                      <a:moveTo>
                        <a:pt x="1603149" y="263864"/>
                      </a:moveTo>
                      <a:lnTo>
                        <a:pt x="1603149" y="995095"/>
                      </a:lnTo>
                      <a:cubicBezTo>
                        <a:pt x="1603149" y="1131265"/>
                        <a:pt x="1603149" y="1267434"/>
                        <a:pt x="1603149" y="1403603"/>
                      </a:cubicBezTo>
                      <a:cubicBezTo>
                        <a:pt x="1603149" y="1539773"/>
                        <a:pt x="1603149" y="1666210"/>
                        <a:pt x="1603149" y="1797514"/>
                      </a:cubicBezTo>
                      <a:lnTo>
                        <a:pt x="1603149" y="2296390"/>
                      </a:lnTo>
                      <a:cubicBezTo>
                        <a:pt x="1603149" y="2313138"/>
                        <a:pt x="1603854" y="2329780"/>
                        <a:pt x="1599341" y="2346176"/>
                      </a:cubicBezTo>
                      <a:cubicBezTo>
                        <a:pt x="1586718" y="2392083"/>
                        <a:pt x="1544620" y="2422828"/>
                        <a:pt x="1497513" y="2423639"/>
                      </a:cubicBezTo>
                      <a:cubicBezTo>
                        <a:pt x="1491626" y="2423745"/>
                        <a:pt x="1485702" y="2423639"/>
                        <a:pt x="1479779" y="2423639"/>
                      </a:cubicBezTo>
                      <a:cubicBezTo>
                        <a:pt x="1381195" y="2423639"/>
                        <a:pt x="1282612" y="2423639"/>
                        <a:pt x="1184028" y="2423639"/>
                      </a:cubicBezTo>
                      <a:cubicBezTo>
                        <a:pt x="1055087" y="2423639"/>
                        <a:pt x="926110" y="2423639"/>
                        <a:pt x="797169" y="2423639"/>
                      </a:cubicBezTo>
                      <a:cubicBezTo>
                        <a:pt x="757856" y="2423639"/>
                        <a:pt x="718577" y="2423639"/>
                        <a:pt x="679264" y="2423639"/>
                      </a:cubicBezTo>
                      <a:cubicBezTo>
                        <a:pt x="672318" y="2423639"/>
                        <a:pt x="665337" y="2423745"/>
                        <a:pt x="658390" y="2423639"/>
                      </a:cubicBezTo>
                      <a:cubicBezTo>
                        <a:pt x="615375" y="2422969"/>
                        <a:pt x="575955" y="2397618"/>
                        <a:pt x="559878" y="2357141"/>
                      </a:cubicBezTo>
                      <a:cubicBezTo>
                        <a:pt x="550217" y="2332812"/>
                        <a:pt x="552509" y="2305593"/>
                        <a:pt x="552509" y="2279889"/>
                      </a:cubicBezTo>
                      <a:cubicBezTo>
                        <a:pt x="552509" y="2239060"/>
                        <a:pt x="552509" y="2198194"/>
                        <a:pt x="552509" y="2157365"/>
                      </a:cubicBezTo>
                      <a:lnTo>
                        <a:pt x="552509" y="1316338"/>
                      </a:lnTo>
                      <a:cubicBezTo>
                        <a:pt x="552509" y="1311543"/>
                        <a:pt x="552614" y="1306747"/>
                        <a:pt x="552509" y="1301952"/>
                      </a:cubicBezTo>
                      <a:cubicBezTo>
                        <a:pt x="551557" y="1261158"/>
                        <a:pt x="525571" y="1224418"/>
                        <a:pt x="485834" y="1212748"/>
                      </a:cubicBezTo>
                      <a:cubicBezTo>
                        <a:pt x="469756" y="1208023"/>
                        <a:pt x="452903" y="1209010"/>
                        <a:pt x="436331" y="1209010"/>
                      </a:cubicBezTo>
                      <a:cubicBezTo>
                        <a:pt x="409887" y="1209010"/>
                        <a:pt x="383443" y="1209010"/>
                        <a:pt x="356999" y="1209010"/>
                      </a:cubicBezTo>
                      <a:cubicBezTo>
                        <a:pt x="293533" y="1209010"/>
                        <a:pt x="230067" y="1209010"/>
                        <a:pt x="166601" y="1209010"/>
                      </a:cubicBezTo>
                      <a:cubicBezTo>
                        <a:pt x="152392" y="1209010"/>
                        <a:pt x="138183" y="1209257"/>
                        <a:pt x="123974" y="1209010"/>
                      </a:cubicBezTo>
                      <a:cubicBezTo>
                        <a:pt x="77714" y="1208235"/>
                        <a:pt x="35933" y="1178688"/>
                        <a:pt x="22570" y="1133768"/>
                      </a:cubicBezTo>
                      <a:cubicBezTo>
                        <a:pt x="15236" y="1109087"/>
                        <a:pt x="18162" y="1080104"/>
                        <a:pt x="18162" y="1054612"/>
                      </a:cubicBezTo>
                      <a:cubicBezTo>
                        <a:pt x="18162" y="942102"/>
                        <a:pt x="18162" y="829591"/>
                        <a:pt x="18162" y="717080"/>
                      </a:cubicBezTo>
                      <a:cubicBezTo>
                        <a:pt x="18162" y="604570"/>
                        <a:pt x="18162" y="472279"/>
                        <a:pt x="18162" y="349860"/>
                      </a:cubicBezTo>
                      <a:cubicBezTo>
                        <a:pt x="18162" y="322217"/>
                        <a:pt x="17951" y="294539"/>
                        <a:pt x="18162" y="266896"/>
                      </a:cubicBezTo>
                      <a:cubicBezTo>
                        <a:pt x="18480" y="226666"/>
                        <a:pt x="41503" y="183404"/>
                        <a:pt x="55642" y="146312"/>
                      </a:cubicBezTo>
                      <a:cubicBezTo>
                        <a:pt x="72849" y="101251"/>
                        <a:pt x="90020" y="56190"/>
                        <a:pt x="107226" y="11129"/>
                      </a:cubicBezTo>
                      <a:lnTo>
                        <a:pt x="89879" y="6334"/>
                      </a:lnTo>
                      <a:cubicBezTo>
                        <a:pt x="84978" y="29781"/>
                        <a:pt x="86881" y="54780"/>
                        <a:pt x="86881" y="78615"/>
                      </a:cubicBezTo>
                      <a:lnTo>
                        <a:pt x="86881" y="697089"/>
                      </a:lnTo>
                      <a:cubicBezTo>
                        <a:pt x="86881" y="724696"/>
                        <a:pt x="84660" y="752762"/>
                        <a:pt x="96613" y="778571"/>
                      </a:cubicBezTo>
                      <a:cubicBezTo>
                        <a:pt x="112973" y="813901"/>
                        <a:pt x="148126" y="837242"/>
                        <a:pt x="186911" y="839357"/>
                      </a:cubicBezTo>
                      <a:cubicBezTo>
                        <a:pt x="197171" y="839922"/>
                        <a:pt x="207537" y="839498"/>
                        <a:pt x="217797" y="839498"/>
                      </a:cubicBezTo>
                      <a:cubicBezTo>
                        <a:pt x="270580" y="839498"/>
                        <a:pt x="323362" y="839498"/>
                        <a:pt x="376144" y="839498"/>
                      </a:cubicBezTo>
                      <a:cubicBezTo>
                        <a:pt x="426670" y="839498"/>
                        <a:pt x="477161" y="839498"/>
                        <a:pt x="527686" y="839498"/>
                      </a:cubicBezTo>
                      <a:cubicBezTo>
                        <a:pt x="544047" y="839498"/>
                        <a:pt x="559948" y="838864"/>
                        <a:pt x="575462" y="845422"/>
                      </a:cubicBezTo>
                      <a:cubicBezTo>
                        <a:pt x="604374" y="857657"/>
                        <a:pt x="620558" y="885300"/>
                        <a:pt x="621228" y="915940"/>
                      </a:cubicBezTo>
                      <a:cubicBezTo>
                        <a:pt x="622497" y="973482"/>
                        <a:pt x="621228" y="1031200"/>
                        <a:pt x="621228" y="1088778"/>
                      </a:cubicBezTo>
                      <a:lnTo>
                        <a:pt x="621228" y="1772057"/>
                      </a:lnTo>
                      <a:cubicBezTo>
                        <a:pt x="621228" y="1830481"/>
                        <a:pt x="620382" y="1889011"/>
                        <a:pt x="621228" y="1947434"/>
                      </a:cubicBezTo>
                      <a:cubicBezTo>
                        <a:pt x="622110" y="2006316"/>
                        <a:pt x="667276" y="2052928"/>
                        <a:pt x="726511" y="2054092"/>
                      </a:cubicBezTo>
                      <a:cubicBezTo>
                        <a:pt x="748195" y="2054515"/>
                        <a:pt x="769914" y="2054092"/>
                        <a:pt x="791598" y="2054092"/>
                      </a:cubicBezTo>
                      <a:cubicBezTo>
                        <a:pt x="900442" y="2054092"/>
                        <a:pt x="1009321" y="2054092"/>
                        <a:pt x="1118165" y="2054092"/>
                      </a:cubicBezTo>
                      <a:cubicBezTo>
                        <a:pt x="1214033" y="2054092"/>
                        <a:pt x="1309902" y="2054092"/>
                        <a:pt x="1405806" y="2054092"/>
                      </a:cubicBezTo>
                      <a:cubicBezTo>
                        <a:pt x="1442686" y="2054092"/>
                        <a:pt x="1477733" y="2050531"/>
                        <a:pt x="1505235" y="2021689"/>
                      </a:cubicBezTo>
                      <a:cubicBezTo>
                        <a:pt x="1527025" y="1998842"/>
                        <a:pt x="1534394" y="1969964"/>
                        <a:pt x="1534394" y="1939466"/>
                      </a:cubicBezTo>
                      <a:lnTo>
                        <a:pt x="1534394" y="48856"/>
                      </a:lnTo>
                      <a:cubicBezTo>
                        <a:pt x="1534394" y="34365"/>
                        <a:pt x="1534465" y="20720"/>
                        <a:pt x="1531398" y="6299"/>
                      </a:cubicBezTo>
                      <a:lnTo>
                        <a:pt x="1514050" y="11094"/>
                      </a:lnTo>
                      <a:cubicBezTo>
                        <a:pt x="1529000" y="50231"/>
                        <a:pt x="1543914" y="89404"/>
                        <a:pt x="1558864" y="128541"/>
                      </a:cubicBezTo>
                      <a:cubicBezTo>
                        <a:pt x="1567961" y="152376"/>
                        <a:pt x="1577057" y="176246"/>
                        <a:pt x="1586154" y="200081"/>
                      </a:cubicBezTo>
                      <a:cubicBezTo>
                        <a:pt x="1594158" y="221025"/>
                        <a:pt x="1602549" y="240840"/>
                        <a:pt x="1603149" y="263829"/>
                      </a:cubicBezTo>
                      <a:cubicBezTo>
                        <a:pt x="1603466" y="275394"/>
                        <a:pt x="1621448" y="275429"/>
                        <a:pt x="1621166" y="263829"/>
                      </a:cubicBezTo>
                      <a:cubicBezTo>
                        <a:pt x="1620814" y="250995"/>
                        <a:pt x="1619262" y="238266"/>
                        <a:pt x="1615242" y="225996"/>
                      </a:cubicBezTo>
                      <a:cubicBezTo>
                        <a:pt x="1613797" y="221518"/>
                        <a:pt x="1611893" y="217287"/>
                        <a:pt x="1610165" y="212951"/>
                      </a:cubicBezTo>
                      <a:cubicBezTo>
                        <a:pt x="1611541" y="216441"/>
                        <a:pt x="1611047" y="215066"/>
                        <a:pt x="1610730" y="214290"/>
                      </a:cubicBezTo>
                      <a:cubicBezTo>
                        <a:pt x="1608755" y="209248"/>
                        <a:pt x="1606886" y="204206"/>
                        <a:pt x="1604947" y="199129"/>
                      </a:cubicBezTo>
                      <a:lnTo>
                        <a:pt x="1577410" y="126990"/>
                      </a:lnTo>
                      <a:cubicBezTo>
                        <a:pt x="1562072" y="86760"/>
                        <a:pt x="1546700" y="46494"/>
                        <a:pt x="1531362" y="6264"/>
                      </a:cubicBezTo>
                      <a:cubicBezTo>
                        <a:pt x="1527272" y="-4455"/>
                        <a:pt x="1511547" y="-471"/>
                        <a:pt x="1514015" y="11059"/>
                      </a:cubicBezTo>
                      <a:cubicBezTo>
                        <a:pt x="1520820" y="43074"/>
                        <a:pt x="1516377" y="79708"/>
                        <a:pt x="1516377" y="112111"/>
                      </a:cubicBezTo>
                      <a:cubicBezTo>
                        <a:pt x="1516377" y="185484"/>
                        <a:pt x="1516377" y="258857"/>
                        <a:pt x="1516377" y="332231"/>
                      </a:cubicBezTo>
                      <a:cubicBezTo>
                        <a:pt x="1516377" y="436949"/>
                        <a:pt x="1516377" y="541633"/>
                        <a:pt x="1516377" y="646351"/>
                      </a:cubicBezTo>
                      <a:cubicBezTo>
                        <a:pt x="1516377" y="765667"/>
                        <a:pt x="1516377" y="884982"/>
                        <a:pt x="1516377" y="1004298"/>
                      </a:cubicBezTo>
                      <a:cubicBezTo>
                        <a:pt x="1516377" y="1123614"/>
                        <a:pt x="1516377" y="1242823"/>
                        <a:pt x="1516377" y="1362068"/>
                      </a:cubicBezTo>
                      <a:lnTo>
                        <a:pt x="1516377" y="1880795"/>
                      </a:lnTo>
                      <a:cubicBezTo>
                        <a:pt x="1516377" y="1921272"/>
                        <a:pt x="1523746" y="1972715"/>
                        <a:pt x="1495610" y="2005541"/>
                      </a:cubicBezTo>
                      <a:cubicBezTo>
                        <a:pt x="1469730" y="2035687"/>
                        <a:pt x="1435599" y="2036075"/>
                        <a:pt x="1400023" y="2036075"/>
                      </a:cubicBezTo>
                      <a:lnTo>
                        <a:pt x="1280496" y="2036075"/>
                      </a:lnTo>
                      <a:cubicBezTo>
                        <a:pt x="1163930" y="2036075"/>
                        <a:pt x="1047330" y="2036075"/>
                        <a:pt x="930764" y="2036075"/>
                      </a:cubicBezTo>
                      <a:cubicBezTo>
                        <a:pt x="862715" y="2036075"/>
                        <a:pt x="794525" y="2037414"/>
                        <a:pt x="726475" y="2036075"/>
                      </a:cubicBezTo>
                      <a:cubicBezTo>
                        <a:pt x="673023" y="2035017"/>
                        <a:pt x="639281" y="1992248"/>
                        <a:pt x="639281" y="1941334"/>
                      </a:cubicBezTo>
                      <a:lnTo>
                        <a:pt x="639281" y="1579474"/>
                      </a:lnTo>
                      <a:cubicBezTo>
                        <a:pt x="639281" y="1459947"/>
                        <a:pt x="639281" y="1340420"/>
                        <a:pt x="639281" y="1220893"/>
                      </a:cubicBezTo>
                      <a:cubicBezTo>
                        <a:pt x="639281" y="1133451"/>
                        <a:pt x="639281" y="1046044"/>
                        <a:pt x="639281" y="958603"/>
                      </a:cubicBezTo>
                      <a:cubicBezTo>
                        <a:pt x="639281" y="943935"/>
                        <a:pt x="639633" y="929197"/>
                        <a:pt x="639281" y="914529"/>
                      </a:cubicBezTo>
                      <a:cubicBezTo>
                        <a:pt x="637941" y="856881"/>
                        <a:pt x="591998" y="821446"/>
                        <a:pt x="537206" y="821446"/>
                      </a:cubicBezTo>
                      <a:lnTo>
                        <a:pt x="234087" y="821446"/>
                      </a:lnTo>
                      <a:cubicBezTo>
                        <a:pt x="220653" y="821446"/>
                        <a:pt x="207220" y="821622"/>
                        <a:pt x="193821" y="821446"/>
                      </a:cubicBezTo>
                      <a:cubicBezTo>
                        <a:pt x="159585" y="820953"/>
                        <a:pt x="128029" y="803112"/>
                        <a:pt x="113185" y="771555"/>
                      </a:cubicBezTo>
                      <a:cubicBezTo>
                        <a:pt x="101796" y="747368"/>
                        <a:pt x="104934" y="717926"/>
                        <a:pt x="104934" y="691800"/>
                      </a:cubicBezTo>
                      <a:lnTo>
                        <a:pt x="104934" y="78544"/>
                      </a:lnTo>
                      <a:cubicBezTo>
                        <a:pt x="104934" y="56543"/>
                        <a:pt x="102748" y="32743"/>
                        <a:pt x="107296" y="11059"/>
                      </a:cubicBezTo>
                      <a:cubicBezTo>
                        <a:pt x="109694" y="-435"/>
                        <a:pt x="94039" y="-4455"/>
                        <a:pt x="89949" y="6264"/>
                      </a:cubicBezTo>
                      <a:cubicBezTo>
                        <a:pt x="71756" y="53934"/>
                        <a:pt x="53562" y="101603"/>
                        <a:pt x="35404" y="149273"/>
                      </a:cubicBezTo>
                      <a:cubicBezTo>
                        <a:pt x="21159" y="186612"/>
                        <a:pt x="533" y="226807"/>
                        <a:pt x="251" y="267320"/>
                      </a:cubicBezTo>
                      <a:cubicBezTo>
                        <a:pt x="-313" y="352223"/>
                        <a:pt x="251" y="437161"/>
                        <a:pt x="251" y="522064"/>
                      </a:cubicBezTo>
                      <a:cubicBezTo>
                        <a:pt x="251" y="655307"/>
                        <a:pt x="251" y="788514"/>
                        <a:pt x="251" y="921757"/>
                      </a:cubicBezTo>
                      <a:cubicBezTo>
                        <a:pt x="251" y="968546"/>
                        <a:pt x="251" y="1015369"/>
                        <a:pt x="251" y="1062158"/>
                      </a:cubicBezTo>
                      <a:cubicBezTo>
                        <a:pt x="251" y="1108946"/>
                        <a:pt x="-2041" y="1122944"/>
                        <a:pt x="10017" y="1151433"/>
                      </a:cubicBezTo>
                      <a:cubicBezTo>
                        <a:pt x="26906" y="1191275"/>
                        <a:pt x="64104" y="1219835"/>
                        <a:pt x="106979" y="1225723"/>
                      </a:cubicBezTo>
                      <a:cubicBezTo>
                        <a:pt x="121752" y="1227768"/>
                        <a:pt x="137090" y="1226922"/>
                        <a:pt x="151969" y="1226922"/>
                      </a:cubicBezTo>
                      <a:lnTo>
                        <a:pt x="338700" y="1226922"/>
                      </a:lnTo>
                      <a:cubicBezTo>
                        <a:pt x="380375" y="1226922"/>
                        <a:pt x="422968" y="1224383"/>
                        <a:pt x="464573" y="1227063"/>
                      </a:cubicBezTo>
                      <a:cubicBezTo>
                        <a:pt x="506179" y="1229743"/>
                        <a:pt x="533610" y="1263626"/>
                        <a:pt x="534526" y="1302975"/>
                      </a:cubicBezTo>
                      <a:cubicBezTo>
                        <a:pt x="534703" y="1309956"/>
                        <a:pt x="534526" y="1316937"/>
                        <a:pt x="534526" y="1323918"/>
                      </a:cubicBezTo>
                      <a:cubicBezTo>
                        <a:pt x="534526" y="1417848"/>
                        <a:pt x="534526" y="1511777"/>
                        <a:pt x="534526" y="1605742"/>
                      </a:cubicBezTo>
                      <a:cubicBezTo>
                        <a:pt x="534526" y="1741312"/>
                        <a:pt x="534526" y="1876917"/>
                        <a:pt x="534526" y="2012487"/>
                      </a:cubicBezTo>
                      <a:lnTo>
                        <a:pt x="534526" y="2294803"/>
                      </a:lnTo>
                      <a:cubicBezTo>
                        <a:pt x="534526" y="2331860"/>
                        <a:pt x="538017" y="2366767"/>
                        <a:pt x="563122" y="2397018"/>
                      </a:cubicBezTo>
                      <a:cubicBezTo>
                        <a:pt x="593479" y="2433652"/>
                        <a:pt x="635472" y="2441550"/>
                        <a:pt x="679899" y="2441550"/>
                      </a:cubicBezTo>
                      <a:cubicBezTo>
                        <a:pt x="782254" y="2441550"/>
                        <a:pt x="884611" y="2441550"/>
                        <a:pt x="986967" y="2441550"/>
                      </a:cubicBezTo>
                      <a:cubicBezTo>
                        <a:pt x="1116049" y="2441550"/>
                        <a:pt x="1245131" y="2441550"/>
                        <a:pt x="1374214" y="2441550"/>
                      </a:cubicBezTo>
                      <a:cubicBezTo>
                        <a:pt x="1410636" y="2441550"/>
                        <a:pt x="1447058" y="2441550"/>
                        <a:pt x="1483481" y="2441550"/>
                      </a:cubicBezTo>
                      <a:cubicBezTo>
                        <a:pt x="1535523" y="2441550"/>
                        <a:pt x="1584497" y="2421947"/>
                        <a:pt x="1608544" y="2372373"/>
                      </a:cubicBezTo>
                      <a:cubicBezTo>
                        <a:pt x="1627901" y="2332425"/>
                        <a:pt x="1621131" y="2278761"/>
                        <a:pt x="1621131" y="2235498"/>
                      </a:cubicBezTo>
                      <a:cubicBezTo>
                        <a:pt x="1621131" y="2151159"/>
                        <a:pt x="1621131" y="2066785"/>
                        <a:pt x="1621131" y="1982446"/>
                      </a:cubicBezTo>
                      <a:cubicBezTo>
                        <a:pt x="1621131" y="1861262"/>
                        <a:pt x="1621131" y="1740113"/>
                        <a:pt x="1621131" y="1618929"/>
                      </a:cubicBezTo>
                      <a:lnTo>
                        <a:pt x="1621131" y="263829"/>
                      </a:lnTo>
                      <a:cubicBezTo>
                        <a:pt x="1621131" y="252229"/>
                        <a:pt x="1603114" y="252229"/>
                        <a:pt x="1603114" y="263829"/>
                      </a:cubicBezTo>
                      <a:close/>
                    </a:path>
                  </a:pathLst>
                </a:custGeom>
                <a:solidFill>
                  <a:srgbClr val="313131"/>
                </a:solidFill>
                <a:ln w="3521" cap="flat">
                  <a:noFill/>
                  <a:prstDash val="solid"/>
                  <a:miter/>
                </a:ln>
              </p:spPr>
              <p:txBody>
                <a:bodyPr rtlCol="0" anchor="ctr"/>
                <a:lstStyle/>
                <a:p>
                  <a:endParaRPr lang="en-GB"/>
                </a:p>
              </p:txBody>
            </p:sp>
          </p:grpSp>
          <p:sp>
            <p:nvSpPr>
              <p:cNvPr id="34" name="Freeform: Shape 33">
                <a:extLst>
                  <a:ext uri="{FF2B5EF4-FFF2-40B4-BE49-F238E27FC236}">
                    <a16:creationId xmlns:a16="http://schemas.microsoft.com/office/drawing/2014/main" id="{388B82CB-CD54-1753-4270-8FE06D1FE9A0}"/>
                  </a:ext>
                </a:extLst>
              </p:cNvPr>
              <p:cNvSpPr>
                <a:spLocks noGrp="1" noRot="1" noMove="1" noResize="1" noEditPoints="1" noAdjustHandles="1" noChangeArrowheads="1" noChangeShapeType="1"/>
              </p:cNvSpPr>
              <p:nvPr/>
            </p:nvSpPr>
            <p:spPr>
              <a:xfrm>
                <a:off x="10136736" y="3728351"/>
                <a:ext cx="17400" cy="18017"/>
              </a:xfrm>
              <a:custGeom>
                <a:avLst/>
                <a:gdLst>
                  <a:gd name="connsiteX0" fmla="*/ 8700 w 17400"/>
                  <a:gd name="connsiteY0" fmla="*/ 18017 h 18017"/>
                  <a:gd name="connsiteX1" fmla="*/ 8700 w 17400"/>
                  <a:gd name="connsiteY1" fmla="*/ 0 h 18017"/>
                  <a:gd name="connsiteX2" fmla="*/ 8700 w 17400"/>
                  <a:gd name="connsiteY2" fmla="*/ 18017 h 18017"/>
                  <a:gd name="connsiteX3" fmla="*/ 8700 w 17400"/>
                  <a:gd name="connsiteY3" fmla="*/ 18017 h 18017"/>
                </a:gdLst>
                <a:ahLst/>
                <a:cxnLst>
                  <a:cxn ang="0">
                    <a:pos x="connsiteX0" y="connsiteY0"/>
                  </a:cxn>
                  <a:cxn ang="0">
                    <a:pos x="connsiteX1" y="connsiteY1"/>
                  </a:cxn>
                  <a:cxn ang="0">
                    <a:pos x="connsiteX2" y="connsiteY2"/>
                  </a:cxn>
                  <a:cxn ang="0">
                    <a:pos x="connsiteX3" y="connsiteY3"/>
                  </a:cxn>
                </a:cxnLst>
                <a:rect l="l" t="t" r="r" b="b"/>
                <a:pathLst>
                  <a:path w="17400" h="18017">
                    <a:moveTo>
                      <a:pt x="8700" y="18017"/>
                    </a:moveTo>
                    <a:cubicBezTo>
                      <a:pt x="20300" y="18017"/>
                      <a:pt x="20300" y="0"/>
                      <a:pt x="8700" y="0"/>
                    </a:cubicBezTo>
                    <a:cubicBezTo>
                      <a:pt x="-2900" y="0"/>
                      <a:pt x="-2900" y="18017"/>
                      <a:pt x="8700" y="18017"/>
                    </a:cubicBezTo>
                    <a:lnTo>
                      <a:pt x="8700" y="18017"/>
                    </a:lnTo>
                    <a:close/>
                  </a:path>
                </a:pathLst>
              </a:custGeom>
              <a:solidFill>
                <a:srgbClr val="313131"/>
              </a:solidFill>
              <a:ln w="3521" cap="flat">
                <a:noFill/>
                <a:prstDash val="solid"/>
                <a:miter/>
              </a:ln>
            </p:spPr>
            <p:txBody>
              <a:bodyPr rtlCol="0" anchor="ctr"/>
              <a:lstStyle/>
              <a:p>
                <a:endParaRPr lang="en-GB"/>
              </a:p>
            </p:txBody>
          </p:sp>
          <p:grpSp>
            <p:nvGrpSpPr>
              <p:cNvPr id="35" name="Graphic 5">
                <a:extLst>
                  <a:ext uri="{FF2B5EF4-FFF2-40B4-BE49-F238E27FC236}">
                    <a16:creationId xmlns:a16="http://schemas.microsoft.com/office/drawing/2014/main" id="{43F37B47-14CC-B21F-024A-068D147FDF8A}"/>
                  </a:ext>
                </a:extLst>
              </p:cNvPr>
              <p:cNvGrpSpPr>
                <a:grpSpLocks noGrp="1" noUngrp="1" noRot="1" noMove="1" noResize="1"/>
              </p:cNvGrpSpPr>
              <p:nvPr/>
            </p:nvGrpSpPr>
            <p:grpSpPr>
              <a:xfrm>
                <a:off x="9593623" y="3787688"/>
                <a:ext cx="56829" cy="219846"/>
                <a:chOff x="9593623" y="3787688"/>
                <a:chExt cx="56829" cy="219846"/>
              </a:xfrm>
              <a:solidFill>
                <a:srgbClr val="313131"/>
              </a:solidFill>
            </p:grpSpPr>
            <p:sp>
              <p:nvSpPr>
                <p:cNvPr id="36" name="Freeform: Shape 35">
                  <a:extLst>
                    <a:ext uri="{FF2B5EF4-FFF2-40B4-BE49-F238E27FC236}">
                      <a16:creationId xmlns:a16="http://schemas.microsoft.com/office/drawing/2014/main" id="{8A1EC6A6-09A6-6DC2-3E20-66847226B020}"/>
                    </a:ext>
                  </a:extLst>
                </p:cNvPr>
                <p:cNvSpPr>
                  <a:spLocks noGrp="1" noRot="1" noMove="1" noResize="1" noEditPoints="1" noAdjustHandles="1" noChangeArrowheads="1" noChangeShapeType="1"/>
                </p:cNvSpPr>
                <p:nvPr/>
              </p:nvSpPr>
              <p:spPr>
                <a:xfrm>
                  <a:off x="9602486" y="3796577"/>
                  <a:ext cx="39137" cy="202067"/>
                </a:xfrm>
                <a:custGeom>
                  <a:avLst/>
                  <a:gdLst>
                    <a:gd name="connsiteX0" fmla="*/ 39137 w 39137"/>
                    <a:gd name="connsiteY0" fmla="*/ 0 h 202067"/>
                    <a:gd name="connsiteX1" fmla="*/ 0 w 39137"/>
                    <a:gd name="connsiteY1" fmla="*/ 202068 h 202067"/>
                  </a:gdLst>
                  <a:ahLst/>
                  <a:cxnLst>
                    <a:cxn ang="0">
                      <a:pos x="connsiteX0" y="connsiteY0"/>
                    </a:cxn>
                    <a:cxn ang="0">
                      <a:pos x="connsiteX1" y="connsiteY1"/>
                    </a:cxn>
                  </a:cxnLst>
                  <a:rect l="l" t="t" r="r" b="b"/>
                  <a:pathLst>
                    <a:path w="39137" h="202067">
                      <a:moveTo>
                        <a:pt x="39137" y="0"/>
                      </a:moveTo>
                      <a:lnTo>
                        <a:pt x="0" y="202068"/>
                      </a:lnTo>
                    </a:path>
                  </a:pathLst>
                </a:custGeom>
                <a:ln w="3521"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8B18474B-5C37-DC89-F6BE-3DC7DE098ACA}"/>
                    </a:ext>
                  </a:extLst>
                </p:cNvPr>
                <p:cNvSpPr>
                  <a:spLocks noGrp="1" noRot="1" noMove="1" noResize="1" noEditPoints="1" noAdjustHandles="1" noChangeArrowheads="1" noChangeShapeType="1"/>
                </p:cNvSpPr>
                <p:nvPr/>
              </p:nvSpPr>
              <p:spPr>
                <a:xfrm>
                  <a:off x="9593623" y="3787688"/>
                  <a:ext cx="56829" cy="219846"/>
                </a:xfrm>
                <a:custGeom>
                  <a:avLst/>
                  <a:gdLst>
                    <a:gd name="connsiteX0" fmla="*/ 39292 w 56829"/>
                    <a:gd name="connsiteY0" fmla="*/ 6492 h 219846"/>
                    <a:gd name="connsiteX1" fmla="*/ 190 w 56829"/>
                    <a:gd name="connsiteY1" fmla="*/ 208560 h 219846"/>
                    <a:gd name="connsiteX2" fmla="*/ 17537 w 56829"/>
                    <a:gd name="connsiteY2" fmla="*/ 213355 h 219846"/>
                    <a:gd name="connsiteX3" fmla="*/ 56639 w 56829"/>
                    <a:gd name="connsiteY3" fmla="*/ 11287 h 219846"/>
                    <a:gd name="connsiteX4" fmla="*/ 39292 w 56829"/>
                    <a:gd name="connsiteY4" fmla="*/ 6492 h 219846"/>
                    <a:gd name="connsiteX5" fmla="*/ 39292 w 56829"/>
                    <a:gd name="connsiteY5" fmla="*/ 6492 h 2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29" h="219846">
                      <a:moveTo>
                        <a:pt x="39292" y="6492"/>
                      </a:moveTo>
                      <a:cubicBezTo>
                        <a:pt x="26246" y="73836"/>
                        <a:pt x="13236" y="141215"/>
                        <a:pt x="190" y="208560"/>
                      </a:cubicBezTo>
                      <a:cubicBezTo>
                        <a:pt x="-1996" y="219878"/>
                        <a:pt x="15351" y="224743"/>
                        <a:pt x="17537" y="213355"/>
                      </a:cubicBezTo>
                      <a:cubicBezTo>
                        <a:pt x="30583" y="146010"/>
                        <a:pt x="43594" y="78631"/>
                        <a:pt x="56639" y="11287"/>
                      </a:cubicBezTo>
                      <a:cubicBezTo>
                        <a:pt x="58825" y="-31"/>
                        <a:pt x="41478" y="-4897"/>
                        <a:pt x="39292" y="6492"/>
                      </a:cubicBezTo>
                      <a:lnTo>
                        <a:pt x="39292" y="6492"/>
                      </a:lnTo>
                      <a:close/>
                    </a:path>
                  </a:pathLst>
                </a:custGeom>
                <a:solidFill>
                  <a:srgbClr val="313131"/>
                </a:solidFill>
                <a:ln w="3521" cap="flat">
                  <a:noFill/>
                  <a:prstDash val="solid"/>
                  <a:miter/>
                </a:ln>
              </p:spPr>
              <p:txBody>
                <a:bodyPr rtlCol="0" anchor="ctr"/>
                <a:lstStyle/>
                <a:p>
                  <a:endParaRPr lang="en-GB"/>
                </a:p>
              </p:txBody>
            </p:sp>
          </p:grpSp>
          <p:grpSp>
            <p:nvGrpSpPr>
              <p:cNvPr id="38" name="Graphic 5">
                <a:extLst>
                  <a:ext uri="{FF2B5EF4-FFF2-40B4-BE49-F238E27FC236}">
                    <a16:creationId xmlns:a16="http://schemas.microsoft.com/office/drawing/2014/main" id="{CD084744-D5D0-A103-6F0F-83F70FF3BDB9}"/>
                  </a:ext>
                </a:extLst>
              </p:cNvPr>
              <p:cNvGrpSpPr>
                <a:grpSpLocks noGrp="1" noUngrp="1" noRot="1" noMove="1" noResize="1"/>
              </p:cNvGrpSpPr>
              <p:nvPr/>
            </p:nvGrpSpPr>
            <p:grpSpPr>
              <a:xfrm>
                <a:off x="9602040" y="2833130"/>
                <a:ext cx="1447732" cy="2128039"/>
                <a:chOff x="9602040" y="2833130"/>
                <a:chExt cx="1447732" cy="2128039"/>
              </a:xfrm>
            </p:grpSpPr>
            <p:sp>
              <p:nvSpPr>
                <p:cNvPr id="39" name="Freeform: Shape 38">
                  <a:extLst>
                    <a:ext uri="{FF2B5EF4-FFF2-40B4-BE49-F238E27FC236}">
                      <a16:creationId xmlns:a16="http://schemas.microsoft.com/office/drawing/2014/main" id="{9AB3BC1A-1334-C08F-7E9F-F8703F487FF5}"/>
                    </a:ext>
                  </a:extLst>
                </p:cNvPr>
                <p:cNvSpPr>
                  <a:spLocks noGrp="1" noRot="1" noMove="1" noResize="1" noEditPoints="1" noAdjustHandles="1" noChangeArrowheads="1" noChangeShapeType="1"/>
                </p:cNvSpPr>
                <p:nvPr/>
              </p:nvSpPr>
              <p:spPr>
                <a:xfrm>
                  <a:off x="9611125" y="2842193"/>
                  <a:ext cx="1429495" cy="2109742"/>
                </a:xfrm>
                <a:custGeom>
                  <a:avLst/>
                  <a:gdLst>
                    <a:gd name="connsiteX0" fmla="*/ 1429460 w 1429495"/>
                    <a:gd name="connsiteY0" fmla="*/ 95939 h 2109742"/>
                    <a:gd name="connsiteX1" fmla="*/ 1429460 w 1429495"/>
                    <a:gd name="connsiteY1" fmla="*/ 2013839 h 2109742"/>
                    <a:gd name="connsiteX2" fmla="*/ 1333557 w 1429495"/>
                    <a:gd name="connsiteY2" fmla="*/ 2109743 h 2109742"/>
                    <a:gd name="connsiteX3" fmla="*/ 630250 w 1429495"/>
                    <a:gd name="connsiteY3" fmla="*/ 2109743 h 2109742"/>
                    <a:gd name="connsiteX4" fmla="*/ 534346 w 1429495"/>
                    <a:gd name="connsiteY4" fmla="*/ 2013839 h 2109742"/>
                    <a:gd name="connsiteX5" fmla="*/ 534346 w 1429495"/>
                    <a:gd name="connsiteY5" fmla="*/ 979030 h 2109742"/>
                    <a:gd name="connsiteX6" fmla="*/ 450466 w 1429495"/>
                    <a:gd name="connsiteY6" fmla="*/ 895149 h 2109742"/>
                    <a:gd name="connsiteX7" fmla="*/ 95974 w 1429495"/>
                    <a:gd name="connsiteY7" fmla="*/ 895149 h 2109742"/>
                    <a:gd name="connsiteX8" fmla="*/ 0 w 1429495"/>
                    <a:gd name="connsiteY8" fmla="*/ 799245 h 2109742"/>
                    <a:gd name="connsiteX9" fmla="*/ 0 w 1429495"/>
                    <a:gd name="connsiteY9" fmla="*/ 95939 h 2109742"/>
                    <a:gd name="connsiteX10" fmla="*/ 2680 w 1429495"/>
                    <a:gd name="connsiteY10" fmla="*/ 73373 h 2109742"/>
                    <a:gd name="connsiteX11" fmla="*/ 11424 w 1429495"/>
                    <a:gd name="connsiteY11" fmla="*/ 50561 h 2109742"/>
                    <a:gd name="connsiteX12" fmla="*/ 95974 w 1429495"/>
                    <a:gd name="connsiteY12" fmla="*/ 0 h 2109742"/>
                    <a:gd name="connsiteX13" fmla="*/ 1333592 w 1429495"/>
                    <a:gd name="connsiteY13" fmla="*/ 0 h 2109742"/>
                    <a:gd name="connsiteX14" fmla="*/ 1418142 w 1429495"/>
                    <a:gd name="connsiteY14" fmla="*/ 50561 h 2109742"/>
                    <a:gd name="connsiteX15" fmla="*/ 1426816 w 1429495"/>
                    <a:gd name="connsiteY15" fmla="*/ 73373 h 2109742"/>
                    <a:gd name="connsiteX16" fmla="*/ 1429496 w 1429495"/>
                    <a:gd name="connsiteY16" fmla="*/ 95939 h 2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9495" h="2109742">
                      <a:moveTo>
                        <a:pt x="1429460" y="95939"/>
                      </a:moveTo>
                      <a:lnTo>
                        <a:pt x="1429460" y="2013839"/>
                      </a:lnTo>
                      <a:cubicBezTo>
                        <a:pt x="1429460" y="2066797"/>
                        <a:pt x="1386515" y="2109743"/>
                        <a:pt x="1333557" y="2109743"/>
                      </a:cubicBezTo>
                      <a:lnTo>
                        <a:pt x="630250" y="2109743"/>
                      </a:lnTo>
                      <a:cubicBezTo>
                        <a:pt x="577256" y="2109743"/>
                        <a:pt x="534346" y="2066762"/>
                        <a:pt x="534346" y="2013839"/>
                      </a:cubicBezTo>
                      <a:lnTo>
                        <a:pt x="534346" y="979030"/>
                      </a:lnTo>
                      <a:cubicBezTo>
                        <a:pt x="534346" y="932700"/>
                        <a:pt x="496796" y="895149"/>
                        <a:pt x="450466" y="895149"/>
                      </a:cubicBezTo>
                      <a:lnTo>
                        <a:pt x="95974" y="895149"/>
                      </a:lnTo>
                      <a:cubicBezTo>
                        <a:pt x="42980" y="895149"/>
                        <a:pt x="0" y="852169"/>
                        <a:pt x="0" y="799245"/>
                      </a:cubicBezTo>
                      <a:lnTo>
                        <a:pt x="0" y="95939"/>
                      </a:lnTo>
                      <a:cubicBezTo>
                        <a:pt x="0" y="88147"/>
                        <a:pt x="952" y="80637"/>
                        <a:pt x="2680" y="73373"/>
                      </a:cubicBezTo>
                      <a:lnTo>
                        <a:pt x="11424" y="50561"/>
                      </a:lnTo>
                      <a:cubicBezTo>
                        <a:pt x="27608" y="20450"/>
                        <a:pt x="59376" y="0"/>
                        <a:pt x="95974" y="0"/>
                      </a:cubicBezTo>
                      <a:lnTo>
                        <a:pt x="1333592" y="0"/>
                      </a:lnTo>
                      <a:cubicBezTo>
                        <a:pt x="1370155" y="0"/>
                        <a:pt x="1401959" y="20450"/>
                        <a:pt x="1418142" y="50561"/>
                      </a:cubicBezTo>
                      <a:lnTo>
                        <a:pt x="1426816" y="73373"/>
                      </a:lnTo>
                      <a:cubicBezTo>
                        <a:pt x="1428579" y="80637"/>
                        <a:pt x="1429496" y="88147"/>
                        <a:pt x="1429496" y="95939"/>
                      </a:cubicBezTo>
                      <a:close/>
                    </a:path>
                  </a:pathLst>
                </a:custGeom>
                <a:solidFill>
                  <a:schemeClr val="accent1"/>
                </a:solidFill>
                <a:ln w="3521"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AF4FD6BD-CC0C-DF92-C2FC-AF3A290357DB}"/>
                    </a:ext>
                  </a:extLst>
                </p:cNvPr>
                <p:cNvSpPr>
                  <a:spLocks noGrp="1" noRot="1" noMove="1" noResize="1" noEditPoints="1" noAdjustHandles="1" noChangeArrowheads="1" noChangeShapeType="1"/>
                </p:cNvSpPr>
                <p:nvPr/>
              </p:nvSpPr>
              <p:spPr>
                <a:xfrm>
                  <a:off x="9602040" y="2833130"/>
                  <a:ext cx="1447732" cy="2128039"/>
                </a:xfrm>
                <a:custGeom>
                  <a:avLst/>
                  <a:gdLst>
                    <a:gd name="connsiteX0" fmla="*/ 1429555 w 1447732"/>
                    <a:gd name="connsiteY0" fmla="*/ 105003 h 2128039"/>
                    <a:gd name="connsiteX1" fmla="*/ 1429555 w 1447732"/>
                    <a:gd name="connsiteY1" fmla="*/ 578916 h 2128039"/>
                    <a:gd name="connsiteX2" fmla="*/ 1429555 w 1447732"/>
                    <a:gd name="connsiteY2" fmla="*/ 1023422 h 2128039"/>
                    <a:gd name="connsiteX3" fmla="*/ 1429555 w 1447732"/>
                    <a:gd name="connsiteY3" fmla="*/ 1478049 h 2128039"/>
                    <a:gd name="connsiteX4" fmla="*/ 1429555 w 1447732"/>
                    <a:gd name="connsiteY4" fmla="*/ 1841602 h 2128039"/>
                    <a:gd name="connsiteX5" fmla="*/ 1429555 w 1447732"/>
                    <a:gd name="connsiteY5" fmla="*/ 2018425 h 2128039"/>
                    <a:gd name="connsiteX6" fmla="*/ 1336119 w 1447732"/>
                    <a:gd name="connsiteY6" fmla="*/ 2109815 h 2128039"/>
                    <a:gd name="connsiteX7" fmla="*/ 1210915 w 1447732"/>
                    <a:gd name="connsiteY7" fmla="*/ 2109815 h 2128039"/>
                    <a:gd name="connsiteX8" fmla="*/ 776703 w 1447732"/>
                    <a:gd name="connsiteY8" fmla="*/ 2109815 h 2128039"/>
                    <a:gd name="connsiteX9" fmla="*/ 647022 w 1447732"/>
                    <a:gd name="connsiteY9" fmla="*/ 2109815 h 2128039"/>
                    <a:gd name="connsiteX10" fmla="*/ 552422 w 1447732"/>
                    <a:gd name="connsiteY10" fmla="*/ 2015745 h 2128039"/>
                    <a:gd name="connsiteX11" fmla="*/ 552422 w 1447732"/>
                    <a:gd name="connsiteY11" fmla="*/ 1734063 h 2128039"/>
                    <a:gd name="connsiteX12" fmla="*/ 552422 w 1447732"/>
                    <a:gd name="connsiteY12" fmla="*/ 1281728 h 2128039"/>
                    <a:gd name="connsiteX13" fmla="*/ 552422 w 1447732"/>
                    <a:gd name="connsiteY13" fmla="*/ 996238 h 2128039"/>
                    <a:gd name="connsiteX14" fmla="*/ 455884 w 1447732"/>
                    <a:gd name="connsiteY14" fmla="*/ 895186 h 2128039"/>
                    <a:gd name="connsiteX15" fmla="*/ 284033 w 1447732"/>
                    <a:gd name="connsiteY15" fmla="*/ 895186 h 2128039"/>
                    <a:gd name="connsiteX16" fmla="*/ 109467 w 1447732"/>
                    <a:gd name="connsiteY16" fmla="*/ 895186 h 2128039"/>
                    <a:gd name="connsiteX17" fmla="*/ 19663 w 1447732"/>
                    <a:gd name="connsiteY17" fmla="*/ 825198 h 2128039"/>
                    <a:gd name="connsiteX18" fmla="*/ 18041 w 1447732"/>
                    <a:gd name="connsiteY18" fmla="*/ 788564 h 2128039"/>
                    <a:gd name="connsiteX19" fmla="*/ 18041 w 1447732"/>
                    <a:gd name="connsiteY19" fmla="*/ 412741 h 2128039"/>
                    <a:gd name="connsiteX20" fmla="*/ 18041 w 1447732"/>
                    <a:gd name="connsiteY20" fmla="*/ 105637 h 2128039"/>
                    <a:gd name="connsiteX21" fmla="*/ 90885 w 1447732"/>
                    <a:gd name="connsiteY21" fmla="*/ 19218 h 2128039"/>
                    <a:gd name="connsiteX22" fmla="*/ 116942 w 1447732"/>
                    <a:gd name="connsiteY22" fmla="*/ 18019 h 2128039"/>
                    <a:gd name="connsiteX23" fmla="*/ 214291 w 1447732"/>
                    <a:gd name="connsiteY23" fmla="*/ 18019 h 2128039"/>
                    <a:gd name="connsiteX24" fmla="*/ 602948 w 1447732"/>
                    <a:gd name="connsiteY24" fmla="*/ 18019 h 2128039"/>
                    <a:gd name="connsiteX25" fmla="*/ 1051545 w 1447732"/>
                    <a:gd name="connsiteY25" fmla="*/ 18019 h 2128039"/>
                    <a:gd name="connsiteX26" fmla="*/ 1327797 w 1447732"/>
                    <a:gd name="connsiteY26" fmla="*/ 18019 h 2128039"/>
                    <a:gd name="connsiteX27" fmla="*/ 1342536 w 1447732"/>
                    <a:gd name="connsiteY27" fmla="*/ 18019 h 2128039"/>
                    <a:gd name="connsiteX28" fmla="*/ 1429519 w 1447732"/>
                    <a:gd name="connsiteY28" fmla="*/ 104932 h 2128039"/>
                    <a:gd name="connsiteX29" fmla="*/ 1447536 w 1447732"/>
                    <a:gd name="connsiteY29" fmla="*/ 104932 h 2128039"/>
                    <a:gd name="connsiteX30" fmla="*/ 1334215 w 1447732"/>
                    <a:gd name="connsiteY30" fmla="*/ 2 h 2128039"/>
                    <a:gd name="connsiteX31" fmla="*/ 394534 w 1447732"/>
                    <a:gd name="connsiteY31" fmla="*/ 2 h 2128039"/>
                    <a:gd name="connsiteX32" fmla="*/ 117365 w 1447732"/>
                    <a:gd name="connsiteY32" fmla="*/ 2 h 2128039"/>
                    <a:gd name="connsiteX33" fmla="*/ 89686 w 1447732"/>
                    <a:gd name="connsiteY33" fmla="*/ 1236 h 2128039"/>
                    <a:gd name="connsiteX34" fmla="*/ 3197 w 1447732"/>
                    <a:gd name="connsiteY34" fmla="*/ 79722 h 2128039"/>
                    <a:gd name="connsiteX35" fmla="*/ 94 w 1447732"/>
                    <a:gd name="connsiteY35" fmla="*/ 122174 h 2128039"/>
                    <a:gd name="connsiteX36" fmla="*/ 94 w 1447732"/>
                    <a:gd name="connsiteY36" fmla="*/ 181479 h 2128039"/>
                    <a:gd name="connsiteX37" fmla="*/ 94 w 1447732"/>
                    <a:gd name="connsiteY37" fmla="*/ 613257 h 2128039"/>
                    <a:gd name="connsiteX38" fmla="*/ 94 w 1447732"/>
                    <a:gd name="connsiteY38" fmla="*/ 779502 h 2128039"/>
                    <a:gd name="connsiteX39" fmla="*/ 94 w 1447732"/>
                    <a:gd name="connsiteY39" fmla="*/ 807992 h 2128039"/>
                    <a:gd name="connsiteX40" fmla="*/ 71916 w 1447732"/>
                    <a:gd name="connsiteY40" fmla="*/ 907738 h 2128039"/>
                    <a:gd name="connsiteX41" fmla="*/ 132984 w 1447732"/>
                    <a:gd name="connsiteY41" fmla="*/ 913133 h 2128039"/>
                    <a:gd name="connsiteX42" fmla="*/ 435540 w 1447732"/>
                    <a:gd name="connsiteY42" fmla="*/ 913133 h 2128039"/>
                    <a:gd name="connsiteX43" fmla="*/ 509195 w 1447732"/>
                    <a:gd name="connsiteY43" fmla="*/ 931891 h 2128039"/>
                    <a:gd name="connsiteX44" fmla="*/ 534475 w 1447732"/>
                    <a:gd name="connsiteY44" fmla="*/ 994828 h 2128039"/>
                    <a:gd name="connsiteX45" fmla="*/ 534475 w 1447732"/>
                    <a:gd name="connsiteY45" fmla="*/ 1096302 h 2128039"/>
                    <a:gd name="connsiteX46" fmla="*/ 534475 w 1447732"/>
                    <a:gd name="connsiteY46" fmla="*/ 1925553 h 2128039"/>
                    <a:gd name="connsiteX47" fmla="*/ 534475 w 1447732"/>
                    <a:gd name="connsiteY47" fmla="*/ 2018812 h 2128039"/>
                    <a:gd name="connsiteX48" fmla="*/ 643249 w 1447732"/>
                    <a:gd name="connsiteY48" fmla="*/ 2127727 h 2128039"/>
                    <a:gd name="connsiteX49" fmla="*/ 982262 w 1447732"/>
                    <a:gd name="connsiteY49" fmla="*/ 2127727 h 2128039"/>
                    <a:gd name="connsiteX50" fmla="*/ 1335413 w 1447732"/>
                    <a:gd name="connsiteY50" fmla="*/ 2127727 h 2128039"/>
                    <a:gd name="connsiteX51" fmla="*/ 1447607 w 1447732"/>
                    <a:gd name="connsiteY51" fmla="*/ 2021774 h 2128039"/>
                    <a:gd name="connsiteX52" fmla="*/ 1447607 w 1447732"/>
                    <a:gd name="connsiteY52" fmla="*/ 1972976 h 2128039"/>
                    <a:gd name="connsiteX53" fmla="*/ 1447607 w 1447732"/>
                    <a:gd name="connsiteY53" fmla="*/ 1698980 h 2128039"/>
                    <a:gd name="connsiteX54" fmla="*/ 1447607 w 1447732"/>
                    <a:gd name="connsiteY54" fmla="*/ 1275558 h 2128039"/>
                    <a:gd name="connsiteX55" fmla="*/ 1447607 w 1447732"/>
                    <a:gd name="connsiteY55" fmla="*/ 805805 h 2128039"/>
                    <a:gd name="connsiteX56" fmla="*/ 1447607 w 1447732"/>
                    <a:gd name="connsiteY56" fmla="*/ 392749 h 2128039"/>
                    <a:gd name="connsiteX57" fmla="*/ 1447607 w 1447732"/>
                    <a:gd name="connsiteY57" fmla="*/ 139450 h 2128039"/>
                    <a:gd name="connsiteX58" fmla="*/ 1447607 w 1447732"/>
                    <a:gd name="connsiteY58" fmla="*/ 104897 h 2128039"/>
                    <a:gd name="connsiteX59" fmla="*/ 1429590 w 1447732"/>
                    <a:gd name="connsiteY59" fmla="*/ 104897 h 212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47732" h="2128039">
                      <a:moveTo>
                        <a:pt x="1429555" y="105003"/>
                      </a:moveTo>
                      <a:lnTo>
                        <a:pt x="1429555" y="578916"/>
                      </a:lnTo>
                      <a:cubicBezTo>
                        <a:pt x="1429555" y="727073"/>
                        <a:pt x="1429555" y="875265"/>
                        <a:pt x="1429555" y="1023422"/>
                      </a:cubicBezTo>
                      <a:cubicBezTo>
                        <a:pt x="1429555" y="1171580"/>
                        <a:pt x="1429555" y="1326507"/>
                        <a:pt x="1429555" y="1478049"/>
                      </a:cubicBezTo>
                      <a:cubicBezTo>
                        <a:pt x="1429555" y="1599233"/>
                        <a:pt x="1429555" y="1720418"/>
                        <a:pt x="1429555" y="1841602"/>
                      </a:cubicBezTo>
                      <a:cubicBezTo>
                        <a:pt x="1429555" y="1900554"/>
                        <a:pt x="1429872" y="1959507"/>
                        <a:pt x="1429555" y="2018425"/>
                      </a:cubicBezTo>
                      <a:cubicBezTo>
                        <a:pt x="1429272" y="2072582"/>
                        <a:pt x="1389430" y="2109674"/>
                        <a:pt x="1336119" y="2109815"/>
                      </a:cubicBezTo>
                      <a:cubicBezTo>
                        <a:pt x="1294372" y="2109956"/>
                        <a:pt x="1252661" y="2109815"/>
                        <a:pt x="1210915" y="2109815"/>
                      </a:cubicBezTo>
                      <a:cubicBezTo>
                        <a:pt x="1066178" y="2109815"/>
                        <a:pt x="921440" y="2109815"/>
                        <a:pt x="776703" y="2109815"/>
                      </a:cubicBezTo>
                      <a:cubicBezTo>
                        <a:pt x="733476" y="2109815"/>
                        <a:pt x="690249" y="2109815"/>
                        <a:pt x="647022" y="2109815"/>
                      </a:cubicBezTo>
                      <a:cubicBezTo>
                        <a:pt x="591489" y="2109815"/>
                        <a:pt x="552422" y="2071453"/>
                        <a:pt x="552422" y="2015745"/>
                      </a:cubicBezTo>
                      <a:cubicBezTo>
                        <a:pt x="552422" y="1921851"/>
                        <a:pt x="552422" y="1827957"/>
                        <a:pt x="552422" y="1734063"/>
                      </a:cubicBezTo>
                      <a:cubicBezTo>
                        <a:pt x="552422" y="1583296"/>
                        <a:pt x="552422" y="1432530"/>
                        <a:pt x="552422" y="1281728"/>
                      </a:cubicBezTo>
                      <a:cubicBezTo>
                        <a:pt x="552422" y="1186565"/>
                        <a:pt x="552422" y="1091401"/>
                        <a:pt x="552422" y="996238"/>
                      </a:cubicBezTo>
                      <a:cubicBezTo>
                        <a:pt x="552422" y="939789"/>
                        <a:pt x="514167" y="895609"/>
                        <a:pt x="455884" y="895186"/>
                      </a:cubicBezTo>
                      <a:cubicBezTo>
                        <a:pt x="397601" y="894763"/>
                        <a:pt x="341293" y="895186"/>
                        <a:pt x="284033" y="895186"/>
                      </a:cubicBezTo>
                      <a:cubicBezTo>
                        <a:pt x="226772" y="895186"/>
                        <a:pt x="167679" y="895504"/>
                        <a:pt x="109467" y="895186"/>
                      </a:cubicBezTo>
                      <a:cubicBezTo>
                        <a:pt x="66663" y="894975"/>
                        <a:pt x="28442" y="868672"/>
                        <a:pt x="19663" y="825198"/>
                      </a:cubicBezTo>
                      <a:cubicBezTo>
                        <a:pt x="17265" y="813316"/>
                        <a:pt x="18041" y="800658"/>
                        <a:pt x="18041" y="788564"/>
                      </a:cubicBezTo>
                      <a:cubicBezTo>
                        <a:pt x="18041" y="663290"/>
                        <a:pt x="18041" y="538015"/>
                        <a:pt x="18041" y="412741"/>
                      </a:cubicBezTo>
                      <a:cubicBezTo>
                        <a:pt x="18041" y="310491"/>
                        <a:pt x="15396" y="207852"/>
                        <a:pt x="18041" y="105637"/>
                      </a:cubicBezTo>
                      <a:cubicBezTo>
                        <a:pt x="19134" y="63503"/>
                        <a:pt x="48116" y="26234"/>
                        <a:pt x="90885" y="19218"/>
                      </a:cubicBezTo>
                      <a:cubicBezTo>
                        <a:pt x="99559" y="17808"/>
                        <a:pt x="108233" y="18019"/>
                        <a:pt x="116942" y="18019"/>
                      </a:cubicBezTo>
                      <a:cubicBezTo>
                        <a:pt x="149379" y="18019"/>
                        <a:pt x="181818" y="18019"/>
                        <a:pt x="214291" y="18019"/>
                      </a:cubicBezTo>
                      <a:lnTo>
                        <a:pt x="602948" y="18019"/>
                      </a:lnTo>
                      <a:cubicBezTo>
                        <a:pt x="752481" y="18019"/>
                        <a:pt x="902013" y="18019"/>
                        <a:pt x="1051545" y="18019"/>
                      </a:cubicBezTo>
                      <a:cubicBezTo>
                        <a:pt x="1143641" y="18019"/>
                        <a:pt x="1235702" y="18019"/>
                        <a:pt x="1327797" y="18019"/>
                      </a:cubicBezTo>
                      <a:cubicBezTo>
                        <a:pt x="1332698" y="18019"/>
                        <a:pt x="1337635" y="17913"/>
                        <a:pt x="1342536" y="18019"/>
                      </a:cubicBezTo>
                      <a:cubicBezTo>
                        <a:pt x="1391017" y="19112"/>
                        <a:pt x="1428109" y="57192"/>
                        <a:pt x="1429519" y="104932"/>
                      </a:cubicBezTo>
                      <a:cubicBezTo>
                        <a:pt x="1429872" y="116497"/>
                        <a:pt x="1447854" y="116532"/>
                        <a:pt x="1447536" y="104932"/>
                      </a:cubicBezTo>
                      <a:cubicBezTo>
                        <a:pt x="1445703" y="42066"/>
                        <a:pt x="1395459" y="2"/>
                        <a:pt x="1334215" y="2"/>
                      </a:cubicBezTo>
                      <a:lnTo>
                        <a:pt x="394534" y="2"/>
                      </a:lnTo>
                      <a:cubicBezTo>
                        <a:pt x="302156" y="2"/>
                        <a:pt x="209743" y="2"/>
                        <a:pt x="117365" y="2"/>
                      </a:cubicBezTo>
                      <a:cubicBezTo>
                        <a:pt x="108056" y="2"/>
                        <a:pt x="98959" y="-104"/>
                        <a:pt x="89686" y="1236"/>
                      </a:cubicBezTo>
                      <a:cubicBezTo>
                        <a:pt x="46741" y="7406"/>
                        <a:pt x="15185" y="39104"/>
                        <a:pt x="3197" y="79722"/>
                      </a:cubicBezTo>
                      <a:cubicBezTo>
                        <a:pt x="-787" y="93261"/>
                        <a:pt x="94" y="108141"/>
                        <a:pt x="94" y="122174"/>
                      </a:cubicBezTo>
                      <a:lnTo>
                        <a:pt x="94" y="181479"/>
                      </a:lnTo>
                      <a:cubicBezTo>
                        <a:pt x="94" y="325405"/>
                        <a:pt x="94" y="469331"/>
                        <a:pt x="94" y="613257"/>
                      </a:cubicBezTo>
                      <a:cubicBezTo>
                        <a:pt x="94" y="668684"/>
                        <a:pt x="94" y="724111"/>
                        <a:pt x="94" y="779502"/>
                      </a:cubicBezTo>
                      <a:cubicBezTo>
                        <a:pt x="94" y="788987"/>
                        <a:pt x="-118" y="798507"/>
                        <a:pt x="94" y="807992"/>
                      </a:cubicBezTo>
                      <a:cubicBezTo>
                        <a:pt x="1046" y="853017"/>
                        <a:pt x="28795" y="893141"/>
                        <a:pt x="71916" y="907738"/>
                      </a:cubicBezTo>
                      <a:cubicBezTo>
                        <a:pt x="91661" y="914402"/>
                        <a:pt x="112499" y="913133"/>
                        <a:pt x="132984" y="913133"/>
                      </a:cubicBezTo>
                      <a:lnTo>
                        <a:pt x="435540" y="913133"/>
                      </a:lnTo>
                      <a:cubicBezTo>
                        <a:pt x="462125" y="913133"/>
                        <a:pt x="487476" y="912781"/>
                        <a:pt x="509195" y="931891"/>
                      </a:cubicBezTo>
                      <a:cubicBezTo>
                        <a:pt x="527847" y="948357"/>
                        <a:pt x="534370" y="970922"/>
                        <a:pt x="534475" y="994828"/>
                      </a:cubicBezTo>
                      <a:cubicBezTo>
                        <a:pt x="534581" y="1028641"/>
                        <a:pt x="534475" y="1062489"/>
                        <a:pt x="534475" y="1096302"/>
                      </a:cubicBezTo>
                      <a:lnTo>
                        <a:pt x="534475" y="1925553"/>
                      </a:lnTo>
                      <a:cubicBezTo>
                        <a:pt x="534475" y="1956651"/>
                        <a:pt x="534299" y="1987714"/>
                        <a:pt x="534475" y="2018812"/>
                      </a:cubicBezTo>
                      <a:cubicBezTo>
                        <a:pt x="534828" y="2080726"/>
                        <a:pt x="581334" y="2127339"/>
                        <a:pt x="643249" y="2127727"/>
                      </a:cubicBezTo>
                      <a:cubicBezTo>
                        <a:pt x="756253" y="2128432"/>
                        <a:pt x="869258" y="2127727"/>
                        <a:pt x="982262" y="2127727"/>
                      </a:cubicBezTo>
                      <a:cubicBezTo>
                        <a:pt x="1095266" y="2127727"/>
                        <a:pt x="1217684" y="2127727"/>
                        <a:pt x="1335413" y="2127727"/>
                      </a:cubicBezTo>
                      <a:cubicBezTo>
                        <a:pt x="1396658" y="2127727"/>
                        <a:pt x="1446549" y="2084887"/>
                        <a:pt x="1447607" y="2021774"/>
                      </a:cubicBezTo>
                      <a:cubicBezTo>
                        <a:pt x="1447889" y="2005520"/>
                        <a:pt x="1447607" y="1989230"/>
                        <a:pt x="1447607" y="1972976"/>
                      </a:cubicBezTo>
                      <a:cubicBezTo>
                        <a:pt x="1447607" y="1881656"/>
                        <a:pt x="1447607" y="1790335"/>
                        <a:pt x="1447607" y="1698980"/>
                      </a:cubicBezTo>
                      <a:cubicBezTo>
                        <a:pt x="1447607" y="1557839"/>
                        <a:pt x="1447607" y="1416699"/>
                        <a:pt x="1447607" y="1275558"/>
                      </a:cubicBezTo>
                      <a:cubicBezTo>
                        <a:pt x="1447607" y="1118974"/>
                        <a:pt x="1447607" y="962389"/>
                        <a:pt x="1447607" y="805805"/>
                      </a:cubicBezTo>
                      <a:cubicBezTo>
                        <a:pt x="1447607" y="649221"/>
                        <a:pt x="1447607" y="530435"/>
                        <a:pt x="1447607" y="392749"/>
                      </a:cubicBezTo>
                      <a:cubicBezTo>
                        <a:pt x="1447607" y="308305"/>
                        <a:pt x="1447607" y="223895"/>
                        <a:pt x="1447607" y="139450"/>
                      </a:cubicBezTo>
                      <a:lnTo>
                        <a:pt x="1447607" y="104897"/>
                      </a:lnTo>
                      <a:cubicBezTo>
                        <a:pt x="1447607" y="93297"/>
                        <a:pt x="1429590" y="93297"/>
                        <a:pt x="1429590" y="104897"/>
                      </a:cubicBezTo>
                      <a:close/>
                    </a:path>
                  </a:pathLst>
                </a:custGeom>
                <a:solidFill>
                  <a:srgbClr val="313131"/>
                </a:solidFill>
                <a:ln w="3521" cap="flat">
                  <a:noFill/>
                  <a:prstDash val="solid"/>
                  <a:miter/>
                </a:ln>
              </p:spPr>
              <p:txBody>
                <a:bodyPr rtlCol="0" anchor="ctr"/>
                <a:lstStyle/>
                <a:p>
                  <a:endParaRPr lang="en-GB"/>
                </a:p>
              </p:txBody>
            </p:sp>
          </p:grpSp>
          <p:sp>
            <p:nvSpPr>
              <p:cNvPr id="41" name="Freeform: Shape 40">
                <a:extLst>
                  <a:ext uri="{FF2B5EF4-FFF2-40B4-BE49-F238E27FC236}">
                    <a16:creationId xmlns:a16="http://schemas.microsoft.com/office/drawing/2014/main" id="{A27FF638-976C-E2AC-9017-2961BD5AEFCD}"/>
                  </a:ext>
                </a:extLst>
              </p:cNvPr>
              <p:cNvSpPr>
                <a:spLocks noGrp="1" noRot="1" noMove="1" noResize="1" noEditPoints="1" noAdjustHandles="1" noChangeArrowheads="1" noChangeShapeType="1"/>
              </p:cNvSpPr>
              <p:nvPr/>
            </p:nvSpPr>
            <p:spPr>
              <a:xfrm>
                <a:off x="10139415" y="4121205"/>
                <a:ext cx="17400" cy="18017"/>
              </a:xfrm>
              <a:custGeom>
                <a:avLst/>
                <a:gdLst>
                  <a:gd name="connsiteX0" fmla="*/ 8700 w 17400"/>
                  <a:gd name="connsiteY0" fmla="*/ 18017 h 18017"/>
                  <a:gd name="connsiteX1" fmla="*/ 8700 w 17400"/>
                  <a:gd name="connsiteY1" fmla="*/ 0 h 18017"/>
                  <a:gd name="connsiteX2" fmla="*/ 8700 w 17400"/>
                  <a:gd name="connsiteY2" fmla="*/ 18017 h 18017"/>
                  <a:gd name="connsiteX3" fmla="*/ 8700 w 17400"/>
                  <a:gd name="connsiteY3" fmla="*/ 18017 h 18017"/>
                </a:gdLst>
                <a:ahLst/>
                <a:cxnLst>
                  <a:cxn ang="0">
                    <a:pos x="connsiteX0" y="connsiteY0"/>
                  </a:cxn>
                  <a:cxn ang="0">
                    <a:pos x="connsiteX1" y="connsiteY1"/>
                  </a:cxn>
                  <a:cxn ang="0">
                    <a:pos x="connsiteX2" y="connsiteY2"/>
                  </a:cxn>
                  <a:cxn ang="0">
                    <a:pos x="connsiteX3" y="connsiteY3"/>
                  </a:cxn>
                </a:cxnLst>
                <a:rect l="l" t="t" r="r" b="b"/>
                <a:pathLst>
                  <a:path w="17400" h="18017">
                    <a:moveTo>
                      <a:pt x="8700" y="18017"/>
                    </a:moveTo>
                    <a:cubicBezTo>
                      <a:pt x="20300" y="18017"/>
                      <a:pt x="20300" y="0"/>
                      <a:pt x="8700" y="0"/>
                    </a:cubicBezTo>
                    <a:cubicBezTo>
                      <a:pt x="-2900" y="0"/>
                      <a:pt x="-2900" y="18017"/>
                      <a:pt x="8700" y="18017"/>
                    </a:cubicBezTo>
                    <a:lnTo>
                      <a:pt x="8700" y="18017"/>
                    </a:lnTo>
                    <a:close/>
                  </a:path>
                </a:pathLst>
              </a:custGeom>
              <a:solidFill>
                <a:srgbClr val="313131"/>
              </a:solidFill>
              <a:ln w="3521" cap="flat">
                <a:noFill/>
                <a:prstDash val="solid"/>
                <a:miter/>
              </a:ln>
            </p:spPr>
            <p:txBody>
              <a:bodyPr rtlCol="0" anchor="ctr"/>
              <a:lstStyle/>
              <a:p>
                <a:endParaRPr lang="en-GB"/>
              </a:p>
            </p:txBody>
          </p:sp>
          <p:grpSp>
            <p:nvGrpSpPr>
              <p:cNvPr id="42" name="Graphic 5">
                <a:extLst>
                  <a:ext uri="{FF2B5EF4-FFF2-40B4-BE49-F238E27FC236}">
                    <a16:creationId xmlns:a16="http://schemas.microsoft.com/office/drawing/2014/main" id="{8DEEEEE4-241B-EC18-BDCD-5C74D8F6EDE1}"/>
                  </a:ext>
                </a:extLst>
              </p:cNvPr>
              <p:cNvGrpSpPr>
                <a:grpSpLocks noGrp="1" noUngrp="1" noRot="1" noMove="1" noResize="1"/>
              </p:cNvGrpSpPr>
              <p:nvPr/>
            </p:nvGrpSpPr>
            <p:grpSpPr>
              <a:xfrm>
                <a:off x="11001252" y="5002322"/>
                <a:ext cx="56840" cy="219836"/>
                <a:chOff x="11001252" y="5002322"/>
                <a:chExt cx="56840" cy="219836"/>
              </a:xfrm>
              <a:solidFill>
                <a:srgbClr val="313131"/>
              </a:solidFill>
            </p:grpSpPr>
            <p:sp>
              <p:nvSpPr>
                <p:cNvPr id="43" name="Freeform: Shape 42">
                  <a:extLst>
                    <a:ext uri="{FF2B5EF4-FFF2-40B4-BE49-F238E27FC236}">
                      <a16:creationId xmlns:a16="http://schemas.microsoft.com/office/drawing/2014/main" id="{A239A856-7DD6-B689-DB33-89900E655C9C}"/>
                    </a:ext>
                  </a:extLst>
                </p:cNvPr>
                <p:cNvSpPr>
                  <a:spLocks noGrp="1" noRot="1" noMove="1" noResize="1" noEditPoints="1" noAdjustHandles="1" noChangeArrowheads="1" noChangeShapeType="1"/>
                </p:cNvSpPr>
                <p:nvPr/>
              </p:nvSpPr>
              <p:spPr>
                <a:xfrm>
                  <a:off x="11010121" y="5011206"/>
                  <a:ext cx="39101" cy="202067"/>
                </a:xfrm>
                <a:custGeom>
                  <a:avLst/>
                  <a:gdLst>
                    <a:gd name="connsiteX0" fmla="*/ 0 w 39101"/>
                    <a:gd name="connsiteY0" fmla="*/ 0 h 202067"/>
                    <a:gd name="connsiteX1" fmla="*/ 39102 w 39101"/>
                    <a:gd name="connsiteY1" fmla="*/ 202068 h 202067"/>
                  </a:gdLst>
                  <a:ahLst/>
                  <a:cxnLst>
                    <a:cxn ang="0">
                      <a:pos x="connsiteX0" y="connsiteY0"/>
                    </a:cxn>
                    <a:cxn ang="0">
                      <a:pos x="connsiteX1" y="connsiteY1"/>
                    </a:cxn>
                  </a:cxnLst>
                  <a:rect l="l" t="t" r="r" b="b"/>
                  <a:pathLst>
                    <a:path w="39101" h="202067">
                      <a:moveTo>
                        <a:pt x="0" y="0"/>
                      </a:moveTo>
                      <a:lnTo>
                        <a:pt x="39102" y="202068"/>
                      </a:lnTo>
                    </a:path>
                  </a:pathLst>
                </a:custGeom>
                <a:ln w="3521"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E2F50926-F8B5-2C63-E11E-FF1881D9F26C}"/>
                    </a:ext>
                  </a:extLst>
                </p:cNvPr>
                <p:cNvSpPr>
                  <a:spLocks noGrp="1" noRot="1" noMove="1" noResize="1" noEditPoints="1" noAdjustHandles="1" noChangeArrowheads="1" noChangeShapeType="1"/>
                </p:cNvSpPr>
                <p:nvPr/>
              </p:nvSpPr>
              <p:spPr>
                <a:xfrm>
                  <a:off x="11001252" y="5002322"/>
                  <a:ext cx="56840" cy="219836"/>
                </a:xfrm>
                <a:custGeom>
                  <a:avLst/>
                  <a:gdLst>
                    <a:gd name="connsiteX0" fmla="*/ 196 w 56840"/>
                    <a:gd name="connsiteY0" fmla="*/ 11282 h 219836"/>
                    <a:gd name="connsiteX1" fmla="*/ 39297 w 56840"/>
                    <a:gd name="connsiteY1" fmla="*/ 213349 h 219836"/>
                    <a:gd name="connsiteX2" fmla="*/ 56645 w 56840"/>
                    <a:gd name="connsiteY2" fmla="*/ 208554 h 219836"/>
                    <a:gd name="connsiteX3" fmla="*/ 17543 w 56840"/>
                    <a:gd name="connsiteY3" fmla="*/ 6486 h 219836"/>
                    <a:gd name="connsiteX4" fmla="*/ 196 w 56840"/>
                    <a:gd name="connsiteY4" fmla="*/ 11282 h 219836"/>
                    <a:gd name="connsiteX5" fmla="*/ 196 w 56840"/>
                    <a:gd name="connsiteY5" fmla="*/ 11282 h 21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40" h="219836">
                      <a:moveTo>
                        <a:pt x="196" y="11282"/>
                      </a:moveTo>
                      <a:cubicBezTo>
                        <a:pt x="13241" y="78626"/>
                        <a:pt x="26252" y="146005"/>
                        <a:pt x="39297" y="213349"/>
                      </a:cubicBezTo>
                      <a:cubicBezTo>
                        <a:pt x="41483" y="224703"/>
                        <a:pt x="58866" y="219908"/>
                        <a:pt x="56645" y="208554"/>
                      </a:cubicBezTo>
                      <a:cubicBezTo>
                        <a:pt x="43599" y="141210"/>
                        <a:pt x="30589" y="73831"/>
                        <a:pt x="17543" y="6486"/>
                      </a:cubicBezTo>
                      <a:cubicBezTo>
                        <a:pt x="15357" y="-4867"/>
                        <a:pt x="-2026" y="-72"/>
                        <a:pt x="196" y="11282"/>
                      </a:cubicBezTo>
                      <a:lnTo>
                        <a:pt x="196" y="11282"/>
                      </a:lnTo>
                      <a:close/>
                    </a:path>
                  </a:pathLst>
                </a:custGeom>
                <a:solidFill>
                  <a:srgbClr val="313131"/>
                </a:solidFill>
                <a:ln w="3521" cap="flat">
                  <a:noFill/>
                  <a:prstDash val="solid"/>
                  <a:miter/>
                </a:ln>
              </p:spPr>
              <p:txBody>
                <a:bodyPr rtlCol="0" anchor="ctr"/>
                <a:lstStyle/>
                <a:p>
                  <a:endParaRPr lang="en-GB"/>
                </a:p>
              </p:txBody>
            </p:sp>
          </p:grpSp>
          <p:grpSp>
            <p:nvGrpSpPr>
              <p:cNvPr id="45" name="Graphic 5">
                <a:extLst>
                  <a:ext uri="{FF2B5EF4-FFF2-40B4-BE49-F238E27FC236}">
                    <a16:creationId xmlns:a16="http://schemas.microsoft.com/office/drawing/2014/main" id="{0D779D6B-81AE-6462-2D12-1ECB5D64E119}"/>
                  </a:ext>
                </a:extLst>
              </p:cNvPr>
              <p:cNvGrpSpPr>
                <a:grpSpLocks noGrp="1" noUngrp="1" noRot="1" noMove="1" noResize="1"/>
              </p:cNvGrpSpPr>
              <p:nvPr/>
            </p:nvGrpSpPr>
            <p:grpSpPr>
              <a:xfrm>
                <a:off x="10127969" y="5002317"/>
                <a:ext cx="56829" cy="219846"/>
                <a:chOff x="10127969" y="5002317"/>
                <a:chExt cx="56829" cy="219846"/>
              </a:xfrm>
              <a:solidFill>
                <a:srgbClr val="313131"/>
              </a:solidFill>
            </p:grpSpPr>
            <p:sp>
              <p:nvSpPr>
                <p:cNvPr id="46" name="Freeform: Shape 45">
                  <a:extLst>
                    <a:ext uri="{FF2B5EF4-FFF2-40B4-BE49-F238E27FC236}">
                      <a16:creationId xmlns:a16="http://schemas.microsoft.com/office/drawing/2014/main" id="{6E53F5FC-A5F6-AE5B-10AA-D86A398B9BC6}"/>
                    </a:ext>
                  </a:extLst>
                </p:cNvPr>
                <p:cNvSpPr>
                  <a:spLocks noGrp="1" noRot="1" noMove="1" noResize="1" noEditPoints="1" noAdjustHandles="1" noChangeArrowheads="1" noChangeShapeType="1"/>
                </p:cNvSpPr>
                <p:nvPr/>
              </p:nvSpPr>
              <p:spPr>
                <a:xfrm>
                  <a:off x="10136833" y="5011206"/>
                  <a:ext cx="39101" cy="202067"/>
                </a:xfrm>
                <a:custGeom>
                  <a:avLst/>
                  <a:gdLst>
                    <a:gd name="connsiteX0" fmla="*/ 39102 w 39101"/>
                    <a:gd name="connsiteY0" fmla="*/ 0 h 202067"/>
                    <a:gd name="connsiteX1" fmla="*/ 0 w 39101"/>
                    <a:gd name="connsiteY1" fmla="*/ 202068 h 202067"/>
                  </a:gdLst>
                  <a:ahLst/>
                  <a:cxnLst>
                    <a:cxn ang="0">
                      <a:pos x="connsiteX0" y="connsiteY0"/>
                    </a:cxn>
                    <a:cxn ang="0">
                      <a:pos x="connsiteX1" y="connsiteY1"/>
                    </a:cxn>
                  </a:cxnLst>
                  <a:rect l="l" t="t" r="r" b="b"/>
                  <a:pathLst>
                    <a:path w="39101" h="202067">
                      <a:moveTo>
                        <a:pt x="39102" y="0"/>
                      </a:moveTo>
                      <a:lnTo>
                        <a:pt x="0" y="202068"/>
                      </a:lnTo>
                    </a:path>
                  </a:pathLst>
                </a:custGeom>
                <a:ln w="3521"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AC92ACD7-D4D8-C9C4-29F8-C595CDD791B3}"/>
                    </a:ext>
                  </a:extLst>
                </p:cNvPr>
                <p:cNvSpPr>
                  <a:spLocks noGrp="1" noRot="1" noMove="1" noResize="1" noEditPoints="1" noAdjustHandles="1" noChangeArrowheads="1" noChangeShapeType="1"/>
                </p:cNvSpPr>
                <p:nvPr/>
              </p:nvSpPr>
              <p:spPr>
                <a:xfrm>
                  <a:off x="10127969" y="5002317"/>
                  <a:ext cx="56829" cy="219846"/>
                </a:xfrm>
                <a:custGeom>
                  <a:avLst/>
                  <a:gdLst>
                    <a:gd name="connsiteX0" fmla="*/ 39292 w 56829"/>
                    <a:gd name="connsiteY0" fmla="*/ 6492 h 219846"/>
                    <a:gd name="connsiteX1" fmla="*/ 190 w 56829"/>
                    <a:gd name="connsiteY1" fmla="*/ 208559 h 219846"/>
                    <a:gd name="connsiteX2" fmla="*/ 17538 w 56829"/>
                    <a:gd name="connsiteY2" fmla="*/ 213354 h 219846"/>
                    <a:gd name="connsiteX3" fmla="*/ 56639 w 56829"/>
                    <a:gd name="connsiteY3" fmla="*/ 11287 h 219846"/>
                    <a:gd name="connsiteX4" fmla="*/ 39292 w 56829"/>
                    <a:gd name="connsiteY4" fmla="*/ 6492 h 219846"/>
                    <a:gd name="connsiteX5" fmla="*/ 39292 w 56829"/>
                    <a:gd name="connsiteY5" fmla="*/ 6492 h 2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29" h="219846">
                      <a:moveTo>
                        <a:pt x="39292" y="6492"/>
                      </a:moveTo>
                      <a:cubicBezTo>
                        <a:pt x="26246" y="73836"/>
                        <a:pt x="13236" y="141215"/>
                        <a:pt x="190" y="208559"/>
                      </a:cubicBezTo>
                      <a:cubicBezTo>
                        <a:pt x="-1996" y="219878"/>
                        <a:pt x="15351" y="224743"/>
                        <a:pt x="17538" y="213354"/>
                      </a:cubicBezTo>
                      <a:cubicBezTo>
                        <a:pt x="30583" y="146010"/>
                        <a:pt x="43594" y="78631"/>
                        <a:pt x="56639" y="11287"/>
                      </a:cubicBezTo>
                      <a:cubicBezTo>
                        <a:pt x="58825" y="-31"/>
                        <a:pt x="41478" y="-4897"/>
                        <a:pt x="39292" y="6492"/>
                      </a:cubicBezTo>
                      <a:lnTo>
                        <a:pt x="39292" y="6492"/>
                      </a:lnTo>
                      <a:close/>
                    </a:path>
                  </a:pathLst>
                </a:custGeom>
                <a:solidFill>
                  <a:srgbClr val="313131"/>
                </a:solidFill>
                <a:ln w="3521" cap="flat">
                  <a:noFill/>
                  <a:prstDash val="solid"/>
                  <a:miter/>
                </a:ln>
              </p:spPr>
              <p:txBody>
                <a:bodyPr rtlCol="0" anchor="ctr"/>
                <a:lstStyle/>
                <a:p>
                  <a:endParaRPr lang="en-GB"/>
                </a:p>
              </p:txBody>
            </p:sp>
          </p:grpSp>
        </p:grpSp>
        <p:grpSp>
          <p:nvGrpSpPr>
            <p:cNvPr id="48" name="Graphic 5">
              <a:extLst>
                <a:ext uri="{FF2B5EF4-FFF2-40B4-BE49-F238E27FC236}">
                  <a16:creationId xmlns:a16="http://schemas.microsoft.com/office/drawing/2014/main" id="{5A11521D-279C-E5EA-B864-856C06056E44}"/>
                </a:ext>
              </a:extLst>
            </p:cNvPr>
            <p:cNvGrpSpPr>
              <a:grpSpLocks noGrp="1" noUngrp="1" noRot="1" noMove="1" noResize="1"/>
            </p:cNvGrpSpPr>
            <p:nvPr/>
          </p:nvGrpSpPr>
          <p:grpSpPr>
            <a:xfrm>
              <a:off x="8059844" y="1236060"/>
              <a:ext cx="791878" cy="344154"/>
              <a:chOff x="8059844" y="1236060"/>
              <a:chExt cx="791878" cy="344154"/>
            </a:xfrm>
            <a:solidFill>
              <a:srgbClr val="313131"/>
            </a:solidFill>
          </p:grpSpPr>
          <p:grpSp>
            <p:nvGrpSpPr>
              <p:cNvPr id="49" name="Graphic 5">
                <a:extLst>
                  <a:ext uri="{FF2B5EF4-FFF2-40B4-BE49-F238E27FC236}">
                    <a16:creationId xmlns:a16="http://schemas.microsoft.com/office/drawing/2014/main" id="{7F1E9428-3938-0595-E29D-50506B4EED88}"/>
                  </a:ext>
                </a:extLst>
              </p:cNvPr>
              <p:cNvGrpSpPr>
                <a:grpSpLocks noGrp="1" noUngrp="1" noRot="1" noMove="1" noResize="1"/>
              </p:cNvGrpSpPr>
              <p:nvPr/>
            </p:nvGrpSpPr>
            <p:grpSpPr>
              <a:xfrm>
                <a:off x="8059844" y="1353284"/>
                <a:ext cx="791878" cy="226931"/>
                <a:chOff x="8059844" y="1353284"/>
                <a:chExt cx="791878" cy="226931"/>
              </a:xfrm>
              <a:solidFill>
                <a:srgbClr val="313131"/>
              </a:solidFill>
            </p:grpSpPr>
            <p:grpSp>
              <p:nvGrpSpPr>
                <p:cNvPr id="50" name="Graphic 5">
                  <a:extLst>
                    <a:ext uri="{FF2B5EF4-FFF2-40B4-BE49-F238E27FC236}">
                      <a16:creationId xmlns:a16="http://schemas.microsoft.com/office/drawing/2014/main" id="{85A0033B-17EA-8D04-F730-339E0CFDB1A9}"/>
                    </a:ext>
                  </a:extLst>
                </p:cNvPr>
                <p:cNvGrpSpPr>
                  <a:grpSpLocks noGrp="1" noUngrp="1" noRot="1" noMove="1" noResize="1"/>
                </p:cNvGrpSpPr>
                <p:nvPr/>
              </p:nvGrpSpPr>
              <p:grpSpPr>
                <a:xfrm>
                  <a:off x="8705643" y="1353291"/>
                  <a:ext cx="146079" cy="226917"/>
                  <a:chOff x="8705643" y="1353291"/>
                  <a:chExt cx="146079" cy="226917"/>
                </a:xfrm>
                <a:solidFill>
                  <a:srgbClr val="313131"/>
                </a:solidFill>
              </p:grpSpPr>
              <p:sp>
                <p:nvSpPr>
                  <p:cNvPr id="51" name="Freeform: Shape 50">
                    <a:extLst>
                      <a:ext uri="{FF2B5EF4-FFF2-40B4-BE49-F238E27FC236}">
                        <a16:creationId xmlns:a16="http://schemas.microsoft.com/office/drawing/2014/main" id="{D19BE172-AC33-89DC-B259-6A1BC18062F4}"/>
                      </a:ext>
                    </a:extLst>
                  </p:cNvPr>
                  <p:cNvSpPr>
                    <a:spLocks noGrp="1" noRot="1" noMove="1" noResize="1" noEditPoints="1" noAdjustHandles="1" noChangeArrowheads="1" noChangeShapeType="1"/>
                  </p:cNvSpPr>
                  <p:nvPr/>
                </p:nvSpPr>
                <p:spPr>
                  <a:xfrm>
                    <a:off x="8714777" y="1362102"/>
                    <a:ext cx="127777" cy="209295"/>
                  </a:xfrm>
                  <a:custGeom>
                    <a:avLst/>
                    <a:gdLst>
                      <a:gd name="connsiteX0" fmla="*/ 0 w 127777"/>
                      <a:gd name="connsiteY0" fmla="*/ 209296 h 209295"/>
                      <a:gd name="connsiteX1" fmla="*/ 127778 w 127777"/>
                      <a:gd name="connsiteY1" fmla="*/ 0 h 209295"/>
                    </a:gdLst>
                    <a:ahLst/>
                    <a:cxnLst>
                      <a:cxn ang="0">
                        <a:pos x="connsiteX0" y="connsiteY0"/>
                      </a:cxn>
                      <a:cxn ang="0">
                        <a:pos x="connsiteX1" y="connsiteY1"/>
                      </a:cxn>
                    </a:cxnLst>
                    <a:rect l="l" t="t" r="r" b="b"/>
                    <a:pathLst>
                      <a:path w="127777" h="209295">
                        <a:moveTo>
                          <a:pt x="0" y="209296"/>
                        </a:moveTo>
                        <a:lnTo>
                          <a:pt x="127778" y="0"/>
                        </a:lnTo>
                      </a:path>
                    </a:pathLst>
                  </a:custGeom>
                  <a:ln w="3521"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370F0D3B-E775-B72C-4FC7-2D8B4E8C19A3}"/>
                      </a:ext>
                    </a:extLst>
                  </p:cNvPr>
                  <p:cNvSpPr>
                    <a:spLocks noGrp="1" noRot="1" noMove="1" noResize="1" noEditPoints="1" noAdjustHandles="1" noChangeArrowheads="1" noChangeShapeType="1"/>
                  </p:cNvSpPr>
                  <p:nvPr/>
                </p:nvSpPr>
                <p:spPr>
                  <a:xfrm>
                    <a:off x="8705643" y="1353291"/>
                    <a:ext cx="146079" cy="226917"/>
                  </a:xfrm>
                  <a:custGeom>
                    <a:avLst/>
                    <a:gdLst>
                      <a:gd name="connsiteX0" fmla="*/ 16925 w 146079"/>
                      <a:gd name="connsiteY0" fmla="*/ 222655 h 226917"/>
                      <a:gd name="connsiteX1" fmla="*/ 144703 w 146079"/>
                      <a:gd name="connsiteY1" fmla="*/ 13359 h 226917"/>
                      <a:gd name="connsiteX2" fmla="*/ 129154 w 146079"/>
                      <a:gd name="connsiteY2" fmla="*/ 4262 h 226917"/>
                      <a:gd name="connsiteX3" fmla="*/ 1376 w 146079"/>
                      <a:gd name="connsiteY3" fmla="*/ 213558 h 226917"/>
                      <a:gd name="connsiteX4" fmla="*/ 16925 w 146079"/>
                      <a:gd name="connsiteY4" fmla="*/ 222655 h 226917"/>
                      <a:gd name="connsiteX5" fmla="*/ 16925 w 146079"/>
                      <a:gd name="connsiteY5" fmla="*/ 222655 h 22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79" h="226917">
                        <a:moveTo>
                          <a:pt x="16925" y="222655"/>
                        </a:moveTo>
                        <a:cubicBezTo>
                          <a:pt x="59518" y="152878"/>
                          <a:pt x="102111" y="83136"/>
                          <a:pt x="144703" y="13359"/>
                        </a:cubicBezTo>
                        <a:cubicBezTo>
                          <a:pt x="150768" y="3452"/>
                          <a:pt x="135183" y="-5610"/>
                          <a:pt x="129154" y="4262"/>
                        </a:cubicBezTo>
                        <a:cubicBezTo>
                          <a:pt x="86561" y="74040"/>
                          <a:pt x="43969" y="143781"/>
                          <a:pt x="1376" y="213558"/>
                        </a:cubicBezTo>
                        <a:cubicBezTo>
                          <a:pt x="-4688" y="223466"/>
                          <a:pt x="10896" y="232528"/>
                          <a:pt x="16925" y="222655"/>
                        </a:cubicBezTo>
                        <a:lnTo>
                          <a:pt x="16925" y="222655"/>
                        </a:lnTo>
                        <a:close/>
                      </a:path>
                    </a:pathLst>
                  </a:custGeom>
                  <a:solidFill>
                    <a:srgbClr val="313131"/>
                  </a:solidFill>
                  <a:ln w="3521" cap="flat">
                    <a:noFill/>
                    <a:prstDash val="solid"/>
                    <a:miter/>
                  </a:ln>
                </p:spPr>
                <p:txBody>
                  <a:bodyPr rtlCol="0" anchor="ctr"/>
                  <a:lstStyle/>
                  <a:p>
                    <a:endParaRPr lang="en-GB"/>
                  </a:p>
                </p:txBody>
              </p:sp>
            </p:grpSp>
            <p:grpSp>
              <p:nvGrpSpPr>
                <p:cNvPr id="53" name="Graphic 5">
                  <a:extLst>
                    <a:ext uri="{FF2B5EF4-FFF2-40B4-BE49-F238E27FC236}">
                      <a16:creationId xmlns:a16="http://schemas.microsoft.com/office/drawing/2014/main" id="{BBE79DAC-E24C-FE60-21F2-78258938F773}"/>
                    </a:ext>
                  </a:extLst>
                </p:cNvPr>
                <p:cNvGrpSpPr>
                  <a:grpSpLocks noGrp="1" noUngrp="1" noRot="1" noMove="1" noResize="1"/>
                </p:cNvGrpSpPr>
                <p:nvPr/>
              </p:nvGrpSpPr>
              <p:grpSpPr>
                <a:xfrm>
                  <a:off x="8059844" y="1353284"/>
                  <a:ext cx="146079" cy="226931"/>
                  <a:chOff x="8059844" y="1353284"/>
                  <a:chExt cx="146079" cy="226931"/>
                </a:xfrm>
                <a:solidFill>
                  <a:srgbClr val="313131"/>
                </a:solidFill>
              </p:grpSpPr>
              <p:sp>
                <p:nvSpPr>
                  <p:cNvPr id="54" name="Freeform: Shape 53">
                    <a:extLst>
                      <a:ext uri="{FF2B5EF4-FFF2-40B4-BE49-F238E27FC236}">
                        <a16:creationId xmlns:a16="http://schemas.microsoft.com/office/drawing/2014/main" id="{9B3567DB-71E3-1E5E-A14E-F2AB96481F35}"/>
                      </a:ext>
                    </a:extLst>
                  </p:cNvPr>
                  <p:cNvSpPr>
                    <a:spLocks noGrp="1" noRot="1" noMove="1" noResize="1" noEditPoints="1" noAdjustHandles="1" noChangeArrowheads="1" noChangeShapeType="1"/>
                  </p:cNvSpPr>
                  <p:nvPr/>
                </p:nvSpPr>
                <p:spPr>
                  <a:xfrm>
                    <a:off x="8069013" y="1362102"/>
                    <a:ext cx="127742" cy="209295"/>
                  </a:xfrm>
                  <a:custGeom>
                    <a:avLst/>
                    <a:gdLst>
                      <a:gd name="connsiteX0" fmla="*/ 127742 w 127742"/>
                      <a:gd name="connsiteY0" fmla="*/ 209296 h 209295"/>
                      <a:gd name="connsiteX1" fmla="*/ 0 w 127742"/>
                      <a:gd name="connsiteY1" fmla="*/ 0 h 209295"/>
                    </a:gdLst>
                    <a:ahLst/>
                    <a:cxnLst>
                      <a:cxn ang="0">
                        <a:pos x="connsiteX0" y="connsiteY0"/>
                      </a:cxn>
                      <a:cxn ang="0">
                        <a:pos x="connsiteX1" y="connsiteY1"/>
                      </a:cxn>
                    </a:cxnLst>
                    <a:rect l="l" t="t" r="r" b="b"/>
                    <a:pathLst>
                      <a:path w="127742" h="209295">
                        <a:moveTo>
                          <a:pt x="127742" y="209296"/>
                        </a:moveTo>
                        <a:lnTo>
                          <a:pt x="0" y="0"/>
                        </a:lnTo>
                      </a:path>
                    </a:pathLst>
                  </a:custGeom>
                  <a:ln w="3521"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86EB444A-529A-3E51-E3E0-A4ED214CD5C4}"/>
                      </a:ext>
                    </a:extLst>
                  </p:cNvPr>
                  <p:cNvSpPr>
                    <a:spLocks noGrp="1" noRot="1" noMove="1" noResize="1" noEditPoints="1" noAdjustHandles="1" noChangeArrowheads="1" noChangeShapeType="1"/>
                  </p:cNvSpPr>
                  <p:nvPr/>
                </p:nvSpPr>
                <p:spPr>
                  <a:xfrm>
                    <a:off x="8059844" y="1353284"/>
                    <a:ext cx="146079" cy="226931"/>
                  </a:xfrm>
                  <a:custGeom>
                    <a:avLst/>
                    <a:gdLst>
                      <a:gd name="connsiteX0" fmla="*/ 144703 w 146079"/>
                      <a:gd name="connsiteY0" fmla="*/ 213565 h 226931"/>
                      <a:gd name="connsiteX1" fmla="*/ 16925 w 146079"/>
                      <a:gd name="connsiteY1" fmla="*/ 4269 h 226931"/>
                      <a:gd name="connsiteX2" fmla="*/ 1376 w 146079"/>
                      <a:gd name="connsiteY2" fmla="*/ 13366 h 226931"/>
                      <a:gd name="connsiteX3" fmla="*/ 129154 w 146079"/>
                      <a:gd name="connsiteY3" fmla="*/ 222662 h 226931"/>
                      <a:gd name="connsiteX4" fmla="*/ 144703 w 146079"/>
                      <a:gd name="connsiteY4" fmla="*/ 213565 h 226931"/>
                      <a:gd name="connsiteX5" fmla="*/ 144703 w 146079"/>
                      <a:gd name="connsiteY5" fmla="*/ 213565 h 22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79" h="226931">
                        <a:moveTo>
                          <a:pt x="144703" y="213565"/>
                        </a:moveTo>
                        <a:cubicBezTo>
                          <a:pt x="102111" y="143788"/>
                          <a:pt x="59518" y="74046"/>
                          <a:pt x="16925" y="4269"/>
                        </a:cubicBezTo>
                        <a:cubicBezTo>
                          <a:pt x="10896" y="-5603"/>
                          <a:pt x="-4688" y="3423"/>
                          <a:pt x="1376" y="13366"/>
                        </a:cubicBezTo>
                        <a:cubicBezTo>
                          <a:pt x="43969" y="83143"/>
                          <a:pt x="86561" y="152885"/>
                          <a:pt x="129154" y="222662"/>
                        </a:cubicBezTo>
                        <a:cubicBezTo>
                          <a:pt x="135183" y="232534"/>
                          <a:pt x="150768" y="223508"/>
                          <a:pt x="144703" y="213565"/>
                        </a:cubicBezTo>
                        <a:lnTo>
                          <a:pt x="144703" y="213565"/>
                        </a:lnTo>
                        <a:close/>
                      </a:path>
                    </a:pathLst>
                  </a:custGeom>
                  <a:solidFill>
                    <a:srgbClr val="313131"/>
                  </a:solidFill>
                  <a:ln w="3521" cap="flat">
                    <a:noFill/>
                    <a:prstDash val="solid"/>
                    <a:miter/>
                  </a:ln>
                </p:spPr>
                <p:txBody>
                  <a:bodyPr rtlCol="0" anchor="ctr"/>
                  <a:lstStyle/>
                  <a:p>
                    <a:endParaRPr lang="en-GB"/>
                  </a:p>
                </p:txBody>
              </p:sp>
            </p:grpSp>
          </p:grpSp>
          <p:sp>
            <p:nvSpPr>
              <p:cNvPr id="56" name="Freeform: Shape 55">
                <a:extLst>
                  <a:ext uri="{FF2B5EF4-FFF2-40B4-BE49-F238E27FC236}">
                    <a16:creationId xmlns:a16="http://schemas.microsoft.com/office/drawing/2014/main" id="{436225D0-0C21-B82D-05D4-C14158BE6B35}"/>
                  </a:ext>
                </a:extLst>
              </p:cNvPr>
              <p:cNvSpPr>
                <a:spLocks noGrp="1" noRot="1" noMove="1" noResize="1" noEditPoints="1" noAdjustHandles="1" noChangeArrowheads="1" noChangeShapeType="1"/>
              </p:cNvSpPr>
              <p:nvPr/>
            </p:nvSpPr>
            <p:spPr>
              <a:xfrm>
                <a:off x="8446775" y="1236060"/>
                <a:ext cx="18017" cy="239424"/>
              </a:xfrm>
              <a:custGeom>
                <a:avLst/>
                <a:gdLst>
                  <a:gd name="connsiteX0" fmla="*/ 18017 w 18017"/>
                  <a:gd name="connsiteY0" fmla="*/ 230689 h 239424"/>
                  <a:gd name="connsiteX1" fmla="*/ 18017 w 18017"/>
                  <a:gd name="connsiteY1" fmla="*/ 8700 h 239424"/>
                  <a:gd name="connsiteX2" fmla="*/ 0 w 18017"/>
                  <a:gd name="connsiteY2" fmla="*/ 8700 h 239424"/>
                  <a:gd name="connsiteX3" fmla="*/ 0 w 18017"/>
                  <a:gd name="connsiteY3" fmla="*/ 230724 h 239424"/>
                  <a:gd name="connsiteX4" fmla="*/ 18017 w 18017"/>
                  <a:gd name="connsiteY4" fmla="*/ 230724 h 239424"/>
                  <a:gd name="connsiteX5" fmla="*/ 18017 w 18017"/>
                  <a:gd name="connsiteY5" fmla="*/ 230724 h 23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17" h="239424">
                    <a:moveTo>
                      <a:pt x="18017" y="230689"/>
                    </a:moveTo>
                    <a:lnTo>
                      <a:pt x="18017" y="8700"/>
                    </a:lnTo>
                    <a:cubicBezTo>
                      <a:pt x="18017" y="-2900"/>
                      <a:pt x="0" y="-2900"/>
                      <a:pt x="0" y="8700"/>
                    </a:cubicBezTo>
                    <a:lnTo>
                      <a:pt x="0" y="230724"/>
                    </a:lnTo>
                    <a:cubicBezTo>
                      <a:pt x="0" y="242325"/>
                      <a:pt x="18017" y="242325"/>
                      <a:pt x="18017" y="230724"/>
                    </a:cubicBezTo>
                    <a:lnTo>
                      <a:pt x="18017" y="230724"/>
                    </a:lnTo>
                    <a:close/>
                  </a:path>
                </a:pathLst>
              </a:custGeom>
              <a:solidFill>
                <a:srgbClr val="313131"/>
              </a:solidFill>
              <a:ln w="3521" cap="flat">
                <a:noFill/>
                <a:prstDash val="solid"/>
                <a:miter/>
              </a:ln>
            </p:spPr>
            <p:txBody>
              <a:bodyPr rtlCol="0" anchor="ctr"/>
              <a:lstStyle/>
              <a:p>
                <a:endParaRPr lang="en-GB"/>
              </a:p>
            </p:txBody>
          </p:sp>
        </p:grpSp>
        <p:grpSp>
          <p:nvGrpSpPr>
            <p:cNvPr id="57" name="Graphic 5">
              <a:extLst>
                <a:ext uri="{FF2B5EF4-FFF2-40B4-BE49-F238E27FC236}">
                  <a16:creationId xmlns:a16="http://schemas.microsoft.com/office/drawing/2014/main" id="{D1759F35-F4F8-CA05-9AAB-8FB13B04EC9F}"/>
                </a:ext>
              </a:extLst>
            </p:cNvPr>
            <p:cNvGrpSpPr>
              <a:grpSpLocks noGrp="1" noUngrp="1" noRot="1" noMove="1" noResize="1"/>
            </p:cNvGrpSpPr>
            <p:nvPr/>
          </p:nvGrpSpPr>
          <p:grpSpPr>
            <a:xfrm>
              <a:off x="7912338" y="1770433"/>
              <a:ext cx="1086796" cy="1302274"/>
              <a:chOff x="7912338" y="1770433"/>
              <a:chExt cx="1086796" cy="1302274"/>
            </a:xfrm>
          </p:grpSpPr>
          <p:grpSp>
            <p:nvGrpSpPr>
              <p:cNvPr id="58" name="Graphic 5">
                <a:extLst>
                  <a:ext uri="{FF2B5EF4-FFF2-40B4-BE49-F238E27FC236}">
                    <a16:creationId xmlns:a16="http://schemas.microsoft.com/office/drawing/2014/main" id="{01168986-45B5-6EC0-2933-C40E08FEED03}"/>
                  </a:ext>
                </a:extLst>
              </p:cNvPr>
              <p:cNvGrpSpPr>
                <a:grpSpLocks noGrp="1" noUngrp="1" noRot="1" noMove="1" noResize="1"/>
              </p:cNvGrpSpPr>
              <p:nvPr/>
            </p:nvGrpSpPr>
            <p:grpSpPr>
              <a:xfrm>
                <a:off x="7912338" y="1844312"/>
                <a:ext cx="1086796" cy="1228395"/>
                <a:chOff x="7912338" y="1844312"/>
                <a:chExt cx="1086796" cy="1228395"/>
              </a:xfrm>
            </p:grpSpPr>
            <p:sp>
              <p:nvSpPr>
                <p:cNvPr id="59" name="Freeform: Shape 58">
                  <a:extLst>
                    <a:ext uri="{FF2B5EF4-FFF2-40B4-BE49-F238E27FC236}">
                      <a16:creationId xmlns:a16="http://schemas.microsoft.com/office/drawing/2014/main" id="{F2E2B3DD-84C8-6EFA-CD5E-53F4F331E59E}"/>
                    </a:ext>
                  </a:extLst>
                </p:cNvPr>
                <p:cNvSpPr>
                  <a:spLocks noGrp="1" noRot="1" noMove="1" noResize="1" noEditPoints="1" noAdjustHandles="1" noChangeArrowheads="1" noChangeShapeType="1"/>
                </p:cNvSpPr>
                <p:nvPr/>
              </p:nvSpPr>
              <p:spPr>
                <a:xfrm>
                  <a:off x="7921455" y="1852974"/>
                  <a:ext cx="1068657" cy="1209234"/>
                </a:xfrm>
                <a:custGeom>
                  <a:avLst/>
                  <a:gdLst>
                    <a:gd name="connsiteX0" fmla="*/ 1068622 w 1068657"/>
                    <a:gd name="connsiteY0" fmla="*/ 255132 h 1209234"/>
                    <a:gd name="connsiteX1" fmla="*/ 1068622 w 1068657"/>
                    <a:gd name="connsiteY1" fmla="*/ 1094714 h 1209234"/>
                    <a:gd name="connsiteX2" fmla="*/ 954102 w 1068657"/>
                    <a:gd name="connsiteY2" fmla="*/ 1209234 h 1209234"/>
                    <a:gd name="connsiteX3" fmla="*/ 114520 w 1068657"/>
                    <a:gd name="connsiteY3" fmla="*/ 1209234 h 1209234"/>
                    <a:gd name="connsiteX4" fmla="*/ 0 w 1068657"/>
                    <a:gd name="connsiteY4" fmla="*/ 1094714 h 1209234"/>
                    <a:gd name="connsiteX5" fmla="*/ 0 w 1068657"/>
                    <a:gd name="connsiteY5" fmla="*/ 255132 h 1209234"/>
                    <a:gd name="connsiteX6" fmla="*/ 9767 w 1068657"/>
                    <a:gd name="connsiteY6" fmla="*/ 208802 h 1209234"/>
                    <a:gd name="connsiteX7" fmla="*/ 9837 w 1068657"/>
                    <a:gd name="connsiteY7" fmla="*/ 208626 h 1209234"/>
                    <a:gd name="connsiteX8" fmla="*/ 89416 w 1068657"/>
                    <a:gd name="connsiteY8" fmla="*/ 0 h 1209234"/>
                    <a:gd name="connsiteX9" fmla="*/ 86737 w 1068657"/>
                    <a:gd name="connsiteY9" fmla="*/ 22530 h 1209234"/>
                    <a:gd name="connsiteX10" fmla="*/ 86737 w 1068657"/>
                    <a:gd name="connsiteY10" fmla="*/ 725837 h 1209234"/>
                    <a:gd name="connsiteX11" fmla="*/ 182676 w 1068657"/>
                    <a:gd name="connsiteY11" fmla="*/ 821776 h 1209234"/>
                    <a:gd name="connsiteX12" fmla="*/ 885982 w 1068657"/>
                    <a:gd name="connsiteY12" fmla="*/ 821776 h 1209234"/>
                    <a:gd name="connsiteX13" fmla="*/ 981921 w 1068657"/>
                    <a:gd name="connsiteY13" fmla="*/ 725837 h 1209234"/>
                    <a:gd name="connsiteX14" fmla="*/ 981921 w 1068657"/>
                    <a:gd name="connsiteY14" fmla="*/ 22530 h 1209234"/>
                    <a:gd name="connsiteX15" fmla="*/ 979241 w 1068657"/>
                    <a:gd name="connsiteY15" fmla="*/ 0 h 1209234"/>
                    <a:gd name="connsiteX16" fmla="*/ 1058820 w 1068657"/>
                    <a:gd name="connsiteY16" fmla="*/ 208626 h 1209234"/>
                    <a:gd name="connsiteX17" fmla="*/ 1058891 w 1068657"/>
                    <a:gd name="connsiteY17" fmla="*/ 208802 h 1209234"/>
                    <a:gd name="connsiteX18" fmla="*/ 1068658 w 1068657"/>
                    <a:gd name="connsiteY18" fmla="*/ 255132 h 120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8657" h="1209234">
                      <a:moveTo>
                        <a:pt x="1068622" y="255132"/>
                      </a:moveTo>
                      <a:lnTo>
                        <a:pt x="1068622" y="1094714"/>
                      </a:lnTo>
                      <a:cubicBezTo>
                        <a:pt x="1068622" y="1157968"/>
                        <a:pt x="1017356" y="1209234"/>
                        <a:pt x="954102" y="1209234"/>
                      </a:cubicBezTo>
                      <a:lnTo>
                        <a:pt x="114520" y="1209234"/>
                      </a:lnTo>
                      <a:cubicBezTo>
                        <a:pt x="51266" y="1209234"/>
                        <a:pt x="0" y="1157968"/>
                        <a:pt x="0" y="1094714"/>
                      </a:cubicBezTo>
                      <a:lnTo>
                        <a:pt x="0" y="255132"/>
                      </a:lnTo>
                      <a:cubicBezTo>
                        <a:pt x="0" y="238631"/>
                        <a:pt x="3491" y="222976"/>
                        <a:pt x="9767" y="208802"/>
                      </a:cubicBezTo>
                      <a:lnTo>
                        <a:pt x="9837" y="208626"/>
                      </a:lnTo>
                      <a:lnTo>
                        <a:pt x="89416" y="0"/>
                      </a:lnTo>
                      <a:cubicBezTo>
                        <a:pt x="87653" y="7228"/>
                        <a:pt x="86737" y="14773"/>
                        <a:pt x="86737" y="22530"/>
                      </a:cubicBezTo>
                      <a:lnTo>
                        <a:pt x="86737" y="725837"/>
                      </a:lnTo>
                      <a:cubicBezTo>
                        <a:pt x="86737" y="778795"/>
                        <a:pt x="129682" y="821776"/>
                        <a:pt x="182676" y="821776"/>
                      </a:cubicBezTo>
                      <a:lnTo>
                        <a:pt x="885982" y="821776"/>
                      </a:lnTo>
                      <a:cubicBezTo>
                        <a:pt x="938941" y="821776"/>
                        <a:pt x="981921" y="778830"/>
                        <a:pt x="981921" y="725837"/>
                      </a:cubicBezTo>
                      <a:lnTo>
                        <a:pt x="981921" y="22530"/>
                      </a:lnTo>
                      <a:cubicBezTo>
                        <a:pt x="981921" y="14773"/>
                        <a:pt x="981004" y="7228"/>
                        <a:pt x="979241" y="0"/>
                      </a:cubicBezTo>
                      <a:lnTo>
                        <a:pt x="1058820" y="208626"/>
                      </a:lnTo>
                      <a:lnTo>
                        <a:pt x="1058891" y="208802"/>
                      </a:lnTo>
                      <a:cubicBezTo>
                        <a:pt x="1065167" y="222976"/>
                        <a:pt x="1068658" y="238666"/>
                        <a:pt x="1068658" y="255132"/>
                      </a:cubicBezTo>
                      <a:close/>
                    </a:path>
                  </a:pathLst>
                </a:custGeom>
                <a:solidFill>
                  <a:schemeClr val="accent2"/>
                </a:solidFill>
                <a:ln w="3521"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460E1675-69D5-713B-C69C-0F36062BD485}"/>
                    </a:ext>
                  </a:extLst>
                </p:cNvPr>
                <p:cNvSpPr>
                  <a:spLocks noGrp="1" noRot="1" noMove="1" noResize="1" noEditPoints="1" noAdjustHandles="1" noChangeArrowheads="1" noChangeShapeType="1"/>
                </p:cNvSpPr>
                <p:nvPr/>
              </p:nvSpPr>
              <p:spPr>
                <a:xfrm>
                  <a:off x="7912338" y="1844312"/>
                  <a:ext cx="1086796" cy="1228395"/>
                </a:xfrm>
                <a:custGeom>
                  <a:avLst/>
                  <a:gdLst>
                    <a:gd name="connsiteX0" fmla="*/ 1068748 w 1086796"/>
                    <a:gd name="connsiteY0" fmla="*/ 263794 h 1228395"/>
                    <a:gd name="connsiteX1" fmla="*/ 1068748 w 1086796"/>
                    <a:gd name="connsiteY1" fmla="*/ 488286 h 1228395"/>
                    <a:gd name="connsiteX2" fmla="*/ 1068748 w 1086796"/>
                    <a:gd name="connsiteY2" fmla="*/ 899156 h 1228395"/>
                    <a:gd name="connsiteX3" fmla="*/ 1068748 w 1086796"/>
                    <a:gd name="connsiteY3" fmla="*/ 1050945 h 1228395"/>
                    <a:gd name="connsiteX4" fmla="*/ 1064340 w 1086796"/>
                    <a:gd name="connsiteY4" fmla="*/ 1133662 h 1228395"/>
                    <a:gd name="connsiteX5" fmla="*/ 962971 w 1086796"/>
                    <a:gd name="connsiteY5" fmla="*/ 1208904 h 1228395"/>
                    <a:gd name="connsiteX6" fmla="*/ 941922 w 1086796"/>
                    <a:gd name="connsiteY6" fmla="*/ 1208904 h 1228395"/>
                    <a:gd name="connsiteX7" fmla="*/ 131958 w 1086796"/>
                    <a:gd name="connsiteY7" fmla="*/ 1208904 h 1228395"/>
                    <a:gd name="connsiteX8" fmla="*/ 18107 w 1086796"/>
                    <a:gd name="connsiteY8" fmla="*/ 1102423 h 1228395"/>
                    <a:gd name="connsiteX9" fmla="*/ 18107 w 1086796"/>
                    <a:gd name="connsiteY9" fmla="*/ 1025101 h 1228395"/>
                    <a:gd name="connsiteX10" fmla="*/ 18107 w 1086796"/>
                    <a:gd name="connsiteY10" fmla="*/ 305046 h 1228395"/>
                    <a:gd name="connsiteX11" fmla="*/ 28262 w 1086796"/>
                    <a:gd name="connsiteY11" fmla="*/ 217993 h 1228395"/>
                    <a:gd name="connsiteX12" fmla="*/ 88942 w 1086796"/>
                    <a:gd name="connsiteY12" fmla="*/ 58905 h 1228395"/>
                    <a:gd name="connsiteX13" fmla="*/ 107206 w 1086796"/>
                    <a:gd name="connsiteY13" fmla="*/ 11059 h 1228395"/>
                    <a:gd name="connsiteX14" fmla="*/ 89859 w 1086796"/>
                    <a:gd name="connsiteY14" fmla="*/ 6264 h 1228395"/>
                    <a:gd name="connsiteX15" fmla="*/ 86862 w 1086796"/>
                    <a:gd name="connsiteY15" fmla="*/ 72127 h 1228395"/>
                    <a:gd name="connsiteX16" fmla="*/ 86862 w 1086796"/>
                    <a:gd name="connsiteY16" fmla="*/ 189045 h 1228395"/>
                    <a:gd name="connsiteX17" fmla="*/ 86862 w 1086796"/>
                    <a:gd name="connsiteY17" fmla="*/ 513602 h 1228395"/>
                    <a:gd name="connsiteX18" fmla="*/ 86862 w 1086796"/>
                    <a:gd name="connsiteY18" fmla="*/ 728680 h 1228395"/>
                    <a:gd name="connsiteX19" fmla="*/ 165418 w 1086796"/>
                    <a:gd name="connsiteY19" fmla="*/ 836043 h 1228395"/>
                    <a:gd name="connsiteX20" fmla="*/ 229272 w 1086796"/>
                    <a:gd name="connsiteY20" fmla="*/ 839393 h 1228395"/>
                    <a:gd name="connsiteX21" fmla="*/ 810336 w 1086796"/>
                    <a:gd name="connsiteY21" fmla="*/ 839393 h 1228395"/>
                    <a:gd name="connsiteX22" fmla="*/ 888575 w 1086796"/>
                    <a:gd name="connsiteY22" fmla="*/ 839393 h 1228395"/>
                    <a:gd name="connsiteX23" fmla="*/ 995374 w 1086796"/>
                    <a:gd name="connsiteY23" fmla="*/ 765385 h 1228395"/>
                    <a:gd name="connsiteX24" fmla="*/ 999993 w 1086796"/>
                    <a:gd name="connsiteY24" fmla="*/ 698640 h 1228395"/>
                    <a:gd name="connsiteX25" fmla="*/ 999993 w 1086796"/>
                    <a:gd name="connsiteY25" fmla="*/ 585495 h 1228395"/>
                    <a:gd name="connsiteX26" fmla="*/ 999993 w 1086796"/>
                    <a:gd name="connsiteY26" fmla="*/ 39266 h 1228395"/>
                    <a:gd name="connsiteX27" fmla="*/ 996996 w 1086796"/>
                    <a:gd name="connsiteY27" fmla="*/ 6228 h 1228395"/>
                    <a:gd name="connsiteX28" fmla="*/ 979649 w 1086796"/>
                    <a:gd name="connsiteY28" fmla="*/ 11024 h 1228395"/>
                    <a:gd name="connsiteX29" fmla="*/ 1024463 w 1086796"/>
                    <a:gd name="connsiteY29" fmla="*/ 128471 h 1228395"/>
                    <a:gd name="connsiteX30" fmla="*/ 1051753 w 1086796"/>
                    <a:gd name="connsiteY30" fmla="*/ 200011 h 1228395"/>
                    <a:gd name="connsiteX31" fmla="*/ 1068748 w 1086796"/>
                    <a:gd name="connsiteY31" fmla="*/ 263794 h 1228395"/>
                    <a:gd name="connsiteX32" fmla="*/ 1086765 w 1086796"/>
                    <a:gd name="connsiteY32" fmla="*/ 263794 h 1228395"/>
                    <a:gd name="connsiteX33" fmla="*/ 1070616 w 1086796"/>
                    <a:gd name="connsiteY33" fmla="*/ 199129 h 1228395"/>
                    <a:gd name="connsiteX34" fmla="*/ 1043079 w 1086796"/>
                    <a:gd name="connsiteY34" fmla="*/ 126990 h 1228395"/>
                    <a:gd name="connsiteX35" fmla="*/ 997031 w 1086796"/>
                    <a:gd name="connsiteY35" fmla="*/ 6264 h 1228395"/>
                    <a:gd name="connsiteX36" fmla="*/ 979684 w 1086796"/>
                    <a:gd name="connsiteY36" fmla="*/ 11059 h 1228395"/>
                    <a:gd name="connsiteX37" fmla="*/ 982046 w 1086796"/>
                    <a:gd name="connsiteY37" fmla="*/ 72127 h 1228395"/>
                    <a:gd name="connsiteX38" fmla="*/ 982046 w 1086796"/>
                    <a:gd name="connsiteY38" fmla="*/ 500345 h 1228395"/>
                    <a:gd name="connsiteX39" fmla="*/ 982046 w 1086796"/>
                    <a:gd name="connsiteY39" fmla="*/ 723674 h 1228395"/>
                    <a:gd name="connsiteX40" fmla="*/ 981905 w 1086796"/>
                    <a:gd name="connsiteY40" fmla="*/ 739399 h 1228395"/>
                    <a:gd name="connsiteX41" fmla="*/ 900035 w 1086796"/>
                    <a:gd name="connsiteY41" fmla="*/ 821270 h 1228395"/>
                    <a:gd name="connsiteX42" fmla="*/ 852365 w 1086796"/>
                    <a:gd name="connsiteY42" fmla="*/ 821411 h 1228395"/>
                    <a:gd name="connsiteX43" fmla="*/ 201629 w 1086796"/>
                    <a:gd name="connsiteY43" fmla="*/ 821411 h 1228395"/>
                    <a:gd name="connsiteX44" fmla="*/ 181955 w 1086796"/>
                    <a:gd name="connsiteY44" fmla="*/ 820917 h 1228395"/>
                    <a:gd name="connsiteX45" fmla="*/ 104844 w 1086796"/>
                    <a:gd name="connsiteY45" fmla="*/ 734498 h 1228395"/>
                    <a:gd name="connsiteX46" fmla="*/ 104844 w 1086796"/>
                    <a:gd name="connsiteY46" fmla="*/ 573648 h 1228395"/>
                    <a:gd name="connsiteX47" fmla="*/ 104844 w 1086796"/>
                    <a:gd name="connsiteY47" fmla="*/ 40147 h 1228395"/>
                    <a:gd name="connsiteX48" fmla="*/ 107206 w 1086796"/>
                    <a:gd name="connsiteY48" fmla="*/ 11059 h 1228395"/>
                    <a:gd name="connsiteX49" fmla="*/ 89859 w 1086796"/>
                    <a:gd name="connsiteY49" fmla="*/ 6264 h 1228395"/>
                    <a:gd name="connsiteX50" fmla="*/ 32422 w 1086796"/>
                    <a:gd name="connsiteY50" fmla="*/ 156854 h 1228395"/>
                    <a:gd name="connsiteX51" fmla="*/ 125 w 1086796"/>
                    <a:gd name="connsiteY51" fmla="*/ 270634 h 1228395"/>
                    <a:gd name="connsiteX52" fmla="*/ 125 w 1086796"/>
                    <a:gd name="connsiteY52" fmla="*/ 558663 h 1228395"/>
                    <a:gd name="connsiteX53" fmla="*/ 125 w 1086796"/>
                    <a:gd name="connsiteY53" fmla="*/ 1087227 h 1228395"/>
                    <a:gd name="connsiteX54" fmla="*/ 372 w 1086796"/>
                    <a:gd name="connsiteY54" fmla="*/ 1110638 h 1228395"/>
                    <a:gd name="connsiteX55" fmla="*/ 71383 w 1086796"/>
                    <a:gd name="connsiteY55" fmla="*/ 1215286 h 1228395"/>
                    <a:gd name="connsiteX56" fmla="*/ 167358 w 1086796"/>
                    <a:gd name="connsiteY56" fmla="*/ 1226922 h 1228395"/>
                    <a:gd name="connsiteX57" fmla="*/ 317243 w 1086796"/>
                    <a:gd name="connsiteY57" fmla="*/ 1226922 h 1228395"/>
                    <a:gd name="connsiteX58" fmla="*/ 735588 w 1086796"/>
                    <a:gd name="connsiteY58" fmla="*/ 1226922 h 1228395"/>
                    <a:gd name="connsiteX59" fmla="*/ 968084 w 1086796"/>
                    <a:gd name="connsiteY59" fmla="*/ 1226816 h 1228395"/>
                    <a:gd name="connsiteX60" fmla="*/ 1086765 w 1086796"/>
                    <a:gd name="connsiteY60" fmla="*/ 1097240 h 1228395"/>
                    <a:gd name="connsiteX61" fmla="*/ 1086765 w 1086796"/>
                    <a:gd name="connsiteY61" fmla="*/ 996365 h 1228395"/>
                    <a:gd name="connsiteX62" fmla="*/ 1086765 w 1086796"/>
                    <a:gd name="connsiteY62" fmla="*/ 263829 h 1228395"/>
                    <a:gd name="connsiteX63" fmla="*/ 1068748 w 1086796"/>
                    <a:gd name="connsiteY63" fmla="*/ 263829 h 122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86796" h="1228395">
                      <a:moveTo>
                        <a:pt x="1068748" y="263794"/>
                      </a:moveTo>
                      <a:cubicBezTo>
                        <a:pt x="1068748" y="338613"/>
                        <a:pt x="1068748" y="413432"/>
                        <a:pt x="1068748" y="488286"/>
                      </a:cubicBezTo>
                      <a:cubicBezTo>
                        <a:pt x="1068748" y="625231"/>
                        <a:pt x="1068748" y="762211"/>
                        <a:pt x="1068748" y="899156"/>
                      </a:cubicBezTo>
                      <a:cubicBezTo>
                        <a:pt x="1068748" y="949753"/>
                        <a:pt x="1068748" y="1000349"/>
                        <a:pt x="1068748" y="1050945"/>
                      </a:cubicBezTo>
                      <a:cubicBezTo>
                        <a:pt x="1068748" y="1077460"/>
                        <a:pt x="1071956" y="1107994"/>
                        <a:pt x="1064340" y="1133662"/>
                      </a:cubicBezTo>
                      <a:cubicBezTo>
                        <a:pt x="1051013" y="1178547"/>
                        <a:pt x="1009231" y="1208129"/>
                        <a:pt x="962971" y="1208904"/>
                      </a:cubicBezTo>
                      <a:cubicBezTo>
                        <a:pt x="955955" y="1209010"/>
                        <a:pt x="948938" y="1208904"/>
                        <a:pt x="941922" y="1208904"/>
                      </a:cubicBezTo>
                      <a:lnTo>
                        <a:pt x="131958" y="1208904"/>
                      </a:lnTo>
                      <a:cubicBezTo>
                        <a:pt x="70149" y="1208904"/>
                        <a:pt x="19130" y="1166735"/>
                        <a:pt x="18107" y="1102423"/>
                      </a:cubicBezTo>
                      <a:cubicBezTo>
                        <a:pt x="17719" y="1076649"/>
                        <a:pt x="18107" y="1050839"/>
                        <a:pt x="18107" y="1025101"/>
                      </a:cubicBezTo>
                      <a:lnTo>
                        <a:pt x="18107" y="305046"/>
                      </a:lnTo>
                      <a:cubicBezTo>
                        <a:pt x="18107" y="274548"/>
                        <a:pt x="16768" y="247328"/>
                        <a:pt x="28262" y="217993"/>
                      </a:cubicBezTo>
                      <a:cubicBezTo>
                        <a:pt x="48959" y="165140"/>
                        <a:pt x="68739" y="111934"/>
                        <a:pt x="88942" y="58905"/>
                      </a:cubicBezTo>
                      <a:cubicBezTo>
                        <a:pt x="95042" y="42968"/>
                        <a:pt x="101106" y="26996"/>
                        <a:pt x="107206" y="11059"/>
                      </a:cubicBezTo>
                      <a:lnTo>
                        <a:pt x="89859" y="6264"/>
                      </a:lnTo>
                      <a:cubicBezTo>
                        <a:pt x="85311" y="27701"/>
                        <a:pt x="86862" y="50337"/>
                        <a:pt x="86862" y="72127"/>
                      </a:cubicBezTo>
                      <a:cubicBezTo>
                        <a:pt x="86862" y="111088"/>
                        <a:pt x="86862" y="150084"/>
                        <a:pt x="86862" y="189045"/>
                      </a:cubicBezTo>
                      <a:cubicBezTo>
                        <a:pt x="86862" y="297219"/>
                        <a:pt x="86862" y="405428"/>
                        <a:pt x="86862" y="513602"/>
                      </a:cubicBezTo>
                      <a:cubicBezTo>
                        <a:pt x="86862" y="585283"/>
                        <a:pt x="86545" y="656999"/>
                        <a:pt x="86862" y="728680"/>
                      </a:cubicBezTo>
                      <a:cubicBezTo>
                        <a:pt x="87073" y="778113"/>
                        <a:pt x="115809" y="823280"/>
                        <a:pt x="165418" y="836043"/>
                      </a:cubicBezTo>
                      <a:cubicBezTo>
                        <a:pt x="185763" y="841297"/>
                        <a:pt x="208399" y="839393"/>
                        <a:pt x="229272" y="839393"/>
                      </a:cubicBezTo>
                      <a:lnTo>
                        <a:pt x="810336" y="839393"/>
                      </a:lnTo>
                      <a:cubicBezTo>
                        <a:pt x="836393" y="839393"/>
                        <a:pt x="862484" y="839463"/>
                        <a:pt x="888575" y="839393"/>
                      </a:cubicBezTo>
                      <a:cubicBezTo>
                        <a:pt x="936809" y="839252"/>
                        <a:pt x="980530" y="813160"/>
                        <a:pt x="995374" y="765385"/>
                      </a:cubicBezTo>
                      <a:cubicBezTo>
                        <a:pt x="1001968" y="744229"/>
                        <a:pt x="999993" y="720571"/>
                        <a:pt x="999993" y="698640"/>
                      </a:cubicBezTo>
                      <a:cubicBezTo>
                        <a:pt x="999993" y="660913"/>
                        <a:pt x="999993" y="623221"/>
                        <a:pt x="999993" y="585495"/>
                      </a:cubicBezTo>
                      <a:cubicBezTo>
                        <a:pt x="999993" y="403418"/>
                        <a:pt x="999993" y="221342"/>
                        <a:pt x="999993" y="39266"/>
                      </a:cubicBezTo>
                      <a:cubicBezTo>
                        <a:pt x="999993" y="28089"/>
                        <a:pt x="999323" y="17264"/>
                        <a:pt x="996996" y="6228"/>
                      </a:cubicBezTo>
                      <a:lnTo>
                        <a:pt x="979649" y="11024"/>
                      </a:lnTo>
                      <a:cubicBezTo>
                        <a:pt x="994599" y="50161"/>
                        <a:pt x="1009513" y="89333"/>
                        <a:pt x="1024463" y="128471"/>
                      </a:cubicBezTo>
                      <a:cubicBezTo>
                        <a:pt x="1033559" y="152306"/>
                        <a:pt x="1042656" y="176176"/>
                        <a:pt x="1051753" y="200011"/>
                      </a:cubicBezTo>
                      <a:cubicBezTo>
                        <a:pt x="1059757" y="220954"/>
                        <a:pt x="1068148" y="240805"/>
                        <a:pt x="1068748" y="263794"/>
                      </a:cubicBezTo>
                      <a:cubicBezTo>
                        <a:pt x="1069065" y="275359"/>
                        <a:pt x="1087047" y="275394"/>
                        <a:pt x="1086765" y="263794"/>
                      </a:cubicBezTo>
                      <a:cubicBezTo>
                        <a:pt x="1086165" y="240629"/>
                        <a:pt x="1078691" y="220320"/>
                        <a:pt x="1070616" y="199129"/>
                      </a:cubicBezTo>
                      <a:cubicBezTo>
                        <a:pt x="1061449" y="175083"/>
                        <a:pt x="1052282" y="151036"/>
                        <a:pt x="1043079" y="126990"/>
                      </a:cubicBezTo>
                      <a:cubicBezTo>
                        <a:pt x="1027742" y="86759"/>
                        <a:pt x="1012369" y="46494"/>
                        <a:pt x="997031" y="6264"/>
                      </a:cubicBezTo>
                      <a:cubicBezTo>
                        <a:pt x="992941" y="-4455"/>
                        <a:pt x="977216" y="-471"/>
                        <a:pt x="979684" y="11059"/>
                      </a:cubicBezTo>
                      <a:cubicBezTo>
                        <a:pt x="983844" y="30698"/>
                        <a:pt x="982046" y="52171"/>
                        <a:pt x="982046" y="72127"/>
                      </a:cubicBezTo>
                      <a:lnTo>
                        <a:pt x="982046" y="500345"/>
                      </a:lnTo>
                      <a:cubicBezTo>
                        <a:pt x="982046" y="574776"/>
                        <a:pt x="982046" y="649242"/>
                        <a:pt x="982046" y="723674"/>
                      </a:cubicBezTo>
                      <a:cubicBezTo>
                        <a:pt x="982046" y="728892"/>
                        <a:pt x="982223" y="734181"/>
                        <a:pt x="981905" y="739399"/>
                      </a:cubicBezTo>
                      <a:cubicBezTo>
                        <a:pt x="979367" y="783049"/>
                        <a:pt x="943720" y="818731"/>
                        <a:pt x="900035" y="821270"/>
                      </a:cubicBezTo>
                      <a:cubicBezTo>
                        <a:pt x="884238" y="822187"/>
                        <a:pt x="868196" y="821411"/>
                        <a:pt x="852365" y="821411"/>
                      </a:cubicBezTo>
                      <a:lnTo>
                        <a:pt x="201629" y="821411"/>
                      </a:lnTo>
                      <a:cubicBezTo>
                        <a:pt x="195106" y="821411"/>
                        <a:pt x="188442" y="821658"/>
                        <a:pt x="181955" y="820917"/>
                      </a:cubicBezTo>
                      <a:cubicBezTo>
                        <a:pt x="137776" y="815981"/>
                        <a:pt x="105796" y="778148"/>
                        <a:pt x="104844" y="734498"/>
                      </a:cubicBezTo>
                      <a:cubicBezTo>
                        <a:pt x="103645" y="680940"/>
                        <a:pt x="104844" y="627206"/>
                        <a:pt x="104844" y="573648"/>
                      </a:cubicBezTo>
                      <a:lnTo>
                        <a:pt x="104844" y="40147"/>
                      </a:lnTo>
                      <a:cubicBezTo>
                        <a:pt x="104844" y="30275"/>
                        <a:pt x="105126" y="20896"/>
                        <a:pt x="107206" y="11059"/>
                      </a:cubicBezTo>
                      <a:cubicBezTo>
                        <a:pt x="109639" y="-435"/>
                        <a:pt x="93949" y="-4455"/>
                        <a:pt x="89859" y="6264"/>
                      </a:cubicBezTo>
                      <a:cubicBezTo>
                        <a:pt x="70713" y="56472"/>
                        <a:pt x="51568" y="106645"/>
                        <a:pt x="32422" y="156854"/>
                      </a:cubicBezTo>
                      <a:cubicBezTo>
                        <a:pt x="18354" y="193735"/>
                        <a:pt x="231" y="230580"/>
                        <a:pt x="125" y="270634"/>
                      </a:cubicBezTo>
                      <a:cubicBezTo>
                        <a:pt x="-157" y="366643"/>
                        <a:pt x="125" y="462653"/>
                        <a:pt x="125" y="558663"/>
                      </a:cubicBezTo>
                      <a:lnTo>
                        <a:pt x="125" y="1087227"/>
                      </a:lnTo>
                      <a:cubicBezTo>
                        <a:pt x="125" y="1095019"/>
                        <a:pt x="-121" y="1102846"/>
                        <a:pt x="372" y="1110638"/>
                      </a:cubicBezTo>
                      <a:cubicBezTo>
                        <a:pt x="3158" y="1155523"/>
                        <a:pt x="30554" y="1196247"/>
                        <a:pt x="71383" y="1215286"/>
                      </a:cubicBezTo>
                      <a:cubicBezTo>
                        <a:pt x="101847" y="1229460"/>
                        <a:pt x="134779" y="1226922"/>
                        <a:pt x="167358" y="1226922"/>
                      </a:cubicBezTo>
                      <a:lnTo>
                        <a:pt x="317243" y="1226922"/>
                      </a:lnTo>
                      <a:cubicBezTo>
                        <a:pt x="456691" y="1226922"/>
                        <a:pt x="596139" y="1226922"/>
                        <a:pt x="735588" y="1226922"/>
                      </a:cubicBezTo>
                      <a:cubicBezTo>
                        <a:pt x="812804" y="1226922"/>
                        <a:pt x="890902" y="1230307"/>
                        <a:pt x="968084" y="1226816"/>
                      </a:cubicBezTo>
                      <a:cubicBezTo>
                        <a:pt x="1038284" y="1223643"/>
                        <a:pt x="1086589" y="1165219"/>
                        <a:pt x="1086765" y="1097240"/>
                      </a:cubicBezTo>
                      <a:cubicBezTo>
                        <a:pt x="1086835" y="1063603"/>
                        <a:pt x="1086765" y="1029966"/>
                        <a:pt x="1086765" y="996365"/>
                      </a:cubicBezTo>
                      <a:lnTo>
                        <a:pt x="1086765" y="263829"/>
                      </a:lnTo>
                      <a:cubicBezTo>
                        <a:pt x="1086765" y="252229"/>
                        <a:pt x="1068748" y="252229"/>
                        <a:pt x="1068748" y="263829"/>
                      </a:cubicBezTo>
                      <a:close/>
                    </a:path>
                  </a:pathLst>
                </a:custGeom>
                <a:solidFill>
                  <a:srgbClr val="313131"/>
                </a:solidFill>
                <a:ln w="3521" cap="flat">
                  <a:noFill/>
                  <a:prstDash val="solid"/>
                  <a:miter/>
                </a:ln>
              </p:spPr>
              <p:txBody>
                <a:bodyPr rtlCol="0" anchor="ctr"/>
                <a:lstStyle/>
                <a:p>
                  <a:endParaRPr lang="en-GB"/>
                </a:p>
              </p:txBody>
            </p:sp>
          </p:grpSp>
          <p:grpSp>
            <p:nvGrpSpPr>
              <p:cNvPr id="61" name="Graphic 5">
                <a:extLst>
                  <a:ext uri="{FF2B5EF4-FFF2-40B4-BE49-F238E27FC236}">
                    <a16:creationId xmlns:a16="http://schemas.microsoft.com/office/drawing/2014/main" id="{B45088BE-AB57-8085-2AF3-69ED14A94AF2}"/>
                  </a:ext>
                </a:extLst>
              </p:cNvPr>
              <p:cNvGrpSpPr>
                <a:grpSpLocks noGrp="1" noUngrp="1" noRot="1" noMove="1" noResize="1"/>
              </p:cNvGrpSpPr>
              <p:nvPr/>
            </p:nvGrpSpPr>
            <p:grpSpPr>
              <a:xfrm>
                <a:off x="7998922" y="1770433"/>
                <a:ext cx="914435" cy="913538"/>
                <a:chOff x="7998922" y="1770433"/>
                <a:chExt cx="914435" cy="913538"/>
              </a:xfrm>
            </p:grpSpPr>
            <p:sp>
              <p:nvSpPr>
                <p:cNvPr id="62" name="Freeform: Shape 61">
                  <a:extLst>
                    <a:ext uri="{FF2B5EF4-FFF2-40B4-BE49-F238E27FC236}">
                      <a16:creationId xmlns:a16="http://schemas.microsoft.com/office/drawing/2014/main" id="{94A2DF6E-CEF2-4009-C640-C98A8D580DD0}"/>
                    </a:ext>
                  </a:extLst>
                </p:cNvPr>
                <p:cNvSpPr>
                  <a:spLocks noGrp="1" noRot="1" noMove="1" noResize="1" noEditPoints="1" noAdjustHandles="1" noChangeArrowheads="1" noChangeShapeType="1"/>
                </p:cNvSpPr>
                <p:nvPr/>
              </p:nvSpPr>
              <p:spPr>
                <a:xfrm>
                  <a:off x="8008156" y="1779600"/>
                  <a:ext cx="895184" cy="895149"/>
                </a:xfrm>
                <a:custGeom>
                  <a:avLst/>
                  <a:gdLst>
                    <a:gd name="connsiteX0" fmla="*/ 895185 w 895184"/>
                    <a:gd name="connsiteY0" fmla="*/ 95904 h 895149"/>
                    <a:gd name="connsiteX1" fmla="*/ 895185 w 895184"/>
                    <a:gd name="connsiteY1" fmla="*/ 799210 h 895149"/>
                    <a:gd name="connsiteX2" fmla="*/ 799245 w 895184"/>
                    <a:gd name="connsiteY2" fmla="*/ 895149 h 895149"/>
                    <a:gd name="connsiteX3" fmla="*/ 95939 w 895184"/>
                    <a:gd name="connsiteY3" fmla="*/ 895149 h 895149"/>
                    <a:gd name="connsiteX4" fmla="*/ 0 w 895184"/>
                    <a:gd name="connsiteY4" fmla="*/ 799210 h 895149"/>
                    <a:gd name="connsiteX5" fmla="*/ 0 w 895184"/>
                    <a:gd name="connsiteY5" fmla="*/ 95904 h 895149"/>
                    <a:gd name="connsiteX6" fmla="*/ 2680 w 895184"/>
                    <a:gd name="connsiteY6" fmla="*/ 73373 h 895149"/>
                    <a:gd name="connsiteX7" fmla="*/ 11389 w 895184"/>
                    <a:gd name="connsiteY7" fmla="*/ 50561 h 895149"/>
                    <a:gd name="connsiteX8" fmla="*/ 95939 w 895184"/>
                    <a:gd name="connsiteY8" fmla="*/ 0 h 895149"/>
                    <a:gd name="connsiteX9" fmla="*/ 799245 w 895184"/>
                    <a:gd name="connsiteY9" fmla="*/ 0 h 895149"/>
                    <a:gd name="connsiteX10" fmla="*/ 883796 w 895184"/>
                    <a:gd name="connsiteY10" fmla="*/ 50561 h 895149"/>
                    <a:gd name="connsiteX11" fmla="*/ 892505 w 895184"/>
                    <a:gd name="connsiteY11" fmla="*/ 73373 h 895149"/>
                    <a:gd name="connsiteX12" fmla="*/ 895185 w 895184"/>
                    <a:gd name="connsiteY12" fmla="*/ 95904 h 89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5184" h="895149">
                      <a:moveTo>
                        <a:pt x="895185" y="95904"/>
                      </a:moveTo>
                      <a:lnTo>
                        <a:pt x="895185" y="799210"/>
                      </a:lnTo>
                      <a:cubicBezTo>
                        <a:pt x="895185" y="852169"/>
                        <a:pt x="852239" y="895149"/>
                        <a:pt x="799245" y="895149"/>
                      </a:cubicBezTo>
                      <a:lnTo>
                        <a:pt x="95939" y="895149"/>
                      </a:lnTo>
                      <a:cubicBezTo>
                        <a:pt x="42980" y="895149"/>
                        <a:pt x="0" y="852204"/>
                        <a:pt x="0" y="799210"/>
                      </a:cubicBezTo>
                      <a:lnTo>
                        <a:pt x="0" y="95904"/>
                      </a:lnTo>
                      <a:cubicBezTo>
                        <a:pt x="0" y="88147"/>
                        <a:pt x="917" y="80602"/>
                        <a:pt x="2680" y="73373"/>
                      </a:cubicBezTo>
                      <a:lnTo>
                        <a:pt x="11389" y="50561"/>
                      </a:lnTo>
                      <a:cubicBezTo>
                        <a:pt x="27572" y="20450"/>
                        <a:pt x="59376" y="0"/>
                        <a:pt x="95939" y="0"/>
                      </a:cubicBezTo>
                      <a:lnTo>
                        <a:pt x="799245" y="0"/>
                      </a:lnTo>
                      <a:cubicBezTo>
                        <a:pt x="835809" y="0"/>
                        <a:pt x="867612" y="20450"/>
                        <a:pt x="883796" y="50561"/>
                      </a:cubicBezTo>
                      <a:lnTo>
                        <a:pt x="892505" y="73373"/>
                      </a:lnTo>
                      <a:cubicBezTo>
                        <a:pt x="894268" y="80602"/>
                        <a:pt x="895185" y="88147"/>
                        <a:pt x="895185" y="95904"/>
                      </a:cubicBezTo>
                      <a:close/>
                    </a:path>
                  </a:pathLst>
                </a:custGeom>
                <a:solidFill>
                  <a:schemeClr val="accent2"/>
                </a:solidFill>
                <a:ln w="3521"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24A94175-7904-5457-5425-22E2FD876939}"/>
                    </a:ext>
                  </a:extLst>
                </p:cNvPr>
                <p:cNvSpPr>
                  <a:spLocks noGrp="1" noRot="1" noMove="1" noResize="1" noEditPoints="1" noAdjustHandles="1" noChangeArrowheads="1" noChangeShapeType="1"/>
                </p:cNvSpPr>
                <p:nvPr/>
              </p:nvSpPr>
              <p:spPr>
                <a:xfrm>
                  <a:off x="7998922" y="1770433"/>
                  <a:ext cx="914435" cy="913538"/>
                </a:xfrm>
                <a:custGeom>
                  <a:avLst/>
                  <a:gdLst>
                    <a:gd name="connsiteX0" fmla="*/ 895427 w 914435"/>
                    <a:gd name="connsiteY0" fmla="*/ 105071 h 913538"/>
                    <a:gd name="connsiteX1" fmla="*/ 895427 w 914435"/>
                    <a:gd name="connsiteY1" fmla="*/ 379913 h 913538"/>
                    <a:gd name="connsiteX2" fmla="*/ 895427 w 914435"/>
                    <a:gd name="connsiteY2" fmla="*/ 767407 h 913538"/>
                    <a:gd name="connsiteX3" fmla="*/ 895427 w 914435"/>
                    <a:gd name="connsiteY3" fmla="*/ 805063 h 913538"/>
                    <a:gd name="connsiteX4" fmla="*/ 839084 w 914435"/>
                    <a:gd name="connsiteY4" fmla="*/ 889790 h 913538"/>
                    <a:gd name="connsiteX5" fmla="*/ 738702 w 914435"/>
                    <a:gd name="connsiteY5" fmla="*/ 895290 h 913538"/>
                    <a:gd name="connsiteX6" fmla="*/ 331041 w 914435"/>
                    <a:gd name="connsiteY6" fmla="*/ 895290 h 913538"/>
                    <a:gd name="connsiteX7" fmla="*/ 156333 w 914435"/>
                    <a:gd name="connsiteY7" fmla="*/ 895290 h 913538"/>
                    <a:gd name="connsiteX8" fmla="*/ 39063 w 914435"/>
                    <a:gd name="connsiteY8" fmla="*/ 864756 h 913538"/>
                    <a:gd name="connsiteX9" fmla="*/ 18295 w 914435"/>
                    <a:gd name="connsiteY9" fmla="*/ 751294 h 913538"/>
                    <a:gd name="connsiteX10" fmla="*/ 18295 w 914435"/>
                    <a:gd name="connsiteY10" fmla="*/ 572567 h 913538"/>
                    <a:gd name="connsiteX11" fmla="*/ 18295 w 914435"/>
                    <a:gd name="connsiteY11" fmla="*/ 168396 h 913538"/>
                    <a:gd name="connsiteX12" fmla="*/ 24995 w 914435"/>
                    <a:gd name="connsiteY12" fmla="*/ 73550 h 913538"/>
                    <a:gd name="connsiteX13" fmla="*/ 107747 w 914435"/>
                    <a:gd name="connsiteY13" fmla="*/ 18158 h 913538"/>
                    <a:gd name="connsiteX14" fmla="*/ 143570 w 914435"/>
                    <a:gd name="connsiteY14" fmla="*/ 18158 h 913538"/>
                    <a:gd name="connsiteX15" fmla="*/ 530253 w 914435"/>
                    <a:gd name="connsiteY15" fmla="*/ 18158 h 913538"/>
                    <a:gd name="connsiteX16" fmla="*/ 808515 w 914435"/>
                    <a:gd name="connsiteY16" fmla="*/ 18158 h 913538"/>
                    <a:gd name="connsiteX17" fmla="*/ 895463 w 914435"/>
                    <a:gd name="connsiteY17" fmla="*/ 105071 h 913538"/>
                    <a:gd name="connsiteX18" fmla="*/ 913480 w 914435"/>
                    <a:gd name="connsiteY18" fmla="*/ 105071 h 913538"/>
                    <a:gd name="connsiteX19" fmla="*/ 847793 w 914435"/>
                    <a:gd name="connsiteY19" fmla="*/ 7827 h 913538"/>
                    <a:gd name="connsiteX20" fmla="*/ 795257 w 914435"/>
                    <a:gd name="connsiteY20" fmla="*/ 141 h 913538"/>
                    <a:gd name="connsiteX21" fmla="*/ 219129 w 914435"/>
                    <a:gd name="connsiteY21" fmla="*/ 141 h 913538"/>
                    <a:gd name="connsiteX22" fmla="*/ 107535 w 914435"/>
                    <a:gd name="connsiteY22" fmla="*/ 141 h 913538"/>
                    <a:gd name="connsiteX23" fmla="*/ 313 w 914435"/>
                    <a:gd name="connsiteY23" fmla="*/ 109831 h 913538"/>
                    <a:gd name="connsiteX24" fmla="*/ 313 w 914435"/>
                    <a:gd name="connsiteY24" fmla="*/ 446164 h 913538"/>
                    <a:gd name="connsiteX25" fmla="*/ 313 w 914435"/>
                    <a:gd name="connsiteY25" fmla="*/ 799386 h 913538"/>
                    <a:gd name="connsiteX26" fmla="*/ 106724 w 914435"/>
                    <a:gd name="connsiteY26" fmla="*/ 913272 h 913538"/>
                    <a:gd name="connsiteX27" fmla="*/ 213840 w 914435"/>
                    <a:gd name="connsiteY27" fmla="*/ 913272 h 913538"/>
                    <a:gd name="connsiteX28" fmla="*/ 649215 w 914435"/>
                    <a:gd name="connsiteY28" fmla="*/ 913272 h 913538"/>
                    <a:gd name="connsiteX29" fmla="*/ 793635 w 914435"/>
                    <a:gd name="connsiteY29" fmla="*/ 913272 h 913538"/>
                    <a:gd name="connsiteX30" fmla="*/ 839472 w 914435"/>
                    <a:gd name="connsiteY30" fmla="*/ 908653 h 913538"/>
                    <a:gd name="connsiteX31" fmla="*/ 913480 w 914435"/>
                    <a:gd name="connsiteY31" fmla="*/ 808272 h 913538"/>
                    <a:gd name="connsiteX32" fmla="*/ 913480 w 914435"/>
                    <a:gd name="connsiteY32" fmla="*/ 509277 h 913538"/>
                    <a:gd name="connsiteX33" fmla="*/ 913480 w 914435"/>
                    <a:gd name="connsiteY33" fmla="*/ 128025 h 913538"/>
                    <a:gd name="connsiteX34" fmla="*/ 913480 w 914435"/>
                    <a:gd name="connsiteY34" fmla="*/ 105036 h 913538"/>
                    <a:gd name="connsiteX35" fmla="*/ 895463 w 914435"/>
                    <a:gd name="connsiteY35" fmla="*/ 105036 h 91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4435" h="913538">
                      <a:moveTo>
                        <a:pt x="895427" y="105071"/>
                      </a:moveTo>
                      <a:cubicBezTo>
                        <a:pt x="895427" y="196673"/>
                        <a:pt x="895427" y="288311"/>
                        <a:pt x="895427" y="379913"/>
                      </a:cubicBezTo>
                      <a:cubicBezTo>
                        <a:pt x="895427" y="471515"/>
                        <a:pt x="895427" y="638254"/>
                        <a:pt x="895427" y="767407"/>
                      </a:cubicBezTo>
                      <a:cubicBezTo>
                        <a:pt x="895427" y="779959"/>
                        <a:pt x="895533" y="792511"/>
                        <a:pt x="895427" y="805063"/>
                      </a:cubicBezTo>
                      <a:cubicBezTo>
                        <a:pt x="895145" y="842226"/>
                        <a:pt x="874836" y="876427"/>
                        <a:pt x="839084" y="889790"/>
                      </a:cubicBezTo>
                      <a:cubicBezTo>
                        <a:pt x="809467" y="900861"/>
                        <a:pt x="769554" y="895290"/>
                        <a:pt x="738702" y="895290"/>
                      </a:cubicBezTo>
                      <a:cubicBezTo>
                        <a:pt x="602815" y="895290"/>
                        <a:pt x="466928" y="895290"/>
                        <a:pt x="331041" y="895290"/>
                      </a:cubicBezTo>
                      <a:lnTo>
                        <a:pt x="156333" y="895290"/>
                      </a:lnTo>
                      <a:cubicBezTo>
                        <a:pt x="114375" y="895290"/>
                        <a:pt x="69808" y="900614"/>
                        <a:pt x="39063" y="864756"/>
                      </a:cubicBezTo>
                      <a:cubicBezTo>
                        <a:pt x="12301" y="833552"/>
                        <a:pt x="18295" y="789514"/>
                        <a:pt x="18295" y="751294"/>
                      </a:cubicBezTo>
                      <a:cubicBezTo>
                        <a:pt x="18295" y="691706"/>
                        <a:pt x="18295" y="632154"/>
                        <a:pt x="18295" y="572567"/>
                      </a:cubicBezTo>
                      <a:cubicBezTo>
                        <a:pt x="18295" y="437843"/>
                        <a:pt x="18295" y="303119"/>
                        <a:pt x="18295" y="168396"/>
                      </a:cubicBezTo>
                      <a:cubicBezTo>
                        <a:pt x="18295" y="137791"/>
                        <a:pt x="13959" y="102568"/>
                        <a:pt x="24995" y="73550"/>
                      </a:cubicBezTo>
                      <a:cubicBezTo>
                        <a:pt x="38287" y="38679"/>
                        <a:pt x="70760" y="18511"/>
                        <a:pt x="107747" y="18158"/>
                      </a:cubicBezTo>
                      <a:cubicBezTo>
                        <a:pt x="119700" y="18052"/>
                        <a:pt x="131617" y="18158"/>
                        <a:pt x="143570" y="18158"/>
                      </a:cubicBezTo>
                      <a:lnTo>
                        <a:pt x="530253" y="18158"/>
                      </a:lnTo>
                      <a:cubicBezTo>
                        <a:pt x="622948" y="18158"/>
                        <a:pt x="715855" y="16184"/>
                        <a:pt x="808515" y="18158"/>
                      </a:cubicBezTo>
                      <a:cubicBezTo>
                        <a:pt x="856960" y="19181"/>
                        <a:pt x="894052" y="57401"/>
                        <a:pt x="895463" y="105071"/>
                      </a:cubicBezTo>
                      <a:cubicBezTo>
                        <a:pt x="895815" y="116636"/>
                        <a:pt x="913797" y="116671"/>
                        <a:pt x="913480" y="105071"/>
                      </a:cubicBezTo>
                      <a:cubicBezTo>
                        <a:pt x="912246" y="62690"/>
                        <a:pt x="887670" y="24082"/>
                        <a:pt x="847793" y="7827"/>
                      </a:cubicBezTo>
                      <a:cubicBezTo>
                        <a:pt x="830692" y="846"/>
                        <a:pt x="813275" y="141"/>
                        <a:pt x="795257" y="141"/>
                      </a:cubicBezTo>
                      <a:lnTo>
                        <a:pt x="219129" y="141"/>
                      </a:lnTo>
                      <a:cubicBezTo>
                        <a:pt x="181931" y="141"/>
                        <a:pt x="144733" y="-176"/>
                        <a:pt x="107535" y="141"/>
                      </a:cubicBezTo>
                      <a:cubicBezTo>
                        <a:pt x="45480" y="705"/>
                        <a:pt x="701" y="49256"/>
                        <a:pt x="313" y="109831"/>
                      </a:cubicBezTo>
                      <a:cubicBezTo>
                        <a:pt x="-392" y="221919"/>
                        <a:pt x="313" y="334041"/>
                        <a:pt x="313" y="446164"/>
                      </a:cubicBezTo>
                      <a:cubicBezTo>
                        <a:pt x="313" y="558287"/>
                        <a:pt x="313" y="681657"/>
                        <a:pt x="313" y="799386"/>
                      </a:cubicBezTo>
                      <a:cubicBezTo>
                        <a:pt x="313" y="861512"/>
                        <a:pt x="42166" y="912214"/>
                        <a:pt x="106724" y="913272"/>
                      </a:cubicBezTo>
                      <a:cubicBezTo>
                        <a:pt x="142406" y="913872"/>
                        <a:pt x="178159" y="913272"/>
                        <a:pt x="213840" y="913272"/>
                      </a:cubicBezTo>
                      <a:cubicBezTo>
                        <a:pt x="358965" y="913272"/>
                        <a:pt x="504091" y="913272"/>
                        <a:pt x="649215" y="913272"/>
                      </a:cubicBezTo>
                      <a:lnTo>
                        <a:pt x="793635" y="913272"/>
                      </a:lnTo>
                      <a:cubicBezTo>
                        <a:pt x="809149" y="913272"/>
                        <a:pt x="824381" y="913272"/>
                        <a:pt x="839472" y="908653"/>
                      </a:cubicBezTo>
                      <a:cubicBezTo>
                        <a:pt x="883686" y="895008"/>
                        <a:pt x="912493" y="853932"/>
                        <a:pt x="913480" y="808272"/>
                      </a:cubicBezTo>
                      <a:cubicBezTo>
                        <a:pt x="915631" y="708701"/>
                        <a:pt x="913480" y="608883"/>
                        <a:pt x="913480" y="509277"/>
                      </a:cubicBezTo>
                      <a:cubicBezTo>
                        <a:pt x="913480" y="382205"/>
                        <a:pt x="913480" y="255097"/>
                        <a:pt x="913480" y="128025"/>
                      </a:cubicBezTo>
                      <a:lnTo>
                        <a:pt x="913480" y="105036"/>
                      </a:lnTo>
                      <a:cubicBezTo>
                        <a:pt x="913480" y="93436"/>
                        <a:pt x="895463" y="93436"/>
                        <a:pt x="895463" y="105036"/>
                      </a:cubicBezTo>
                      <a:close/>
                    </a:path>
                  </a:pathLst>
                </a:custGeom>
                <a:solidFill>
                  <a:srgbClr val="313131"/>
                </a:solidFill>
                <a:ln w="3521" cap="flat">
                  <a:noFill/>
                  <a:prstDash val="solid"/>
                  <a:miter/>
                </a:ln>
              </p:spPr>
              <p:txBody>
                <a:bodyPr rtlCol="0" anchor="ctr"/>
                <a:lstStyle/>
                <a:p>
                  <a:endParaRPr lang="en-GB"/>
                </a:p>
              </p:txBody>
            </p:sp>
          </p:grpSp>
          <p:sp>
            <p:nvSpPr>
              <p:cNvPr id="64" name="Freeform: Shape 63">
                <a:extLst>
                  <a:ext uri="{FF2B5EF4-FFF2-40B4-BE49-F238E27FC236}">
                    <a16:creationId xmlns:a16="http://schemas.microsoft.com/office/drawing/2014/main" id="{50E18D4D-D425-1FA3-3A8D-F590A8E15110}"/>
                  </a:ext>
                </a:extLst>
              </p:cNvPr>
              <p:cNvSpPr>
                <a:spLocks noGrp="1" noRot="1" noMove="1" noResize="1" noEditPoints="1" noAdjustHandles="1" noChangeArrowheads="1" noChangeShapeType="1"/>
              </p:cNvSpPr>
              <p:nvPr/>
            </p:nvSpPr>
            <p:spPr>
              <a:xfrm>
                <a:off x="8864008" y="2725065"/>
                <a:ext cx="56840" cy="219836"/>
              </a:xfrm>
              <a:custGeom>
                <a:avLst/>
                <a:gdLst>
                  <a:gd name="connsiteX0" fmla="*/ 196 w 56840"/>
                  <a:gd name="connsiteY0" fmla="*/ 11282 h 219836"/>
                  <a:gd name="connsiteX1" fmla="*/ 39297 w 56840"/>
                  <a:gd name="connsiteY1" fmla="*/ 213350 h 219836"/>
                  <a:gd name="connsiteX2" fmla="*/ 56645 w 56840"/>
                  <a:gd name="connsiteY2" fmla="*/ 208554 h 219836"/>
                  <a:gd name="connsiteX3" fmla="*/ 17543 w 56840"/>
                  <a:gd name="connsiteY3" fmla="*/ 6487 h 219836"/>
                  <a:gd name="connsiteX4" fmla="*/ 196 w 56840"/>
                  <a:gd name="connsiteY4" fmla="*/ 11282 h 219836"/>
                  <a:gd name="connsiteX5" fmla="*/ 196 w 56840"/>
                  <a:gd name="connsiteY5" fmla="*/ 11282 h 21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40" h="219836">
                    <a:moveTo>
                      <a:pt x="196" y="11282"/>
                    </a:moveTo>
                    <a:cubicBezTo>
                      <a:pt x="13241" y="78626"/>
                      <a:pt x="26252" y="146005"/>
                      <a:pt x="39297" y="213350"/>
                    </a:cubicBezTo>
                    <a:cubicBezTo>
                      <a:pt x="41483" y="224703"/>
                      <a:pt x="58866" y="219908"/>
                      <a:pt x="56645" y="208554"/>
                    </a:cubicBezTo>
                    <a:cubicBezTo>
                      <a:pt x="43599" y="141210"/>
                      <a:pt x="30589" y="73831"/>
                      <a:pt x="17543" y="6487"/>
                    </a:cubicBezTo>
                    <a:cubicBezTo>
                      <a:pt x="15357" y="-4867"/>
                      <a:pt x="-2026" y="-72"/>
                      <a:pt x="196" y="11282"/>
                    </a:cubicBezTo>
                    <a:lnTo>
                      <a:pt x="196" y="11282"/>
                    </a:lnTo>
                    <a:close/>
                  </a:path>
                </a:pathLst>
              </a:custGeom>
              <a:solidFill>
                <a:srgbClr val="313131"/>
              </a:solidFill>
              <a:ln w="3521"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F94150C5-3D2C-63D2-8E4C-9CADCCA3994F}"/>
                  </a:ext>
                </a:extLst>
              </p:cNvPr>
              <p:cNvSpPr>
                <a:spLocks noGrp="1" noRot="1" noMove="1" noResize="1" noEditPoints="1" noAdjustHandles="1" noChangeArrowheads="1" noChangeShapeType="1"/>
              </p:cNvSpPr>
              <p:nvPr/>
            </p:nvSpPr>
            <p:spPr>
              <a:xfrm>
                <a:off x="7990689" y="2725060"/>
                <a:ext cx="56829" cy="219846"/>
              </a:xfrm>
              <a:custGeom>
                <a:avLst/>
                <a:gdLst>
                  <a:gd name="connsiteX0" fmla="*/ 39292 w 56829"/>
                  <a:gd name="connsiteY0" fmla="*/ 6492 h 219846"/>
                  <a:gd name="connsiteX1" fmla="*/ 190 w 56829"/>
                  <a:gd name="connsiteY1" fmla="*/ 208560 h 219846"/>
                  <a:gd name="connsiteX2" fmla="*/ 17537 w 56829"/>
                  <a:gd name="connsiteY2" fmla="*/ 213355 h 219846"/>
                  <a:gd name="connsiteX3" fmla="*/ 56639 w 56829"/>
                  <a:gd name="connsiteY3" fmla="*/ 11287 h 219846"/>
                  <a:gd name="connsiteX4" fmla="*/ 39292 w 56829"/>
                  <a:gd name="connsiteY4" fmla="*/ 6492 h 219846"/>
                  <a:gd name="connsiteX5" fmla="*/ 39292 w 56829"/>
                  <a:gd name="connsiteY5" fmla="*/ 6492 h 2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29" h="219846">
                    <a:moveTo>
                      <a:pt x="39292" y="6492"/>
                    </a:moveTo>
                    <a:cubicBezTo>
                      <a:pt x="26246" y="73836"/>
                      <a:pt x="13236" y="141215"/>
                      <a:pt x="190" y="208560"/>
                    </a:cubicBezTo>
                    <a:cubicBezTo>
                      <a:pt x="-1996" y="219878"/>
                      <a:pt x="15351" y="224743"/>
                      <a:pt x="17537" y="213355"/>
                    </a:cubicBezTo>
                    <a:cubicBezTo>
                      <a:pt x="30583" y="146011"/>
                      <a:pt x="43594" y="78631"/>
                      <a:pt x="56639" y="11287"/>
                    </a:cubicBezTo>
                    <a:cubicBezTo>
                      <a:pt x="58825" y="-31"/>
                      <a:pt x="41478" y="-4897"/>
                      <a:pt x="39292" y="6492"/>
                    </a:cubicBezTo>
                    <a:lnTo>
                      <a:pt x="39292" y="6492"/>
                    </a:lnTo>
                    <a:close/>
                  </a:path>
                </a:pathLst>
              </a:custGeom>
              <a:solidFill>
                <a:srgbClr val="313131"/>
              </a:solidFill>
              <a:ln w="3521" cap="flat">
                <a:noFill/>
                <a:prstDash val="solid"/>
                <a:miter/>
              </a:ln>
            </p:spPr>
            <p:txBody>
              <a:bodyPr rtlCol="0" anchor="ctr"/>
              <a:lstStyle/>
              <a:p>
                <a:endParaRPr lang="en-GB"/>
              </a:p>
            </p:txBody>
          </p:sp>
          <p:grpSp>
            <p:nvGrpSpPr>
              <p:cNvPr id="66" name="Graphic 5">
                <a:extLst>
                  <a:ext uri="{FF2B5EF4-FFF2-40B4-BE49-F238E27FC236}">
                    <a16:creationId xmlns:a16="http://schemas.microsoft.com/office/drawing/2014/main" id="{1455AA3D-A4E7-9DB6-DC57-8FA997B7ED1B}"/>
                  </a:ext>
                </a:extLst>
              </p:cNvPr>
              <p:cNvGrpSpPr>
                <a:grpSpLocks noGrp="1" noUngrp="1" noRot="1" noMove="1" noResize="1"/>
              </p:cNvGrpSpPr>
              <p:nvPr/>
            </p:nvGrpSpPr>
            <p:grpSpPr>
              <a:xfrm>
                <a:off x="8218369" y="2157927"/>
                <a:ext cx="474829" cy="138425"/>
                <a:chOff x="8218369" y="2157927"/>
                <a:chExt cx="474829" cy="138425"/>
              </a:xfrm>
              <a:solidFill>
                <a:srgbClr val="231F20"/>
              </a:solidFill>
            </p:grpSpPr>
            <p:sp>
              <p:nvSpPr>
                <p:cNvPr id="67" name="Freeform: Shape 66">
                  <a:extLst>
                    <a:ext uri="{FF2B5EF4-FFF2-40B4-BE49-F238E27FC236}">
                      <a16:creationId xmlns:a16="http://schemas.microsoft.com/office/drawing/2014/main" id="{00B5FD86-BFDB-D318-B610-DC509949F526}"/>
                    </a:ext>
                  </a:extLst>
                </p:cNvPr>
                <p:cNvSpPr>
                  <a:spLocks noGrp="1" noRot="1" noMove="1" noResize="1" noEditPoints="1" noAdjustHandles="1" noChangeArrowheads="1" noChangeShapeType="1"/>
                </p:cNvSpPr>
                <p:nvPr/>
              </p:nvSpPr>
              <p:spPr>
                <a:xfrm>
                  <a:off x="8218369" y="2164908"/>
                  <a:ext cx="106446" cy="129188"/>
                </a:xfrm>
                <a:custGeom>
                  <a:avLst/>
                  <a:gdLst>
                    <a:gd name="connsiteX0" fmla="*/ 35 w 106446"/>
                    <a:gd name="connsiteY0" fmla="*/ 129188 h 129188"/>
                    <a:gd name="connsiteX1" fmla="*/ 35 w 106446"/>
                    <a:gd name="connsiteY1" fmla="*/ 0 h 129188"/>
                    <a:gd name="connsiteX2" fmla="*/ 66710 w 106446"/>
                    <a:gd name="connsiteY2" fmla="*/ 0 h 129188"/>
                    <a:gd name="connsiteX3" fmla="*/ 85926 w 106446"/>
                    <a:gd name="connsiteY3" fmla="*/ 3878 h 129188"/>
                    <a:gd name="connsiteX4" fmla="*/ 98443 w 106446"/>
                    <a:gd name="connsiteY4" fmla="*/ 14703 h 129188"/>
                    <a:gd name="connsiteX5" fmla="*/ 102885 w 106446"/>
                    <a:gd name="connsiteY5" fmla="*/ 31274 h 129188"/>
                    <a:gd name="connsiteX6" fmla="*/ 100241 w 106446"/>
                    <a:gd name="connsiteY6" fmla="*/ 44849 h 129188"/>
                    <a:gd name="connsiteX7" fmla="*/ 92907 w 106446"/>
                    <a:gd name="connsiteY7" fmla="*/ 55215 h 129188"/>
                    <a:gd name="connsiteX8" fmla="*/ 82188 w 106446"/>
                    <a:gd name="connsiteY8" fmla="*/ 61421 h 129188"/>
                    <a:gd name="connsiteX9" fmla="*/ 82188 w 106446"/>
                    <a:gd name="connsiteY9" fmla="*/ 62161 h 129188"/>
                    <a:gd name="connsiteX10" fmla="*/ 94423 w 106446"/>
                    <a:gd name="connsiteY10" fmla="*/ 67626 h 129188"/>
                    <a:gd name="connsiteX11" fmla="*/ 103167 w 106446"/>
                    <a:gd name="connsiteY11" fmla="*/ 78063 h 129188"/>
                    <a:gd name="connsiteX12" fmla="*/ 106446 w 106446"/>
                    <a:gd name="connsiteY12" fmla="*/ 93965 h 129188"/>
                    <a:gd name="connsiteX13" fmla="*/ 101157 w 106446"/>
                    <a:gd name="connsiteY13" fmla="*/ 114309 h 129188"/>
                    <a:gd name="connsiteX14" fmla="*/ 87019 w 106446"/>
                    <a:gd name="connsiteY14" fmla="*/ 125627 h 129188"/>
                    <a:gd name="connsiteX15" fmla="*/ 66674 w 106446"/>
                    <a:gd name="connsiteY15" fmla="*/ 129188 h 129188"/>
                    <a:gd name="connsiteX16" fmla="*/ 0 w 106446"/>
                    <a:gd name="connsiteY16" fmla="*/ 129188 h 129188"/>
                    <a:gd name="connsiteX17" fmla="*/ 17912 w 106446"/>
                    <a:gd name="connsiteY17" fmla="*/ 55356 h 129188"/>
                    <a:gd name="connsiteX18" fmla="*/ 63290 w 106446"/>
                    <a:gd name="connsiteY18" fmla="*/ 55356 h 129188"/>
                    <a:gd name="connsiteX19" fmla="*/ 74396 w 106446"/>
                    <a:gd name="connsiteY19" fmla="*/ 52818 h 129188"/>
                    <a:gd name="connsiteX20" fmla="*/ 81836 w 106446"/>
                    <a:gd name="connsiteY20" fmla="*/ 45660 h 129188"/>
                    <a:gd name="connsiteX21" fmla="*/ 84551 w 106446"/>
                    <a:gd name="connsiteY21" fmla="*/ 35188 h 129188"/>
                    <a:gd name="connsiteX22" fmla="*/ 79085 w 106446"/>
                    <a:gd name="connsiteY22" fmla="*/ 20203 h 129188"/>
                    <a:gd name="connsiteX23" fmla="*/ 64594 w 106446"/>
                    <a:gd name="connsiteY23" fmla="*/ 15408 h 129188"/>
                    <a:gd name="connsiteX24" fmla="*/ 17876 w 106446"/>
                    <a:gd name="connsiteY24" fmla="*/ 15408 h 129188"/>
                    <a:gd name="connsiteX25" fmla="*/ 17876 w 106446"/>
                    <a:gd name="connsiteY25" fmla="*/ 55321 h 129188"/>
                    <a:gd name="connsiteX26" fmla="*/ 17912 w 106446"/>
                    <a:gd name="connsiteY26" fmla="*/ 113745 h 129188"/>
                    <a:gd name="connsiteX27" fmla="*/ 66498 w 106446"/>
                    <a:gd name="connsiteY27" fmla="*/ 113745 h 129188"/>
                    <a:gd name="connsiteX28" fmla="*/ 82118 w 106446"/>
                    <a:gd name="connsiteY28" fmla="*/ 108738 h 129188"/>
                    <a:gd name="connsiteX29" fmla="*/ 88147 w 106446"/>
                    <a:gd name="connsiteY29" fmla="*/ 92061 h 129188"/>
                    <a:gd name="connsiteX30" fmla="*/ 85502 w 106446"/>
                    <a:gd name="connsiteY30" fmla="*/ 80108 h 129188"/>
                    <a:gd name="connsiteX31" fmla="*/ 77781 w 106446"/>
                    <a:gd name="connsiteY31" fmla="*/ 72950 h 129188"/>
                    <a:gd name="connsiteX32" fmla="*/ 64982 w 106446"/>
                    <a:gd name="connsiteY32" fmla="*/ 70588 h 129188"/>
                    <a:gd name="connsiteX33" fmla="*/ 17912 w 106446"/>
                    <a:gd name="connsiteY33" fmla="*/ 70588 h 129188"/>
                    <a:gd name="connsiteX34" fmla="*/ 17912 w 106446"/>
                    <a:gd name="connsiteY34" fmla="*/ 113709 h 12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6446" h="129188">
                      <a:moveTo>
                        <a:pt x="35" y="129188"/>
                      </a:moveTo>
                      <a:lnTo>
                        <a:pt x="35" y="0"/>
                      </a:lnTo>
                      <a:lnTo>
                        <a:pt x="66710" y="0"/>
                      </a:lnTo>
                      <a:cubicBezTo>
                        <a:pt x="74114" y="0"/>
                        <a:pt x="80531" y="1305"/>
                        <a:pt x="85926" y="3878"/>
                      </a:cubicBezTo>
                      <a:cubicBezTo>
                        <a:pt x="91320" y="6452"/>
                        <a:pt x="95516" y="10049"/>
                        <a:pt x="98443" y="14703"/>
                      </a:cubicBezTo>
                      <a:cubicBezTo>
                        <a:pt x="101404" y="19357"/>
                        <a:pt x="102885" y="24857"/>
                        <a:pt x="102885" y="31274"/>
                      </a:cubicBezTo>
                      <a:cubicBezTo>
                        <a:pt x="102885" y="36176"/>
                        <a:pt x="102004" y="40689"/>
                        <a:pt x="100241" y="44849"/>
                      </a:cubicBezTo>
                      <a:cubicBezTo>
                        <a:pt x="98478" y="49010"/>
                        <a:pt x="96045" y="52465"/>
                        <a:pt x="92907" y="55215"/>
                      </a:cubicBezTo>
                      <a:cubicBezTo>
                        <a:pt x="89769" y="57965"/>
                        <a:pt x="86172" y="60046"/>
                        <a:pt x="82188" y="61421"/>
                      </a:cubicBezTo>
                      <a:lnTo>
                        <a:pt x="82188" y="62161"/>
                      </a:lnTo>
                      <a:cubicBezTo>
                        <a:pt x="86701" y="63184"/>
                        <a:pt x="90791" y="64982"/>
                        <a:pt x="94423" y="67626"/>
                      </a:cubicBezTo>
                      <a:cubicBezTo>
                        <a:pt x="98055" y="70271"/>
                        <a:pt x="100981" y="73761"/>
                        <a:pt x="103167" y="78063"/>
                      </a:cubicBezTo>
                      <a:cubicBezTo>
                        <a:pt x="105353" y="82400"/>
                        <a:pt x="106446" y="87688"/>
                        <a:pt x="106446" y="93965"/>
                      </a:cubicBezTo>
                      <a:cubicBezTo>
                        <a:pt x="106446" y="102391"/>
                        <a:pt x="104683" y="109161"/>
                        <a:pt x="101157" y="114309"/>
                      </a:cubicBezTo>
                      <a:cubicBezTo>
                        <a:pt x="97631" y="119457"/>
                        <a:pt x="92942" y="123229"/>
                        <a:pt x="87019" y="125627"/>
                      </a:cubicBezTo>
                      <a:cubicBezTo>
                        <a:pt x="81095" y="128025"/>
                        <a:pt x="74326" y="129188"/>
                        <a:pt x="66674" y="129188"/>
                      </a:cubicBezTo>
                      <a:lnTo>
                        <a:pt x="0" y="129188"/>
                      </a:lnTo>
                      <a:close/>
                      <a:moveTo>
                        <a:pt x="17912" y="55356"/>
                      </a:moveTo>
                      <a:lnTo>
                        <a:pt x="63290" y="55356"/>
                      </a:lnTo>
                      <a:cubicBezTo>
                        <a:pt x="67556" y="55356"/>
                        <a:pt x="71258" y="54510"/>
                        <a:pt x="74396" y="52818"/>
                      </a:cubicBezTo>
                      <a:cubicBezTo>
                        <a:pt x="77534" y="51125"/>
                        <a:pt x="80002" y="48728"/>
                        <a:pt x="81836" y="45660"/>
                      </a:cubicBezTo>
                      <a:cubicBezTo>
                        <a:pt x="83634" y="42593"/>
                        <a:pt x="84551" y="39102"/>
                        <a:pt x="84551" y="35188"/>
                      </a:cubicBezTo>
                      <a:cubicBezTo>
                        <a:pt x="84551" y="28419"/>
                        <a:pt x="82717" y="23412"/>
                        <a:pt x="79085" y="20203"/>
                      </a:cubicBezTo>
                      <a:cubicBezTo>
                        <a:pt x="75454" y="16995"/>
                        <a:pt x="70623" y="15408"/>
                        <a:pt x="64594" y="15408"/>
                      </a:cubicBezTo>
                      <a:lnTo>
                        <a:pt x="17876" y="15408"/>
                      </a:lnTo>
                      <a:lnTo>
                        <a:pt x="17876" y="55321"/>
                      </a:lnTo>
                      <a:close/>
                      <a:moveTo>
                        <a:pt x="17912" y="113745"/>
                      </a:moveTo>
                      <a:lnTo>
                        <a:pt x="66498" y="113745"/>
                      </a:lnTo>
                      <a:cubicBezTo>
                        <a:pt x="72880" y="113745"/>
                        <a:pt x="78098" y="112088"/>
                        <a:pt x="82118" y="108738"/>
                      </a:cubicBezTo>
                      <a:cubicBezTo>
                        <a:pt x="86137" y="105424"/>
                        <a:pt x="88147" y="99853"/>
                        <a:pt x="88147" y="92061"/>
                      </a:cubicBezTo>
                      <a:cubicBezTo>
                        <a:pt x="88147" y="87301"/>
                        <a:pt x="87265" y="83316"/>
                        <a:pt x="85502" y="80108"/>
                      </a:cubicBezTo>
                      <a:cubicBezTo>
                        <a:pt x="83740" y="76899"/>
                        <a:pt x="81166" y="74537"/>
                        <a:pt x="77781" y="72950"/>
                      </a:cubicBezTo>
                      <a:cubicBezTo>
                        <a:pt x="74396" y="71364"/>
                        <a:pt x="70130" y="70588"/>
                        <a:pt x="64982" y="70588"/>
                      </a:cubicBezTo>
                      <a:lnTo>
                        <a:pt x="17912" y="70588"/>
                      </a:lnTo>
                      <a:lnTo>
                        <a:pt x="17912" y="113709"/>
                      </a:lnTo>
                      <a:close/>
                    </a:path>
                  </a:pathLst>
                </a:custGeom>
                <a:solidFill>
                  <a:srgbClr val="231F20"/>
                </a:solidFill>
                <a:ln w="3521"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52ABA04C-7DFB-F403-32E9-A7FFF217A8ED}"/>
                    </a:ext>
                  </a:extLst>
                </p:cNvPr>
                <p:cNvSpPr>
                  <a:spLocks noGrp="1" noRot="1" noMove="1" noResize="1" noEditPoints="1" noAdjustHandles="1" noChangeArrowheads="1" noChangeShapeType="1"/>
                </p:cNvSpPr>
                <p:nvPr/>
              </p:nvSpPr>
              <p:spPr>
                <a:xfrm>
                  <a:off x="8346640" y="2192762"/>
                  <a:ext cx="47282" cy="101333"/>
                </a:xfrm>
                <a:custGeom>
                  <a:avLst/>
                  <a:gdLst>
                    <a:gd name="connsiteX0" fmla="*/ 0 w 47282"/>
                    <a:gd name="connsiteY0" fmla="*/ 101334 h 101333"/>
                    <a:gd name="connsiteX1" fmla="*/ 0 w 47282"/>
                    <a:gd name="connsiteY1" fmla="*/ 2257 h 101333"/>
                    <a:gd name="connsiteX2" fmla="*/ 13363 w 47282"/>
                    <a:gd name="connsiteY2" fmla="*/ 2257 h 101333"/>
                    <a:gd name="connsiteX3" fmla="*/ 14879 w 47282"/>
                    <a:gd name="connsiteY3" fmla="*/ 18652 h 101333"/>
                    <a:gd name="connsiteX4" fmla="*/ 16184 w 47282"/>
                    <a:gd name="connsiteY4" fmla="*/ 18652 h 101333"/>
                    <a:gd name="connsiteX5" fmla="*/ 20344 w 47282"/>
                    <a:gd name="connsiteY5" fmla="*/ 9696 h 101333"/>
                    <a:gd name="connsiteX6" fmla="*/ 27502 w 47282"/>
                    <a:gd name="connsiteY6" fmla="*/ 2715 h 101333"/>
                    <a:gd name="connsiteX7" fmla="*/ 38608 w 47282"/>
                    <a:gd name="connsiteY7" fmla="*/ 0 h 101333"/>
                    <a:gd name="connsiteX8" fmla="*/ 43791 w 47282"/>
                    <a:gd name="connsiteY8" fmla="*/ 458 h 101333"/>
                    <a:gd name="connsiteX9" fmla="*/ 47282 w 47282"/>
                    <a:gd name="connsiteY9" fmla="*/ 1481 h 101333"/>
                    <a:gd name="connsiteX10" fmla="*/ 47282 w 47282"/>
                    <a:gd name="connsiteY10" fmla="*/ 16748 h 101333"/>
                    <a:gd name="connsiteX11" fmla="*/ 41077 w 47282"/>
                    <a:gd name="connsiteY11" fmla="*/ 16748 h 101333"/>
                    <a:gd name="connsiteX12" fmla="*/ 30076 w 47282"/>
                    <a:gd name="connsiteY12" fmla="*/ 18899 h 101333"/>
                    <a:gd name="connsiteX13" fmla="*/ 22460 w 47282"/>
                    <a:gd name="connsiteY13" fmla="*/ 25034 h 101333"/>
                    <a:gd name="connsiteX14" fmla="*/ 18017 w 47282"/>
                    <a:gd name="connsiteY14" fmla="*/ 34448 h 101333"/>
                    <a:gd name="connsiteX15" fmla="*/ 16607 w 47282"/>
                    <a:gd name="connsiteY15" fmla="*/ 46119 h 101333"/>
                    <a:gd name="connsiteX16" fmla="*/ 16607 w 47282"/>
                    <a:gd name="connsiteY16" fmla="*/ 101298 h 101333"/>
                    <a:gd name="connsiteX17" fmla="*/ 35 w 47282"/>
                    <a:gd name="connsiteY17" fmla="*/ 101298 h 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282" h="101333">
                      <a:moveTo>
                        <a:pt x="0" y="101334"/>
                      </a:moveTo>
                      <a:lnTo>
                        <a:pt x="0" y="2257"/>
                      </a:lnTo>
                      <a:lnTo>
                        <a:pt x="13363" y="2257"/>
                      </a:lnTo>
                      <a:lnTo>
                        <a:pt x="14879" y="18652"/>
                      </a:lnTo>
                      <a:lnTo>
                        <a:pt x="16184" y="18652"/>
                      </a:lnTo>
                      <a:cubicBezTo>
                        <a:pt x="17171" y="15514"/>
                        <a:pt x="18581" y="12517"/>
                        <a:pt x="20344" y="9696"/>
                      </a:cubicBezTo>
                      <a:cubicBezTo>
                        <a:pt x="22107" y="6875"/>
                        <a:pt x="24505" y="4548"/>
                        <a:pt x="27502" y="2715"/>
                      </a:cubicBezTo>
                      <a:cubicBezTo>
                        <a:pt x="30499" y="881"/>
                        <a:pt x="34201" y="0"/>
                        <a:pt x="38608" y="0"/>
                      </a:cubicBezTo>
                      <a:cubicBezTo>
                        <a:pt x="40477" y="0"/>
                        <a:pt x="42205" y="176"/>
                        <a:pt x="43791" y="458"/>
                      </a:cubicBezTo>
                      <a:cubicBezTo>
                        <a:pt x="45378" y="776"/>
                        <a:pt x="46542" y="1128"/>
                        <a:pt x="47282" y="1481"/>
                      </a:cubicBezTo>
                      <a:lnTo>
                        <a:pt x="47282" y="16748"/>
                      </a:lnTo>
                      <a:lnTo>
                        <a:pt x="41077" y="16748"/>
                      </a:lnTo>
                      <a:cubicBezTo>
                        <a:pt x="36810" y="16748"/>
                        <a:pt x="33143" y="17453"/>
                        <a:pt x="30076" y="18899"/>
                      </a:cubicBezTo>
                      <a:cubicBezTo>
                        <a:pt x="27008" y="20344"/>
                        <a:pt x="24470" y="22389"/>
                        <a:pt x="22460" y="25034"/>
                      </a:cubicBezTo>
                      <a:cubicBezTo>
                        <a:pt x="20450" y="27678"/>
                        <a:pt x="18969" y="30816"/>
                        <a:pt x="18017" y="34448"/>
                      </a:cubicBezTo>
                      <a:cubicBezTo>
                        <a:pt x="17065" y="38080"/>
                        <a:pt x="16607" y="41993"/>
                        <a:pt x="16607" y="46119"/>
                      </a:cubicBezTo>
                      <a:lnTo>
                        <a:pt x="16607" y="101298"/>
                      </a:lnTo>
                      <a:lnTo>
                        <a:pt x="35" y="101298"/>
                      </a:lnTo>
                      <a:close/>
                    </a:path>
                  </a:pathLst>
                </a:custGeom>
                <a:solidFill>
                  <a:srgbClr val="231F20"/>
                </a:solidFill>
                <a:ln w="3521"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C7BA4817-B559-62CB-022E-B6B77360316A}"/>
                    </a:ext>
                  </a:extLst>
                </p:cNvPr>
                <p:cNvSpPr>
                  <a:spLocks noGrp="1" noRot="1" noMove="1" noResize="1" noEditPoints="1" noAdjustHandles="1" noChangeArrowheads="1" noChangeShapeType="1"/>
                </p:cNvSpPr>
                <p:nvPr/>
              </p:nvSpPr>
              <p:spPr>
                <a:xfrm>
                  <a:off x="8401644" y="2192727"/>
                  <a:ext cx="88287" cy="103625"/>
                </a:xfrm>
                <a:custGeom>
                  <a:avLst/>
                  <a:gdLst>
                    <a:gd name="connsiteX0" fmla="*/ 45202 w 88287"/>
                    <a:gd name="connsiteY0" fmla="*/ 103626 h 103625"/>
                    <a:gd name="connsiteX1" fmla="*/ 20450 w 88287"/>
                    <a:gd name="connsiteY1" fmla="*/ 98055 h 103625"/>
                    <a:gd name="connsiteX2" fmla="*/ 5183 w 88287"/>
                    <a:gd name="connsiteY2" fmla="*/ 81025 h 103625"/>
                    <a:gd name="connsiteX3" fmla="*/ 0 w 88287"/>
                    <a:gd name="connsiteY3" fmla="*/ 51830 h 103625"/>
                    <a:gd name="connsiteX4" fmla="*/ 5183 w 88287"/>
                    <a:gd name="connsiteY4" fmla="*/ 22530 h 103625"/>
                    <a:gd name="connsiteX5" fmla="*/ 20520 w 88287"/>
                    <a:gd name="connsiteY5" fmla="*/ 5571 h 103625"/>
                    <a:gd name="connsiteX6" fmla="*/ 45942 w 88287"/>
                    <a:gd name="connsiteY6" fmla="*/ 0 h 103625"/>
                    <a:gd name="connsiteX7" fmla="*/ 69283 w 88287"/>
                    <a:gd name="connsiteY7" fmla="*/ 5359 h 103625"/>
                    <a:gd name="connsiteX8" fmla="*/ 83493 w 88287"/>
                    <a:gd name="connsiteY8" fmla="*/ 21367 h 103625"/>
                    <a:gd name="connsiteX9" fmla="*/ 88288 w 88287"/>
                    <a:gd name="connsiteY9" fmla="*/ 48023 h 103625"/>
                    <a:gd name="connsiteX10" fmla="*/ 88288 w 88287"/>
                    <a:gd name="connsiteY10" fmla="*/ 55920 h 103625"/>
                    <a:gd name="connsiteX11" fmla="*/ 17100 w 88287"/>
                    <a:gd name="connsiteY11" fmla="*/ 55920 h 103625"/>
                    <a:gd name="connsiteX12" fmla="*/ 20591 w 88287"/>
                    <a:gd name="connsiteY12" fmla="*/ 75419 h 103625"/>
                    <a:gd name="connsiteX13" fmla="*/ 29899 w 88287"/>
                    <a:gd name="connsiteY13" fmla="*/ 86525 h 103625"/>
                    <a:gd name="connsiteX14" fmla="*/ 45519 w 88287"/>
                    <a:gd name="connsiteY14" fmla="*/ 90016 h 103625"/>
                    <a:gd name="connsiteX15" fmla="*/ 56731 w 88287"/>
                    <a:gd name="connsiteY15" fmla="*/ 88429 h 103625"/>
                    <a:gd name="connsiteX16" fmla="*/ 64841 w 88287"/>
                    <a:gd name="connsiteY16" fmla="*/ 83810 h 103625"/>
                    <a:gd name="connsiteX17" fmla="*/ 69812 w 88287"/>
                    <a:gd name="connsiteY17" fmla="*/ 76653 h 103625"/>
                    <a:gd name="connsiteX18" fmla="*/ 71681 w 88287"/>
                    <a:gd name="connsiteY18" fmla="*/ 67626 h 103625"/>
                    <a:gd name="connsiteX19" fmla="*/ 87865 w 88287"/>
                    <a:gd name="connsiteY19" fmla="*/ 67626 h 103625"/>
                    <a:gd name="connsiteX20" fmla="*/ 84868 w 88287"/>
                    <a:gd name="connsiteY20" fmla="*/ 82223 h 103625"/>
                    <a:gd name="connsiteX21" fmla="*/ 76582 w 88287"/>
                    <a:gd name="connsiteY21" fmla="*/ 93612 h 103625"/>
                    <a:gd name="connsiteX22" fmla="*/ 63219 w 88287"/>
                    <a:gd name="connsiteY22" fmla="*/ 100946 h 103625"/>
                    <a:gd name="connsiteX23" fmla="*/ 45131 w 88287"/>
                    <a:gd name="connsiteY23" fmla="*/ 103590 h 103625"/>
                    <a:gd name="connsiteX24" fmla="*/ 17488 w 88287"/>
                    <a:gd name="connsiteY24" fmla="*/ 43545 h 103625"/>
                    <a:gd name="connsiteX25" fmla="*/ 71152 w 88287"/>
                    <a:gd name="connsiteY25" fmla="*/ 43545 h 103625"/>
                    <a:gd name="connsiteX26" fmla="*/ 69283 w 88287"/>
                    <a:gd name="connsiteY26" fmla="*/ 29617 h 103625"/>
                    <a:gd name="connsiteX27" fmla="*/ 63924 w 88287"/>
                    <a:gd name="connsiteY27" fmla="*/ 20380 h 103625"/>
                    <a:gd name="connsiteX28" fmla="*/ 55814 w 88287"/>
                    <a:gd name="connsiteY28" fmla="*/ 15197 h 103625"/>
                    <a:gd name="connsiteX29" fmla="*/ 45378 w 88287"/>
                    <a:gd name="connsiteY29" fmla="*/ 13610 h 103625"/>
                    <a:gd name="connsiteX30" fmla="*/ 30675 w 88287"/>
                    <a:gd name="connsiteY30" fmla="*/ 16818 h 103625"/>
                    <a:gd name="connsiteX31" fmla="*/ 21437 w 88287"/>
                    <a:gd name="connsiteY31" fmla="*/ 26620 h 103625"/>
                    <a:gd name="connsiteX32" fmla="*/ 17488 w 88287"/>
                    <a:gd name="connsiteY32" fmla="*/ 43580 h 10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8287" h="103625">
                      <a:moveTo>
                        <a:pt x="45202" y="103626"/>
                      </a:moveTo>
                      <a:cubicBezTo>
                        <a:pt x="35400" y="103626"/>
                        <a:pt x="27149" y="101757"/>
                        <a:pt x="20450" y="98055"/>
                      </a:cubicBezTo>
                      <a:cubicBezTo>
                        <a:pt x="13715" y="94352"/>
                        <a:pt x="8638" y="88676"/>
                        <a:pt x="5183" y="81025"/>
                      </a:cubicBezTo>
                      <a:cubicBezTo>
                        <a:pt x="1728" y="73374"/>
                        <a:pt x="0" y="63642"/>
                        <a:pt x="0" y="51830"/>
                      </a:cubicBezTo>
                      <a:cubicBezTo>
                        <a:pt x="0" y="40019"/>
                        <a:pt x="1728" y="30146"/>
                        <a:pt x="5183" y="22530"/>
                      </a:cubicBezTo>
                      <a:cubicBezTo>
                        <a:pt x="8638" y="14950"/>
                        <a:pt x="13751" y="9273"/>
                        <a:pt x="20520" y="5571"/>
                      </a:cubicBezTo>
                      <a:cubicBezTo>
                        <a:pt x="27290" y="1869"/>
                        <a:pt x="35788" y="0"/>
                        <a:pt x="45942" y="0"/>
                      </a:cubicBezTo>
                      <a:cubicBezTo>
                        <a:pt x="55250" y="0"/>
                        <a:pt x="63007" y="1798"/>
                        <a:pt x="69283" y="5359"/>
                      </a:cubicBezTo>
                      <a:cubicBezTo>
                        <a:pt x="75559" y="8920"/>
                        <a:pt x="80284" y="14280"/>
                        <a:pt x="83493" y="21367"/>
                      </a:cubicBezTo>
                      <a:cubicBezTo>
                        <a:pt x="86701" y="28454"/>
                        <a:pt x="88288" y="37339"/>
                        <a:pt x="88288" y="48023"/>
                      </a:cubicBezTo>
                      <a:lnTo>
                        <a:pt x="88288" y="55920"/>
                      </a:lnTo>
                      <a:lnTo>
                        <a:pt x="17100" y="55920"/>
                      </a:lnTo>
                      <a:cubicBezTo>
                        <a:pt x="17347" y="63818"/>
                        <a:pt x="18511" y="70341"/>
                        <a:pt x="20591" y="75419"/>
                      </a:cubicBezTo>
                      <a:cubicBezTo>
                        <a:pt x="22671" y="80496"/>
                        <a:pt x="25774" y="84198"/>
                        <a:pt x="29899" y="86525"/>
                      </a:cubicBezTo>
                      <a:cubicBezTo>
                        <a:pt x="34025" y="88852"/>
                        <a:pt x="39243" y="90016"/>
                        <a:pt x="45519" y="90016"/>
                      </a:cubicBezTo>
                      <a:cubicBezTo>
                        <a:pt x="49785" y="90016"/>
                        <a:pt x="53523" y="89487"/>
                        <a:pt x="56731" y="88429"/>
                      </a:cubicBezTo>
                      <a:cubicBezTo>
                        <a:pt x="59940" y="87371"/>
                        <a:pt x="62619" y="85820"/>
                        <a:pt x="64841" y="83810"/>
                      </a:cubicBezTo>
                      <a:cubicBezTo>
                        <a:pt x="67027" y="81800"/>
                        <a:pt x="68684" y="79403"/>
                        <a:pt x="69812" y="76653"/>
                      </a:cubicBezTo>
                      <a:cubicBezTo>
                        <a:pt x="70941" y="73902"/>
                        <a:pt x="71575" y="70870"/>
                        <a:pt x="71681" y="67626"/>
                      </a:cubicBezTo>
                      <a:lnTo>
                        <a:pt x="87865" y="67626"/>
                      </a:lnTo>
                      <a:cubicBezTo>
                        <a:pt x="87724" y="72915"/>
                        <a:pt x="86736" y="77781"/>
                        <a:pt x="84868" y="82223"/>
                      </a:cubicBezTo>
                      <a:cubicBezTo>
                        <a:pt x="82999" y="86666"/>
                        <a:pt x="80214" y="90474"/>
                        <a:pt x="76582" y="93612"/>
                      </a:cubicBezTo>
                      <a:cubicBezTo>
                        <a:pt x="72950" y="96750"/>
                        <a:pt x="68472" y="99183"/>
                        <a:pt x="63219" y="100946"/>
                      </a:cubicBezTo>
                      <a:cubicBezTo>
                        <a:pt x="57930" y="102709"/>
                        <a:pt x="51936" y="103590"/>
                        <a:pt x="45131" y="103590"/>
                      </a:cubicBezTo>
                      <a:close/>
                      <a:moveTo>
                        <a:pt x="17488" y="43545"/>
                      </a:moveTo>
                      <a:lnTo>
                        <a:pt x="71152" y="43545"/>
                      </a:lnTo>
                      <a:cubicBezTo>
                        <a:pt x="71152" y="38009"/>
                        <a:pt x="70518" y="33390"/>
                        <a:pt x="69283" y="29617"/>
                      </a:cubicBezTo>
                      <a:cubicBezTo>
                        <a:pt x="68014" y="25845"/>
                        <a:pt x="66251" y="22777"/>
                        <a:pt x="63924" y="20380"/>
                      </a:cubicBezTo>
                      <a:cubicBezTo>
                        <a:pt x="61597" y="17982"/>
                        <a:pt x="58882" y="16254"/>
                        <a:pt x="55814" y="15197"/>
                      </a:cubicBezTo>
                      <a:cubicBezTo>
                        <a:pt x="52747" y="14139"/>
                        <a:pt x="49256" y="13610"/>
                        <a:pt x="45378" y="13610"/>
                      </a:cubicBezTo>
                      <a:cubicBezTo>
                        <a:pt x="39596" y="13610"/>
                        <a:pt x="34694" y="14668"/>
                        <a:pt x="30675" y="16818"/>
                      </a:cubicBezTo>
                      <a:cubicBezTo>
                        <a:pt x="26656" y="18969"/>
                        <a:pt x="23588" y="22213"/>
                        <a:pt x="21437" y="26620"/>
                      </a:cubicBezTo>
                      <a:cubicBezTo>
                        <a:pt x="19286" y="31028"/>
                        <a:pt x="17982" y="36669"/>
                        <a:pt x="17488" y="43580"/>
                      </a:cubicBezTo>
                      <a:close/>
                    </a:path>
                  </a:pathLst>
                </a:custGeom>
                <a:solidFill>
                  <a:srgbClr val="231F20"/>
                </a:solidFill>
                <a:ln w="3521"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9311FCEF-71CD-D8F9-77CF-9F4FF2D133BC}"/>
                    </a:ext>
                  </a:extLst>
                </p:cNvPr>
                <p:cNvSpPr>
                  <a:spLocks noGrp="1" noRot="1" noMove="1" noResize="1" noEditPoints="1" noAdjustHandles="1" noChangeArrowheads="1" noChangeShapeType="1"/>
                </p:cNvSpPr>
                <p:nvPr/>
              </p:nvSpPr>
              <p:spPr>
                <a:xfrm>
                  <a:off x="8503894" y="2192833"/>
                  <a:ext cx="95304" cy="103519"/>
                </a:xfrm>
                <a:custGeom>
                  <a:avLst/>
                  <a:gdLst>
                    <a:gd name="connsiteX0" fmla="*/ 31451 w 95304"/>
                    <a:gd name="connsiteY0" fmla="*/ 103520 h 103519"/>
                    <a:gd name="connsiteX1" fmla="*/ 20520 w 95304"/>
                    <a:gd name="connsiteY1" fmla="*/ 102215 h 103519"/>
                    <a:gd name="connsiteX2" fmla="*/ 10366 w 95304"/>
                    <a:gd name="connsiteY2" fmla="*/ 97878 h 103519"/>
                    <a:gd name="connsiteX3" fmla="*/ 2821 w 95304"/>
                    <a:gd name="connsiteY3" fmla="*/ 89487 h 103519"/>
                    <a:gd name="connsiteX4" fmla="*/ 0 w 95304"/>
                    <a:gd name="connsiteY4" fmla="*/ 76018 h 103519"/>
                    <a:gd name="connsiteX5" fmla="*/ 4901 w 95304"/>
                    <a:gd name="connsiteY5" fmla="*/ 59270 h 103519"/>
                    <a:gd name="connsiteX6" fmla="*/ 18546 w 95304"/>
                    <a:gd name="connsiteY6" fmla="*/ 49010 h 103519"/>
                    <a:gd name="connsiteX7" fmla="*/ 39349 w 95304"/>
                    <a:gd name="connsiteY7" fmla="*/ 43932 h 103519"/>
                    <a:gd name="connsiteX8" fmla="*/ 65511 w 95304"/>
                    <a:gd name="connsiteY8" fmla="*/ 42522 h 103519"/>
                    <a:gd name="connsiteX9" fmla="*/ 65511 w 95304"/>
                    <a:gd name="connsiteY9" fmla="*/ 31239 h 103519"/>
                    <a:gd name="connsiteX10" fmla="*/ 63642 w 95304"/>
                    <a:gd name="connsiteY10" fmla="*/ 21825 h 103519"/>
                    <a:gd name="connsiteX11" fmla="*/ 56943 w 95304"/>
                    <a:gd name="connsiteY11" fmla="*/ 15690 h 103519"/>
                    <a:gd name="connsiteX12" fmla="*/ 43298 w 95304"/>
                    <a:gd name="connsiteY12" fmla="*/ 13539 h 103519"/>
                    <a:gd name="connsiteX13" fmla="*/ 29829 w 95304"/>
                    <a:gd name="connsiteY13" fmla="*/ 15690 h 103519"/>
                    <a:gd name="connsiteX14" fmla="*/ 22848 w 95304"/>
                    <a:gd name="connsiteY14" fmla="*/ 21261 h 103519"/>
                    <a:gd name="connsiteX15" fmla="*/ 20873 w 95304"/>
                    <a:gd name="connsiteY15" fmla="*/ 28806 h 103519"/>
                    <a:gd name="connsiteX16" fmla="*/ 20873 w 95304"/>
                    <a:gd name="connsiteY16" fmla="*/ 31627 h 103519"/>
                    <a:gd name="connsiteX17" fmla="*/ 4866 w 95304"/>
                    <a:gd name="connsiteY17" fmla="*/ 31627 h 103519"/>
                    <a:gd name="connsiteX18" fmla="*/ 4689 w 95304"/>
                    <a:gd name="connsiteY18" fmla="*/ 29758 h 103519"/>
                    <a:gd name="connsiteX19" fmla="*/ 4689 w 95304"/>
                    <a:gd name="connsiteY19" fmla="*/ 27502 h 103519"/>
                    <a:gd name="connsiteX20" fmla="*/ 9696 w 95304"/>
                    <a:gd name="connsiteY20" fmla="*/ 12341 h 103519"/>
                    <a:gd name="connsiteX21" fmla="*/ 23729 w 95304"/>
                    <a:gd name="connsiteY21" fmla="*/ 3103 h 103519"/>
                    <a:gd name="connsiteX22" fmla="*/ 44461 w 95304"/>
                    <a:gd name="connsiteY22" fmla="*/ 0 h 103519"/>
                    <a:gd name="connsiteX23" fmla="*/ 65264 w 95304"/>
                    <a:gd name="connsiteY23" fmla="*/ 3561 h 103519"/>
                    <a:gd name="connsiteX24" fmla="*/ 77886 w 95304"/>
                    <a:gd name="connsiteY24" fmla="*/ 13716 h 103519"/>
                    <a:gd name="connsiteX25" fmla="*/ 82118 w 95304"/>
                    <a:gd name="connsiteY25" fmla="*/ 29547 h 103519"/>
                    <a:gd name="connsiteX26" fmla="*/ 82118 w 95304"/>
                    <a:gd name="connsiteY26" fmla="*/ 83211 h 103519"/>
                    <a:gd name="connsiteX27" fmla="*/ 83810 w 95304"/>
                    <a:gd name="connsiteY27" fmla="*/ 88182 h 103519"/>
                    <a:gd name="connsiteX28" fmla="*/ 87970 w 95304"/>
                    <a:gd name="connsiteY28" fmla="*/ 89592 h 103519"/>
                    <a:gd name="connsiteX29" fmla="*/ 95304 w 95304"/>
                    <a:gd name="connsiteY29" fmla="*/ 89592 h 103519"/>
                    <a:gd name="connsiteX30" fmla="*/ 95304 w 95304"/>
                    <a:gd name="connsiteY30" fmla="*/ 100523 h 103519"/>
                    <a:gd name="connsiteX31" fmla="*/ 89451 w 95304"/>
                    <a:gd name="connsiteY31" fmla="*/ 102497 h 103519"/>
                    <a:gd name="connsiteX32" fmla="*/ 82118 w 95304"/>
                    <a:gd name="connsiteY32" fmla="*/ 103343 h 103519"/>
                    <a:gd name="connsiteX33" fmla="*/ 74008 w 95304"/>
                    <a:gd name="connsiteY33" fmla="*/ 101369 h 103519"/>
                    <a:gd name="connsiteX34" fmla="*/ 69107 w 95304"/>
                    <a:gd name="connsiteY34" fmla="*/ 95904 h 103519"/>
                    <a:gd name="connsiteX35" fmla="*/ 66850 w 95304"/>
                    <a:gd name="connsiteY35" fmla="*/ 88076 h 103519"/>
                    <a:gd name="connsiteX36" fmla="*/ 65546 w 95304"/>
                    <a:gd name="connsiteY36" fmla="*/ 88076 h 103519"/>
                    <a:gd name="connsiteX37" fmla="*/ 56978 w 95304"/>
                    <a:gd name="connsiteY37" fmla="*/ 96256 h 103519"/>
                    <a:gd name="connsiteX38" fmla="*/ 45378 w 95304"/>
                    <a:gd name="connsiteY38" fmla="*/ 101616 h 103519"/>
                    <a:gd name="connsiteX39" fmla="*/ 31451 w 95304"/>
                    <a:gd name="connsiteY39" fmla="*/ 103484 h 103519"/>
                    <a:gd name="connsiteX40" fmla="*/ 35576 w 95304"/>
                    <a:gd name="connsiteY40" fmla="*/ 89592 h 103519"/>
                    <a:gd name="connsiteX41" fmla="*/ 46964 w 95304"/>
                    <a:gd name="connsiteY41" fmla="*/ 87724 h 103519"/>
                    <a:gd name="connsiteX42" fmla="*/ 56484 w 95304"/>
                    <a:gd name="connsiteY42" fmla="*/ 82364 h 103519"/>
                    <a:gd name="connsiteX43" fmla="*/ 63078 w 95304"/>
                    <a:gd name="connsiteY43" fmla="*/ 73973 h 103519"/>
                    <a:gd name="connsiteX44" fmla="*/ 65511 w 95304"/>
                    <a:gd name="connsiteY44" fmla="*/ 63254 h 103519"/>
                    <a:gd name="connsiteX45" fmla="*/ 65511 w 95304"/>
                    <a:gd name="connsiteY45" fmla="*/ 54968 h 103519"/>
                    <a:gd name="connsiteX46" fmla="*/ 39525 w 95304"/>
                    <a:gd name="connsiteY46" fmla="*/ 56661 h 103519"/>
                    <a:gd name="connsiteX47" fmla="*/ 23059 w 95304"/>
                    <a:gd name="connsiteY47" fmla="*/ 62690 h 103519"/>
                    <a:gd name="connsiteX48" fmla="*/ 17312 w 95304"/>
                    <a:gd name="connsiteY48" fmla="*/ 74925 h 103519"/>
                    <a:gd name="connsiteX49" fmla="*/ 19569 w 95304"/>
                    <a:gd name="connsiteY49" fmla="*/ 83211 h 103519"/>
                    <a:gd name="connsiteX50" fmla="*/ 25986 w 95304"/>
                    <a:gd name="connsiteY50" fmla="*/ 88006 h 103519"/>
                    <a:gd name="connsiteX51" fmla="*/ 35576 w 95304"/>
                    <a:gd name="connsiteY51" fmla="*/ 89592 h 10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304" h="103519">
                      <a:moveTo>
                        <a:pt x="31451" y="103520"/>
                      </a:moveTo>
                      <a:cubicBezTo>
                        <a:pt x="27819" y="103520"/>
                        <a:pt x="24152" y="103097"/>
                        <a:pt x="20520" y="102215"/>
                      </a:cubicBezTo>
                      <a:cubicBezTo>
                        <a:pt x="16889" y="101334"/>
                        <a:pt x="13504" y="99888"/>
                        <a:pt x="10366" y="97878"/>
                      </a:cubicBezTo>
                      <a:cubicBezTo>
                        <a:pt x="7228" y="95869"/>
                        <a:pt x="4725" y="93083"/>
                        <a:pt x="2821" y="89487"/>
                      </a:cubicBezTo>
                      <a:cubicBezTo>
                        <a:pt x="952" y="85926"/>
                        <a:pt x="0" y="81413"/>
                        <a:pt x="0" y="76018"/>
                      </a:cubicBezTo>
                      <a:cubicBezTo>
                        <a:pt x="0" y="69248"/>
                        <a:pt x="1622" y="63642"/>
                        <a:pt x="4901" y="59270"/>
                      </a:cubicBezTo>
                      <a:cubicBezTo>
                        <a:pt x="8180" y="54863"/>
                        <a:pt x="12728" y="51443"/>
                        <a:pt x="18546" y="49010"/>
                      </a:cubicBezTo>
                      <a:cubicBezTo>
                        <a:pt x="24399" y="46577"/>
                        <a:pt x="31310" y="44884"/>
                        <a:pt x="39349" y="43932"/>
                      </a:cubicBezTo>
                      <a:cubicBezTo>
                        <a:pt x="47388" y="42980"/>
                        <a:pt x="56097" y="42522"/>
                        <a:pt x="65511" y="42522"/>
                      </a:cubicBezTo>
                      <a:lnTo>
                        <a:pt x="65511" y="31239"/>
                      </a:lnTo>
                      <a:cubicBezTo>
                        <a:pt x="65511" y="27608"/>
                        <a:pt x="64876" y="24470"/>
                        <a:pt x="63642" y="21825"/>
                      </a:cubicBezTo>
                      <a:cubicBezTo>
                        <a:pt x="62373" y="19181"/>
                        <a:pt x="60151" y="17136"/>
                        <a:pt x="56943" y="15690"/>
                      </a:cubicBezTo>
                      <a:cubicBezTo>
                        <a:pt x="53734" y="14245"/>
                        <a:pt x="49186" y="13539"/>
                        <a:pt x="43298" y="13539"/>
                      </a:cubicBezTo>
                      <a:cubicBezTo>
                        <a:pt x="37409" y="13539"/>
                        <a:pt x="33143" y="14245"/>
                        <a:pt x="29829" y="15690"/>
                      </a:cubicBezTo>
                      <a:cubicBezTo>
                        <a:pt x="26514" y="17136"/>
                        <a:pt x="24187" y="18969"/>
                        <a:pt x="22848" y="21261"/>
                      </a:cubicBezTo>
                      <a:cubicBezTo>
                        <a:pt x="21508" y="23553"/>
                        <a:pt x="20873" y="26021"/>
                        <a:pt x="20873" y="28806"/>
                      </a:cubicBezTo>
                      <a:lnTo>
                        <a:pt x="20873" y="31627"/>
                      </a:lnTo>
                      <a:lnTo>
                        <a:pt x="4866" y="31627"/>
                      </a:lnTo>
                      <a:cubicBezTo>
                        <a:pt x="4725" y="30992"/>
                        <a:pt x="4689" y="30358"/>
                        <a:pt x="4689" y="29758"/>
                      </a:cubicBezTo>
                      <a:lnTo>
                        <a:pt x="4689" y="27502"/>
                      </a:lnTo>
                      <a:cubicBezTo>
                        <a:pt x="4689" y="21473"/>
                        <a:pt x="6347" y="16431"/>
                        <a:pt x="9696" y="12341"/>
                      </a:cubicBezTo>
                      <a:cubicBezTo>
                        <a:pt x="13010" y="8251"/>
                        <a:pt x="17700" y="5183"/>
                        <a:pt x="23729" y="3103"/>
                      </a:cubicBezTo>
                      <a:cubicBezTo>
                        <a:pt x="29758" y="1023"/>
                        <a:pt x="36669" y="0"/>
                        <a:pt x="44461" y="0"/>
                      </a:cubicBezTo>
                      <a:cubicBezTo>
                        <a:pt x="52747" y="0"/>
                        <a:pt x="59693" y="1199"/>
                        <a:pt x="65264" y="3561"/>
                      </a:cubicBezTo>
                      <a:cubicBezTo>
                        <a:pt x="70835" y="5959"/>
                        <a:pt x="75066" y="9344"/>
                        <a:pt x="77886" y="13716"/>
                      </a:cubicBezTo>
                      <a:cubicBezTo>
                        <a:pt x="80707" y="18123"/>
                        <a:pt x="82118" y="23377"/>
                        <a:pt x="82118" y="29547"/>
                      </a:cubicBezTo>
                      <a:lnTo>
                        <a:pt x="82118" y="83211"/>
                      </a:lnTo>
                      <a:cubicBezTo>
                        <a:pt x="82118" y="85608"/>
                        <a:pt x="82682" y="87265"/>
                        <a:pt x="83810" y="88182"/>
                      </a:cubicBezTo>
                      <a:cubicBezTo>
                        <a:pt x="84938" y="89099"/>
                        <a:pt x="86313" y="89592"/>
                        <a:pt x="87970" y="89592"/>
                      </a:cubicBezTo>
                      <a:lnTo>
                        <a:pt x="95304" y="89592"/>
                      </a:lnTo>
                      <a:lnTo>
                        <a:pt x="95304" y="100523"/>
                      </a:lnTo>
                      <a:cubicBezTo>
                        <a:pt x="93541" y="101263"/>
                        <a:pt x="91602" y="101933"/>
                        <a:pt x="89451" y="102497"/>
                      </a:cubicBezTo>
                      <a:cubicBezTo>
                        <a:pt x="87300" y="103061"/>
                        <a:pt x="84868" y="103343"/>
                        <a:pt x="82118" y="103343"/>
                      </a:cubicBezTo>
                      <a:cubicBezTo>
                        <a:pt x="78839" y="103343"/>
                        <a:pt x="76159" y="102674"/>
                        <a:pt x="74008" y="101369"/>
                      </a:cubicBezTo>
                      <a:cubicBezTo>
                        <a:pt x="71892" y="100064"/>
                        <a:pt x="70235" y="98231"/>
                        <a:pt x="69107" y="95904"/>
                      </a:cubicBezTo>
                      <a:cubicBezTo>
                        <a:pt x="67979" y="93577"/>
                        <a:pt x="67238" y="90968"/>
                        <a:pt x="66850" y="88076"/>
                      </a:cubicBezTo>
                      <a:lnTo>
                        <a:pt x="65546" y="88076"/>
                      </a:lnTo>
                      <a:cubicBezTo>
                        <a:pt x="63289" y="91214"/>
                        <a:pt x="60433" y="93929"/>
                        <a:pt x="56978" y="96256"/>
                      </a:cubicBezTo>
                      <a:cubicBezTo>
                        <a:pt x="53523" y="98584"/>
                        <a:pt x="49679" y="100382"/>
                        <a:pt x="45378" y="101616"/>
                      </a:cubicBezTo>
                      <a:cubicBezTo>
                        <a:pt x="41112" y="102885"/>
                        <a:pt x="36457" y="103484"/>
                        <a:pt x="31451" y="103484"/>
                      </a:cubicBezTo>
                      <a:close/>
                      <a:moveTo>
                        <a:pt x="35576" y="89592"/>
                      </a:moveTo>
                      <a:cubicBezTo>
                        <a:pt x="39596" y="89592"/>
                        <a:pt x="43404" y="88958"/>
                        <a:pt x="46964" y="87724"/>
                      </a:cubicBezTo>
                      <a:cubicBezTo>
                        <a:pt x="50526" y="86490"/>
                        <a:pt x="53699" y="84692"/>
                        <a:pt x="56484" y="82364"/>
                      </a:cubicBezTo>
                      <a:cubicBezTo>
                        <a:pt x="59235" y="80037"/>
                        <a:pt x="61456" y="77252"/>
                        <a:pt x="63078" y="73973"/>
                      </a:cubicBezTo>
                      <a:cubicBezTo>
                        <a:pt x="64700" y="70694"/>
                        <a:pt x="65511" y="67133"/>
                        <a:pt x="65511" y="63254"/>
                      </a:cubicBezTo>
                      <a:lnTo>
                        <a:pt x="65511" y="54968"/>
                      </a:lnTo>
                      <a:cubicBezTo>
                        <a:pt x="55356" y="54968"/>
                        <a:pt x="46683" y="55533"/>
                        <a:pt x="39525" y="56661"/>
                      </a:cubicBezTo>
                      <a:cubicBezTo>
                        <a:pt x="32368" y="57789"/>
                        <a:pt x="26867" y="59799"/>
                        <a:pt x="23059" y="62690"/>
                      </a:cubicBezTo>
                      <a:cubicBezTo>
                        <a:pt x="19251" y="65581"/>
                        <a:pt x="17312" y="69671"/>
                        <a:pt x="17312" y="74925"/>
                      </a:cubicBezTo>
                      <a:cubicBezTo>
                        <a:pt x="17312" y="78310"/>
                        <a:pt x="18052" y="81060"/>
                        <a:pt x="19569" y="83211"/>
                      </a:cubicBezTo>
                      <a:cubicBezTo>
                        <a:pt x="21085" y="85326"/>
                        <a:pt x="23200" y="86948"/>
                        <a:pt x="25986" y="88006"/>
                      </a:cubicBezTo>
                      <a:cubicBezTo>
                        <a:pt x="28736" y="89064"/>
                        <a:pt x="31944" y="89592"/>
                        <a:pt x="35576" y="89592"/>
                      </a:cubicBezTo>
                      <a:close/>
                    </a:path>
                  </a:pathLst>
                </a:custGeom>
                <a:solidFill>
                  <a:srgbClr val="231F20"/>
                </a:solidFill>
                <a:ln w="3521"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506FDC9E-34DB-B2F3-0012-14CE4E3A441C}"/>
                    </a:ext>
                  </a:extLst>
                </p:cNvPr>
                <p:cNvSpPr>
                  <a:spLocks noGrp="1" noRot="1" noMove="1" noResize="1" noEditPoints="1" noAdjustHandles="1" noChangeArrowheads="1" noChangeShapeType="1"/>
                </p:cNvSpPr>
                <p:nvPr/>
              </p:nvSpPr>
              <p:spPr>
                <a:xfrm>
                  <a:off x="8613126" y="2157927"/>
                  <a:ext cx="80072" cy="136169"/>
                </a:xfrm>
                <a:custGeom>
                  <a:avLst/>
                  <a:gdLst>
                    <a:gd name="connsiteX0" fmla="*/ 0 w 80072"/>
                    <a:gd name="connsiteY0" fmla="*/ 136169 h 136169"/>
                    <a:gd name="connsiteX1" fmla="*/ 0 w 80072"/>
                    <a:gd name="connsiteY1" fmla="*/ 0 h 136169"/>
                    <a:gd name="connsiteX2" fmla="*/ 16572 w 80072"/>
                    <a:gd name="connsiteY2" fmla="*/ 0 h 136169"/>
                    <a:gd name="connsiteX3" fmla="*/ 16572 w 80072"/>
                    <a:gd name="connsiteY3" fmla="*/ 85115 h 136169"/>
                    <a:gd name="connsiteX4" fmla="*/ 58565 w 80072"/>
                    <a:gd name="connsiteY4" fmla="*/ 37092 h 136169"/>
                    <a:gd name="connsiteX5" fmla="*/ 78169 w 80072"/>
                    <a:gd name="connsiteY5" fmla="*/ 37092 h 136169"/>
                    <a:gd name="connsiteX6" fmla="*/ 44285 w 80072"/>
                    <a:gd name="connsiteY6" fmla="*/ 75524 h 136169"/>
                    <a:gd name="connsiteX7" fmla="*/ 80073 w 80072"/>
                    <a:gd name="connsiteY7" fmla="*/ 136169 h 136169"/>
                    <a:gd name="connsiteX8" fmla="*/ 61068 w 80072"/>
                    <a:gd name="connsiteY8" fmla="*/ 136169 h 136169"/>
                    <a:gd name="connsiteX9" fmla="*/ 33566 w 80072"/>
                    <a:gd name="connsiteY9" fmla="*/ 87759 h 136169"/>
                    <a:gd name="connsiteX10" fmla="*/ 16607 w 80072"/>
                    <a:gd name="connsiteY10" fmla="*/ 104895 h 136169"/>
                    <a:gd name="connsiteX11" fmla="*/ 16607 w 80072"/>
                    <a:gd name="connsiteY11" fmla="*/ 136169 h 136169"/>
                    <a:gd name="connsiteX12" fmla="*/ 35 w 80072"/>
                    <a:gd name="connsiteY12" fmla="*/ 136169 h 13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72" h="136169">
                      <a:moveTo>
                        <a:pt x="0" y="136169"/>
                      </a:moveTo>
                      <a:lnTo>
                        <a:pt x="0" y="0"/>
                      </a:lnTo>
                      <a:lnTo>
                        <a:pt x="16572" y="0"/>
                      </a:lnTo>
                      <a:lnTo>
                        <a:pt x="16572" y="85115"/>
                      </a:lnTo>
                      <a:lnTo>
                        <a:pt x="58565" y="37092"/>
                      </a:lnTo>
                      <a:lnTo>
                        <a:pt x="78169" y="37092"/>
                      </a:lnTo>
                      <a:lnTo>
                        <a:pt x="44285" y="75524"/>
                      </a:lnTo>
                      <a:lnTo>
                        <a:pt x="80073" y="136169"/>
                      </a:lnTo>
                      <a:lnTo>
                        <a:pt x="61068" y="136169"/>
                      </a:lnTo>
                      <a:lnTo>
                        <a:pt x="33566" y="87759"/>
                      </a:lnTo>
                      <a:lnTo>
                        <a:pt x="16607" y="104895"/>
                      </a:lnTo>
                      <a:lnTo>
                        <a:pt x="16607" y="136169"/>
                      </a:lnTo>
                      <a:lnTo>
                        <a:pt x="35" y="136169"/>
                      </a:lnTo>
                      <a:close/>
                    </a:path>
                  </a:pathLst>
                </a:custGeom>
                <a:solidFill>
                  <a:srgbClr val="231F20"/>
                </a:solidFill>
                <a:ln w="3521" cap="flat">
                  <a:noFill/>
                  <a:prstDash val="solid"/>
                  <a:miter/>
                </a:ln>
              </p:spPr>
              <p:txBody>
                <a:bodyPr rtlCol="0" anchor="ctr"/>
                <a:lstStyle/>
                <a:p>
                  <a:endParaRPr lang="en-GB"/>
                </a:p>
              </p:txBody>
            </p:sp>
          </p:grpSp>
        </p:grpSp>
        <p:grpSp>
          <p:nvGrpSpPr>
            <p:cNvPr id="72" name="Graphic 5">
              <a:extLst>
                <a:ext uri="{FF2B5EF4-FFF2-40B4-BE49-F238E27FC236}">
                  <a16:creationId xmlns:a16="http://schemas.microsoft.com/office/drawing/2014/main" id="{911B100E-29AD-5447-9FF2-64066AC09FF5}"/>
                </a:ext>
              </a:extLst>
            </p:cNvPr>
            <p:cNvGrpSpPr>
              <a:grpSpLocks noGrp="1" noUngrp="1" noRot="1" noMove="1" noResize="1"/>
            </p:cNvGrpSpPr>
            <p:nvPr/>
          </p:nvGrpSpPr>
          <p:grpSpPr>
            <a:xfrm>
              <a:off x="6309405" y="2833061"/>
              <a:ext cx="3224040" cy="1302274"/>
              <a:chOff x="6309405" y="2833061"/>
              <a:chExt cx="3224040" cy="1302274"/>
            </a:xfrm>
          </p:grpSpPr>
          <p:grpSp>
            <p:nvGrpSpPr>
              <p:cNvPr id="73" name="Graphic 5">
                <a:extLst>
                  <a:ext uri="{FF2B5EF4-FFF2-40B4-BE49-F238E27FC236}">
                    <a16:creationId xmlns:a16="http://schemas.microsoft.com/office/drawing/2014/main" id="{C9F5E1EB-5520-9FE8-271F-A5CF832F4F50}"/>
                  </a:ext>
                </a:extLst>
              </p:cNvPr>
              <p:cNvGrpSpPr>
                <a:grpSpLocks noGrp="1" noUngrp="1" noRot="1" noMove="1" noResize="1"/>
              </p:cNvGrpSpPr>
              <p:nvPr/>
            </p:nvGrpSpPr>
            <p:grpSpPr>
              <a:xfrm>
                <a:off x="8533233" y="2833061"/>
                <a:ext cx="914435" cy="913538"/>
                <a:chOff x="8533233" y="2833061"/>
                <a:chExt cx="914435" cy="913538"/>
              </a:xfrm>
            </p:grpSpPr>
            <p:sp>
              <p:nvSpPr>
                <p:cNvPr id="74" name="Freeform: Shape 73">
                  <a:extLst>
                    <a:ext uri="{FF2B5EF4-FFF2-40B4-BE49-F238E27FC236}">
                      <a16:creationId xmlns:a16="http://schemas.microsoft.com/office/drawing/2014/main" id="{34F3948D-CE59-DF32-C04D-0C6249FFAAAB}"/>
                    </a:ext>
                  </a:extLst>
                </p:cNvPr>
                <p:cNvSpPr>
                  <a:spLocks noGrp="1" noRot="1" noMove="1" noResize="1" noEditPoints="1" noAdjustHandles="1" noChangeArrowheads="1" noChangeShapeType="1"/>
                </p:cNvSpPr>
                <p:nvPr/>
              </p:nvSpPr>
              <p:spPr>
                <a:xfrm>
                  <a:off x="8542502" y="2842229"/>
                  <a:ext cx="895184" cy="895149"/>
                </a:xfrm>
                <a:custGeom>
                  <a:avLst/>
                  <a:gdLst>
                    <a:gd name="connsiteX0" fmla="*/ 895185 w 895184"/>
                    <a:gd name="connsiteY0" fmla="*/ 95904 h 895149"/>
                    <a:gd name="connsiteX1" fmla="*/ 895185 w 895184"/>
                    <a:gd name="connsiteY1" fmla="*/ 799210 h 895149"/>
                    <a:gd name="connsiteX2" fmla="*/ 799246 w 895184"/>
                    <a:gd name="connsiteY2" fmla="*/ 895149 h 895149"/>
                    <a:gd name="connsiteX3" fmla="*/ 95939 w 895184"/>
                    <a:gd name="connsiteY3" fmla="*/ 895149 h 895149"/>
                    <a:gd name="connsiteX4" fmla="*/ 0 w 895184"/>
                    <a:gd name="connsiteY4" fmla="*/ 799210 h 895149"/>
                    <a:gd name="connsiteX5" fmla="*/ 0 w 895184"/>
                    <a:gd name="connsiteY5" fmla="*/ 95904 h 895149"/>
                    <a:gd name="connsiteX6" fmla="*/ 2680 w 895184"/>
                    <a:gd name="connsiteY6" fmla="*/ 73373 h 895149"/>
                    <a:gd name="connsiteX7" fmla="*/ 11389 w 895184"/>
                    <a:gd name="connsiteY7" fmla="*/ 50561 h 895149"/>
                    <a:gd name="connsiteX8" fmla="*/ 95939 w 895184"/>
                    <a:gd name="connsiteY8" fmla="*/ 0 h 895149"/>
                    <a:gd name="connsiteX9" fmla="*/ 799246 w 895184"/>
                    <a:gd name="connsiteY9" fmla="*/ 0 h 895149"/>
                    <a:gd name="connsiteX10" fmla="*/ 883796 w 895184"/>
                    <a:gd name="connsiteY10" fmla="*/ 50561 h 895149"/>
                    <a:gd name="connsiteX11" fmla="*/ 892505 w 895184"/>
                    <a:gd name="connsiteY11" fmla="*/ 73373 h 895149"/>
                    <a:gd name="connsiteX12" fmla="*/ 895185 w 895184"/>
                    <a:gd name="connsiteY12" fmla="*/ 95904 h 89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5184" h="895149">
                      <a:moveTo>
                        <a:pt x="895185" y="95904"/>
                      </a:moveTo>
                      <a:lnTo>
                        <a:pt x="895185" y="799210"/>
                      </a:lnTo>
                      <a:cubicBezTo>
                        <a:pt x="895185" y="852169"/>
                        <a:pt x="852239" y="895149"/>
                        <a:pt x="799246" y="895149"/>
                      </a:cubicBezTo>
                      <a:lnTo>
                        <a:pt x="95939" y="895149"/>
                      </a:lnTo>
                      <a:cubicBezTo>
                        <a:pt x="42980" y="895149"/>
                        <a:pt x="0" y="852204"/>
                        <a:pt x="0" y="799210"/>
                      </a:cubicBezTo>
                      <a:lnTo>
                        <a:pt x="0" y="95904"/>
                      </a:lnTo>
                      <a:cubicBezTo>
                        <a:pt x="0" y="88147"/>
                        <a:pt x="917" y="80601"/>
                        <a:pt x="2680" y="73373"/>
                      </a:cubicBezTo>
                      <a:lnTo>
                        <a:pt x="11389" y="50561"/>
                      </a:lnTo>
                      <a:cubicBezTo>
                        <a:pt x="27572" y="20450"/>
                        <a:pt x="59376" y="0"/>
                        <a:pt x="95939" y="0"/>
                      </a:cubicBezTo>
                      <a:lnTo>
                        <a:pt x="799246" y="0"/>
                      </a:lnTo>
                      <a:cubicBezTo>
                        <a:pt x="835809" y="0"/>
                        <a:pt x="867612" y="20450"/>
                        <a:pt x="883796" y="50561"/>
                      </a:cubicBezTo>
                      <a:lnTo>
                        <a:pt x="892505" y="73373"/>
                      </a:lnTo>
                      <a:cubicBezTo>
                        <a:pt x="894268" y="80601"/>
                        <a:pt x="895185" y="88147"/>
                        <a:pt x="895185" y="95904"/>
                      </a:cubicBezTo>
                      <a:close/>
                    </a:path>
                  </a:pathLst>
                </a:custGeom>
                <a:solidFill>
                  <a:srgbClr val="FFFFFF"/>
                </a:solidFill>
                <a:ln w="3521"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0D8DD3E4-B1CB-1F2D-B797-2F3185E10563}"/>
                    </a:ext>
                  </a:extLst>
                </p:cNvPr>
                <p:cNvSpPr>
                  <a:spLocks noGrp="1" noRot="1" noMove="1" noResize="1" noEditPoints="1" noAdjustHandles="1" noChangeArrowheads="1" noChangeShapeType="1"/>
                </p:cNvSpPr>
                <p:nvPr/>
              </p:nvSpPr>
              <p:spPr>
                <a:xfrm>
                  <a:off x="8533233" y="2833061"/>
                  <a:ext cx="914435" cy="913538"/>
                </a:xfrm>
                <a:custGeom>
                  <a:avLst/>
                  <a:gdLst>
                    <a:gd name="connsiteX0" fmla="*/ 895427 w 914435"/>
                    <a:gd name="connsiteY0" fmla="*/ 105071 h 913538"/>
                    <a:gd name="connsiteX1" fmla="*/ 895427 w 914435"/>
                    <a:gd name="connsiteY1" fmla="*/ 379913 h 913538"/>
                    <a:gd name="connsiteX2" fmla="*/ 895427 w 914435"/>
                    <a:gd name="connsiteY2" fmla="*/ 767407 h 913538"/>
                    <a:gd name="connsiteX3" fmla="*/ 895427 w 914435"/>
                    <a:gd name="connsiteY3" fmla="*/ 805063 h 913538"/>
                    <a:gd name="connsiteX4" fmla="*/ 839084 w 914435"/>
                    <a:gd name="connsiteY4" fmla="*/ 889790 h 913538"/>
                    <a:gd name="connsiteX5" fmla="*/ 738702 w 914435"/>
                    <a:gd name="connsiteY5" fmla="*/ 895290 h 913538"/>
                    <a:gd name="connsiteX6" fmla="*/ 331040 w 914435"/>
                    <a:gd name="connsiteY6" fmla="*/ 895290 h 913538"/>
                    <a:gd name="connsiteX7" fmla="*/ 156333 w 914435"/>
                    <a:gd name="connsiteY7" fmla="*/ 895290 h 913538"/>
                    <a:gd name="connsiteX8" fmla="*/ 39063 w 914435"/>
                    <a:gd name="connsiteY8" fmla="*/ 864756 h 913538"/>
                    <a:gd name="connsiteX9" fmla="*/ 18295 w 914435"/>
                    <a:gd name="connsiteY9" fmla="*/ 751293 h 913538"/>
                    <a:gd name="connsiteX10" fmla="*/ 18295 w 914435"/>
                    <a:gd name="connsiteY10" fmla="*/ 572567 h 913538"/>
                    <a:gd name="connsiteX11" fmla="*/ 18295 w 914435"/>
                    <a:gd name="connsiteY11" fmla="*/ 168396 h 913538"/>
                    <a:gd name="connsiteX12" fmla="*/ 24995 w 914435"/>
                    <a:gd name="connsiteY12" fmla="*/ 73550 h 913538"/>
                    <a:gd name="connsiteX13" fmla="*/ 107747 w 914435"/>
                    <a:gd name="connsiteY13" fmla="*/ 18158 h 913538"/>
                    <a:gd name="connsiteX14" fmla="*/ 143570 w 914435"/>
                    <a:gd name="connsiteY14" fmla="*/ 18158 h 913538"/>
                    <a:gd name="connsiteX15" fmla="*/ 530252 w 914435"/>
                    <a:gd name="connsiteY15" fmla="*/ 18158 h 913538"/>
                    <a:gd name="connsiteX16" fmla="*/ 808515 w 914435"/>
                    <a:gd name="connsiteY16" fmla="*/ 18158 h 913538"/>
                    <a:gd name="connsiteX17" fmla="*/ 895463 w 914435"/>
                    <a:gd name="connsiteY17" fmla="*/ 105071 h 913538"/>
                    <a:gd name="connsiteX18" fmla="*/ 913480 w 914435"/>
                    <a:gd name="connsiteY18" fmla="*/ 105071 h 913538"/>
                    <a:gd name="connsiteX19" fmla="*/ 847793 w 914435"/>
                    <a:gd name="connsiteY19" fmla="*/ 7827 h 913538"/>
                    <a:gd name="connsiteX20" fmla="*/ 795257 w 914435"/>
                    <a:gd name="connsiteY20" fmla="*/ 141 h 913538"/>
                    <a:gd name="connsiteX21" fmla="*/ 219129 w 914435"/>
                    <a:gd name="connsiteY21" fmla="*/ 141 h 913538"/>
                    <a:gd name="connsiteX22" fmla="*/ 107535 w 914435"/>
                    <a:gd name="connsiteY22" fmla="*/ 141 h 913538"/>
                    <a:gd name="connsiteX23" fmla="*/ 313 w 914435"/>
                    <a:gd name="connsiteY23" fmla="*/ 109831 h 913538"/>
                    <a:gd name="connsiteX24" fmla="*/ 313 w 914435"/>
                    <a:gd name="connsiteY24" fmla="*/ 446164 h 913538"/>
                    <a:gd name="connsiteX25" fmla="*/ 313 w 914435"/>
                    <a:gd name="connsiteY25" fmla="*/ 799386 h 913538"/>
                    <a:gd name="connsiteX26" fmla="*/ 106724 w 914435"/>
                    <a:gd name="connsiteY26" fmla="*/ 913272 h 913538"/>
                    <a:gd name="connsiteX27" fmla="*/ 213840 w 914435"/>
                    <a:gd name="connsiteY27" fmla="*/ 913272 h 913538"/>
                    <a:gd name="connsiteX28" fmla="*/ 649215 w 914435"/>
                    <a:gd name="connsiteY28" fmla="*/ 913272 h 913538"/>
                    <a:gd name="connsiteX29" fmla="*/ 793635 w 914435"/>
                    <a:gd name="connsiteY29" fmla="*/ 913272 h 913538"/>
                    <a:gd name="connsiteX30" fmla="*/ 839472 w 914435"/>
                    <a:gd name="connsiteY30" fmla="*/ 908653 h 913538"/>
                    <a:gd name="connsiteX31" fmla="*/ 913480 w 914435"/>
                    <a:gd name="connsiteY31" fmla="*/ 808272 h 913538"/>
                    <a:gd name="connsiteX32" fmla="*/ 913480 w 914435"/>
                    <a:gd name="connsiteY32" fmla="*/ 509277 h 913538"/>
                    <a:gd name="connsiteX33" fmla="*/ 913480 w 914435"/>
                    <a:gd name="connsiteY33" fmla="*/ 105071 h 913538"/>
                    <a:gd name="connsiteX34" fmla="*/ 895463 w 914435"/>
                    <a:gd name="connsiteY34" fmla="*/ 105071 h 91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14435" h="913538">
                      <a:moveTo>
                        <a:pt x="895427" y="105071"/>
                      </a:moveTo>
                      <a:lnTo>
                        <a:pt x="895427" y="379913"/>
                      </a:lnTo>
                      <a:cubicBezTo>
                        <a:pt x="895427" y="509066"/>
                        <a:pt x="895427" y="638254"/>
                        <a:pt x="895427" y="767407"/>
                      </a:cubicBezTo>
                      <a:cubicBezTo>
                        <a:pt x="895427" y="779959"/>
                        <a:pt x="895533" y="792511"/>
                        <a:pt x="895427" y="805063"/>
                      </a:cubicBezTo>
                      <a:cubicBezTo>
                        <a:pt x="895145" y="842226"/>
                        <a:pt x="874836" y="876427"/>
                        <a:pt x="839084" y="889790"/>
                      </a:cubicBezTo>
                      <a:cubicBezTo>
                        <a:pt x="809467" y="900861"/>
                        <a:pt x="769554" y="895290"/>
                        <a:pt x="738702" y="895290"/>
                      </a:cubicBezTo>
                      <a:cubicBezTo>
                        <a:pt x="602815" y="895290"/>
                        <a:pt x="466928" y="895290"/>
                        <a:pt x="331040" y="895290"/>
                      </a:cubicBezTo>
                      <a:lnTo>
                        <a:pt x="156333" y="895290"/>
                      </a:lnTo>
                      <a:cubicBezTo>
                        <a:pt x="114375" y="895290"/>
                        <a:pt x="69809" y="900614"/>
                        <a:pt x="39063" y="864756"/>
                      </a:cubicBezTo>
                      <a:cubicBezTo>
                        <a:pt x="12301" y="833552"/>
                        <a:pt x="18295" y="789514"/>
                        <a:pt x="18295" y="751293"/>
                      </a:cubicBezTo>
                      <a:cubicBezTo>
                        <a:pt x="18295" y="691706"/>
                        <a:pt x="18295" y="632154"/>
                        <a:pt x="18295" y="572567"/>
                      </a:cubicBezTo>
                      <a:cubicBezTo>
                        <a:pt x="18295" y="437843"/>
                        <a:pt x="18295" y="303119"/>
                        <a:pt x="18295" y="168396"/>
                      </a:cubicBezTo>
                      <a:cubicBezTo>
                        <a:pt x="18295" y="137791"/>
                        <a:pt x="13959" y="102568"/>
                        <a:pt x="24995" y="73550"/>
                      </a:cubicBezTo>
                      <a:cubicBezTo>
                        <a:pt x="38287" y="38679"/>
                        <a:pt x="70760" y="18511"/>
                        <a:pt x="107747" y="18158"/>
                      </a:cubicBezTo>
                      <a:cubicBezTo>
                        <a:pt x="119700" y="18052"/>
                        <a:pt x="131617" y="18158"/>
                        <a:pt x="143570" y="18158"/>
                      </a:cubicBezTo>
                      <a:lnTo>
                        <a:pt x="530252" y="18158"/>
                      </a:lnTo>
                      <a:cubicBezTo>
                        <a:pt x="622948" y="18158"/>
                        <a:pt x="715855" y="16184"/>
                        <a:pt x="808515" y="18158"/>
                      </a:cubicBezTo>
                      <a:cubicBezTo>
                        <a:pt x="856960" y="19181"/>
                        <a:pt x="894052" y="57401"/>
                        <a:pt x="895463" y="105071"/>
                      </a:cubicBezTo>
                      <a:cubicBezTo>
                        <a:pt x="895815" y="116636"/>
                        <a:pt x="913797" y="116671"/>
                        <a:pt x="913480" y="105071"/>
                      </a:cubicBezTo>
                      <a:cubicBezTo>
                        <a:pt x="912246" y="62690"/>
                        <a:pt x="887670" y="24082"/>
                        <a:pt x="847793" y="7827"/>
                      </a:cubicBezTo>
                      <a:cubicBezTo>
                        <a:pt x="830692" y="846"/>
                        <a:pt x="813275" y="141"/>
                        <a:pt x="795257" y="141"/>
                      </a:cubicBezTo>
                      <a:lnTo>
                        <a:pt x="219129" y="141"/>
                      </a:lnTo>
                      <a:cubicBezTo>
                        <a:pt x="181931" y="141"/>
                        <a:pt x="144733" y="-176"/>
                        <a:pt x="107535" y="141"/>
                      </a:cubicBezTo>
                      <a:cubicBezTo>
                        <a:pt x="45480" y="705"/>
                        <a:pt x="701" y="49256"/>
                        <a:pt x="313" y="109831"/>
                      </a:cubicBezTo>
                      <a:cubicBezTo>
                        <a:pt x="-392" y="221919"/>
                        <a:pt x="313" y="334041"/>
                        <a:pt x="313" y="446164"/>
                      </a:cubicBezTo>
                      <a:cubicBezTo>
                        <a:pt x="313" y="563893"/>
                        <a:pt x="313" y="681657"/>
                        <a:pt x="313" y="799386"/>
                      </a:cubicBezTo>
                      <a:cubicBezTo>
                        <a:pt x="313" y="861512"/>
                        <a:pt x="42166" y="912214"/>
                        <a:pt x="106724" y="913272"/>
                      </a:cubicBezTo>
                      <a:cubicBezTo>
                        <a:pt x="142406" y="913872"/>
                        <a:pt x="178159" y="913272"/>
                        <a:pt x="213840" y="913272"/>
                      </a:cubicBezTo>
                      <a:cubicBezTo>
                        <a:pt x="358966" y="913272"/>
                        <a:pt x="504090" y="913272"/>
                        <a:pt x="649215" y="913272"/>
                      </a:cubicBezTo>
                      <a:lnTo>
                        <a:pt x="793635" y="913272"/>
                      </a:lnTo>
                      <a:cubicBezTo>
                        <a:pt x="809149" y="913272"/>
                        <a:pt x="824381" y="913272"/>
                        <a:pt x="839472" y="908653"/>
                      </a:cubicBezTo>
                      <a:cubicBezTo>
                        <a:pt x="883686" y="895008"/>
                        <a:pt x="912493" y="853932"/>
                        <a:pt x="913480" y="808272"/>
                      </a:cubicBezTo>
                      <a:cubicBezTo>
                        <a:pt x="915631" y="708701"/>
                        <a:pt x="913480" y="608883"/>
                        <a:pt x="913480" y="509277"/>
                      </a:cubicBezTo>
                      <a:lnTo>
                        <a:pt x="913480" y="105071"/>
                      </a:lnTo>
                      <a:cubicBezTo>
                        <a:pt x="913480" y="93471"/>
                        <a:pt x="895463" y="93471"/>
                        <a:pt x="895463" y="105071"/>
                      </a:cubicBezTo>
                      <a:close/>
                    </a:path>
                  </a:pathLst>
                </a:custGeom>
                <a:solidFill>
                  <a:srgbClr val="313131"/>
                </a:solidFill>
                <a:ln w="3521" cap="flat">
                  <a:noFill/>
                  <a:prstDash val="solid"/>
                  <a:miter/>
                </a:ln>
              </p:spPr>
              <p:txBody>
                <a:bodyPr rtlCol="0" anchor="ctr"/>
                <a:lstStyle/>
                <a:p>
                  <a:endParaRPr lang="en-GB"/>
                </a:p>
              </p:txBody>
            </p:sp>
          </p:grpSp>
          <p:grpSp>
            <p:nvGrpSpPr>
              <p:cNvPr id="76" name="Graphic 5">
                <a:extLst>
                  <a:ext uri="{FF2B5EF4-FFF2-40B4-BE49-F238E27FC236}">
                    <a16:creationId xmlns:a16="http://schemas.microsoft.com/office/drawing/2014/main" id="{495D9A88-D4AB-1816-B075-0C1E8E02CF0A}"/>
                  </a:ext>
                </a:extLst>
              </p:cNvPr>
              <p:cNvGrpSpPr>
                <a:grpSpLocks noGrp="1" noUngrp="1" noRot="1" noMove="1" noResize="1"/>
              </p:cNvGrpSpPr>
              <p:nvPr/>
            </p:nvGrpSpPr>
            <p:grpSpPr>
              <a:xfrm>
                <a:off x="6309405" y="2833061"/>
                <a:ext cx="3224040" cy="1302274"/>
                <a:chOff x="6309405" y="2833061"/>
                <a:chExt cx="3224040" cy="1302274"/>
              </a:xfrm>
            </p:grpSpPr>
            <p:grpSp>
              <p:nvGrpSpPr>
                <p:cNvPr id="77" name="Graphic 5">
                  <a:extLst>
                    <a:ext uri="{FF2B5EF4-FFF2-40B4-BE49-F238E27FC236}">
                      <a16:creationId xmlns:a16="http://schemas.microsoft.com/office/drawing/2014/main" id="{9F6E0164-0607-3E53-DEF1-131E3B6D433A}"/>
                    </a:ext>
                  </a:extLst>
                </p:cNvPr>
                <p:cNvGrpSpPr>
                  <a:grpSpLocks noGrp="1" noUngrp="1" noRot="1" noMove="1" noResize="1"/>
                </p:cNvGrpSpPr>
                <p:nvPr/>
              </p:nvGrpSpPr>
              <p:grpSpPr>
                <a:xfrm>
                  <a:off x="6309405" y="2906941"/>
                  <a:ext cx="1086796" cy="1228395"/>
                  <a:chOff x="6309405" y="2906941"/>
                  <a:chExt cx="1086796" cy="1228395"/>
                </a:xfrm>
              </p:grpSpPr>
              <p:sp>
                <p:nvSpPr>
                  <p:cNvPr id="78" name="Freeform: Shape 77">
                    <a:extLst>
                      <a:ext uri="{FF2B5EF4-FFF2-40B4-BE49-F238E27FC236}">
                        <a16:creationId xmlns:a16="http://schemas.microsoft.com/office/drawing/2014/main" id="{AB4E8176-2890-2140-84B9-B26D66513961}"/>
                      </a:ext>
                    </a:extLst>
                  </p:cNvPr>
                  <p:cNvSpPr>
                    <a:spLocks noGrp="1" noRot="1" noMove="1" noResize="1" noEditPoints="1" noAdjustHandles="1" noChangeArrowheads="1" noChangeShapeType="1"/>
                  </p:cNvSpPr>
                  <p:nvPr/>
                </p:nvSpPr>
                <p:spPr>
                  <a:xfrm>
                    <a:off x="6318522" y="2915602"/>
                    <a:ext cx="1068657" cy="1209234"/>
                  </a:xfrm>
                  <a:custGeom>
                    <a:avLst/>
                    <a:gdLst>
                      <a:gd name="connsiteX0" fmla="*/ 1068622 w 1068657"/>
                      <a:gd name="connsiteY0" fmla="*/ 255132 h 1209234"/>
                      <a:gd name="connsiteX1" fmla="*/ 1068622 w 1068657"/>
                      <a:gd name="connsiteY1" fmla="*/ 1094714 h 1209234"/>
                      <a:gd name="connsiteX2" fmla="*/ 954102 w 1068657"/>
                      <a:gd name="connsiteY2" fmla="*/ 1209234 h 1209234"/>
                      <a:gd name="connsiteX3" fmla="*/ 114520 w 1068657"/>
                      <a:gd name="connsiteY3" fmla="*/ 1209234 h 1209234"/>
                      <a:gd name="connsiteX4" fmla="*/ 0 w 1068657"/>
                      <a:gd name="connsiteY4" fmla="*/ 1094714 h 1209234"/>
                      <a:gd name="connsiteX5" fmla="*/ 0 w 1068657"/>
                      <a:gd name="connsiteY5" fmla="*/ 255132 h 1209234"/>
                      <a:gd name="connsiteX6" fmla="*/ 9767 w 1068657"/>
                      <a:gd name="connsiteY6" fmla="*/ 208802 h 1209234"/>
                      <a:gd name="connsiteX7" fmla="*/ 9837 w 1068657"/>
                      <a:gd name="connsiteY7" fmla="*/ 208626 h 1209234"/>
                      <a:gd name="connsiteX8" fmla="*/ 89416 w 1068657"/>
                      <a:gd name="connsiteY8" fmla="*/ 0 h 1209234"/>
                      <a:gd name="connsiteX9" fmla="*/ 86737 w 1068657"/>
                      <a:gd name="connsiteY9" fmla="*/ 22530 h 1209234"/>
                      <a:gd name="connsiteX10" fmla="*/ 86737 w 1068657"/>
                      <a:gd name="connsiteY10" fmla="*/ 725837 h 1209234"/>
                      <a:gd name="connsiteX11" fmla="*/ 182676 w 1068657"/>
                      <a:gd name="connsiteY11" fmla="*/ 821776 h 1209234"/>
                      <a:gd name="connsiteX12" fmla="*/ 885982 w 1068657"/>
                      <a:gd name="connsiteY12" fmla="*/ 821776 h 1209234"/>
                      <a:gd name="connsiteX13" fmla="*/ 981921 w 1068657"/>
                      <a:gd name="connsiteY13" fmla="*/ 725837 h 1209234"/>
                      <a:gd name="connsiteX14" fmla="*/ 981921 w 1068657"/>
                      <a:gd name="connsiteY14" fmla="*/ 22530 h 1209234"/>
                      <a:gd name="connsiteX15" fmla="*/ 979241 w 1068657"/>
                      <a:gd name="connsiteY15" fmla="*/ 0 h 1209234"/>
                      <a:gd name="connsiteX16" fmla="*/ 1058820 w 1068657"/>
                      <a:gd name="connsiteY16" fmla="*/ 208626 h 1209234"/>
                      <a:gd name="connsiteX17" fmla="*/ 1058891 w 1068657"/>
                      <a:gd name="connsiteY17" fmla="*/ 208802 h 1209234"/>
                      <a:gd name="connsiteX18" fmla="*/ 1068658 w 1068657"/>
                      <a:gd name="connsiteY18" fmla="*/ 255132 h 120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8657" h="1209234">
                        <a:moveTo>
                          <a:pt x="1068622" y="255132"/>
                        </a:moveTo>
                        <a:lnTo>
                          <a:pt x="1068622" y="1094714"/>
                        </a:lnTo>
                        <a:cubicBezTo>
                          <a:pt x="1068622" y="1157968"/>
                          <a:pt x="1017356" y="1209234"/>
                          <a:pt x="954102" y="1209234"/>
                        </a:cubicBezTo>
                        <a:lnTo>
                          <a:pt x="114520" y="1209234"/>
                        </a:lnTo>
                        <a:cubicBezTo>
                          <a:pt x="51266" y="1209234"/>
                          <a:pt x="0" y="1157968"/>
                          <a:pt x="0" y="1094714"/>
                        </a:cubicBezTo>
                        <a:lnTo>
                          <a:pt x="0" y="255132"/>
                        </a:lnTo>
                        <a:cubicBezTo>
                          <a:pt x="0" y="238631"/>
                          <a:pt x="3491" y="222976"/>
                          <a:pt x="9767" y="208802"/>
                        </a:cubicBezTo>
                        <a:lnTo>
                          <a:pt x="9837" y="208626"/>
                        </a:lnTo>
                        <a:lnTo>
                          <a:pt x="89416" y="0"/>
                        </a:lnTo>
                        <a:cubicBezTo>
                          <a:pt x="87653" y="7228"/>
                          <a:pt x="86737" y="14773"/>
                          <a:pt x="86737" y="22530"/>
                        </a:cubicBezTo>
                        <a:lnTo>
                          <a:pt x="86737" y="725837"/>
                        </a:lnTo>
                        <a:cubicBezTo>
                          <a:pt x="86737" y="778795"/>
                          <a:pt x="129682" y="821776"/>
                          <a:pt x="182676" y="821776"/>
                        </a:cubicBezTo>
                        <a:lnTo>
                          <a:pt x="885982" y="821776"/>
                        </a:lnTo>
                        <a:cubicBezTo>
                          <a:pt x="938941" y="821776"/>
                          <a:pt x="981921" y="778830"/>
                          <a:pt x="981921" y="725837"/>
                        </a:cubicBezTo>
                        <a:lnTo>
                          <a:pt x="981921" y="22530"/>
                        </a:lnTo>
                        <a:cubicBezTo>
                          <a:pt x="981921" y="14773"/>
                          <a:pt x="981004" y="7228"/>
                          <a:pt x="979241" y="0"/>
                        </a:cubicBezTo>
                        <a:lnTo>
                          <a:pt x="1058820" y="208626"/>
                        </a:lnTo>
                        <a:lnTo>
                          <a:pt x="1058891" y="208802"/>
                        </a:lnTo>
                        <a:cubicBezTo>
                          <a:pt x="1065167" y="222976"/>
                          <a:pt x="1068658" y="238666"/>
                          <a:pt x="1068658" y="255132"/>
                        </a:cubicBezTo>
                        <a:close/>
                      </a:path>
                    </a:pathLst>
                  </a:custGeom>
                  <a:solidFill>
                    <a:srgbClr val="E6E6E5"/>
                  </a:solidFill>
                  <a:ln w="3521"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C3EE4D3E-B82D-D530-BDDF-C89DFC3653F0}"/>
                      </a:ext>
                    </a:extLst>
                  </p:cNvPr>
                  <p:cNvSpPr>
                    <a:spLocks noGrp="1" noRot="1" noMove="1" noResize="1" noEditPoints="1" noAdjustHandles="1" noChangeArrowheads="1" noChangeShapeType="1"/>
                  </p:cNvSpPr>
                  <p:nvPr/>
                </p:nvSpPr>
                <p:spPr>
                  <a:xfrm>
                    <a:off x="6309405" y="2906941"/>
                    <a:ext cx="1086796" cy="1228395"/>
                  </a:xfrm>
                  <a:custGeom>
                    <a:avLst/>
                    <a:gdLst>
                      <a:gd name="connsiteX0" fmla="*/ 1068748 w 1086796"/>
                      <a:gd name="connsiteY0" fmla="*/ 263794 h 1228395"/>
                      <a:gd name="connsiteX1" fmla="*/ 1068748 w 1086796"/>
                      <a:gd name="connsiteY1" fmla="*/ 488286 h 1228395"/>
                      <a:gd name="connsiteX2" fmla="*/ 1068748 w 1086796"/>
                      <a:gd name="connsiteY2" fmla="*/ 899156 h 1228395"/>
                      <a:gd name="connsiteX3" fmla="*/ 1068748 w 1086796"/>
                      <a:gd name="connsiteY3" fmla="*/ 1050945 h 1228395"/>
                      <a:gd name="connsiteX4" fmla="*/ 1064340 w 1086796"/>
                      <a:gd name="connsiteY4" fmla="*/ 1133662 h 1228395"/>
                      <a:gd name="connsiteX5" fmla="*/ 962971 w 1086796"/>
                      <a:gd name="connsiteY5" fmla="*/ 1208904 h 1228395"/>
                      <a:gd name="connsiteX6" fmla="*/ 941922 w 1086796"/>
                      <a:gd name="connsiteY6" fmla="*/ 1208904 h 1228395"/>
                      <a:gd name="connsiteX7" fmla="*/ 818587 w 1086796"/>
                      <a:gd name="connsiteY7" fmla="*/ 1208904 h 1228395"/>
                      <a:gd name="connsiteX8" fmla="*/ 415121 w 1086796"/>
                      <a:gd name="connsiteY8" fmla="*/ 1208904 h 1228395"/>
                      <a:gd name="connsiteX9" fmla="*/ 131958 w 1086796"/>
                      <a:gd name="connsiteY9" fmla="*/ 1208904 h 1228395"/>
                      <a:gd name="connsiteX10" fmla="*/ 18107 w 1086796"/>
                      <a:gd name="connsiteY10" fmla="*/ 1102423 h 1228395"/>
                      <a:gd name="connsiteX11" fmla="*/ 18107 w 1086796"/>
                      <a:gd name="connsiteY11" fmla="*/ 1025101 h 1228395"/>
                      <a:gd name="connsiteX12" fmla="*/ 18107 w 1086796"/>
                      <a:gd name="connsiteY12" fmla="*/ 648467 h 1228395"/>
                      <a:gd name="connsiteX13" fmla="*/ 18107 w 1086796"/>
                      <a:gd name="connsiteY13" fmla="*/ 305046 h 1228395"/>
                      <a:gd name="connsiteX14" fmla="*/ 28262 w 1086796"/>
                      <a:gd name="connsiteY14" fmla="*/ 217992 h 1228395"/>
                      <a:gd name="connsiteX15" fmla="*/ 88942 w 1086796"/>
                      <a:gd name="connsiteY15" fmla="*/ 58905 h 1228395"/>
                      <a:gd name="connsiteX16" fmla="*/ 107206 w 1086796"/>
                      <a:gd name="connsiteY16" fmla="*/ 11059 h 1228395"/>
                      <a:gd name="connsiteX17" fmla="*/ 89859 w 1086796"/>
                      <a:gd name="connsiteY17" fmla="*/ 6264 h 1228395"/>
                      <a:gd name="connsiteX18" fmla="*/ 86862 w 1086796"/>
                      <a:gd name="connsiteY18" fmla="*/ 72127 h 1228395"/>
                      <a:gd name="connsiteX19" fmla="*/ 86862 w 1086796"/>
                      <a:gd name="connsiteY19" fmla="*/ 513602 h 1228395"/>
                      <a:gd name="connsiteX20" fmla="*/ 86862 w 1086796"/>
                      <a:gd name="connsiteY20" fmla="*/ 728680 h 1228395"/>
                      <a:gd name="connsiteX21" fmla="*/ 165418 w 1086796"/>
                      <a:gd name="connsiteY21" fmla="*/ 836043 h 1228395"/>
                      <a:gd name="connsiteX22" fmla="*/ 229272 w 1086796"/>
                      <a:gd name="connsiteY22" fmla="*/ 839393 h 1228395"/>
                      <a:gd name="connsiteX23" fmla="*/ 810336 w 1086796"/>
                      <a:gd name="connsiteY23" fmla="*/ 839393 h 1228395"/>
                      <a:gd name="connsiteX24" fmla="*/ 888575 w 1086796"/>
                      <a:gd name="connsiteY24" fmla="*/ 839393 h 1228395"/>
                      <a:gd name="connsiteX25" fmla="*/ 995374 w 1086796"/>
                      <a:gd name="connsiteY25" fmla="*/ 765385 h 1228395"/>
                      <a:gd name="connsiteX26" fmla="*/ 999993 w 1086796"/>
                      <a:gd name="connsiteY26" fmla="*/ 698640 h 1228395"/>
                      <a:gd name="connsiteX27" fmla="*/ 999993 w 1086796"/>
                      <a:gd name="connsiteY27" fmla="*/ 39266 h 1228395"/>
                      <a:gd name="connsiteX28" fmla="*/ 996996 w 1086796"/>
                      <a:gd name="connsiteY28" fmla="*/ 6228 h 1228395"/>
                      <a:gd name="connsiteX29" fmla="*/ 979649 w 1086796"/>
                      <a:gd name="connsiteY29" fmla="*/ 11024 h 1228395"/>
                      <a:gd name="connsiteX30" fmla="*/ 1024463 w 1086796"/>
                      <a:gd name="connsiteY30" fmla="*/ 128470 h 1228395"/>
                      <a:gd name="connsiteX31" fmla="*/ 1051753 w 1086796"/>
                      <a:gd name="connsiteY31" fmla="*/ 200011 h 1228395"/>
                      <a:gd name="connsiteX32" fmla="*/ 1068748 w 1086796"/>
                      <a:gd name="connsiteY32" fmla="*/ 263794 h 1228395"/>
                      <a:gd name="connsiteX33" fmla="*/ 1086765 w 1086796"/>
                      <a:gd name="connsiteY33" fmla="*/ 263794 h 1228395"/>
                      <a:gd name="connsiteX34" fmla="*/ 1070616 w 1086796"/>
                      <a:gd name="connsiteY34" fmla="*/ 199129 h 1228395"/>
                      <a:gd name="connsiteX35" fmla="*/ 1043079 w 1086796"/>
                      <a:gd name="connsiteY35" fmla="*/ 126990 h 1228395"/>
                      <a:gd name="connsiteX36" fmla="*/ 997031 w 1086796"/>
                      <a:gd name="connsiteY36" fmla="*/ 6264 h 1228395"/>
                      <a:gd name="connsiteX37" fmla="*/ 979684 w 1086796"/>
                      <a:gd name="connsiteY37" fmla="*/ 11059 h 1228395"/>
                      <a:gd name="connsiteX38" fmla="*/ 982046 w 1086796"/>
                      <a:gd name="connsiteY38" fmla="*/ 72127 h 1228395"/>
                      <a:gd name="connsiteX39" fmla="*/ 982046 w 1086796"/>
                      <a:gd name="connsiteY39" fmla="*/ 723674 h 1228395"/>
                      <a:gd name="connsiteX40" fmla="*/ 981905 w 1086796"/>
                      <a:gd name="connsiteY40" fmla="*/ 739399 h 1228395"/>
                      <a:gd name="connsiteX41" fmla="*/ 900035 w 1086796"/>
                      <a:gd name="connsiteY41" fmla="*/ 821270 h 1228395"/>
                      <a:gd name="connsiteX42" fmla="*/ 852365 w 1086796"/>
                      <a:gd name="connsiteY42" fmla="*/ 821411 h 1228395"/>
                      <a:gd name="connsiteX43" fmla="*/ 201629 w 1086796"/>
                      <a:gd name="connsiteY43" fmla="*/ 821411 h 1228395"/>
                      <a:gd name="connsiteX44" fmla="*/ 181955 w 1086796"/>
                      <a:gd name="connsiteY44" fmla="*/ 820917 h 1228395"/>
                      <a:gd name="connsiteX45" fmla="*/ 104844 w 1086796"/>
                      <a:gd name="connsiteY45" fmla="*/ 734498 h 1228395"/>
                      <a:gd name="connsiteX46" fmla="*/ 104844 w 1086796"/>
                      <a:gd name="connsiteY46" fmla="*/ 573648 h 1228395"/>
                      <a:gd name="connsiteX47" fmla="*/ 104844 w 1086796"/>
                      <a:gd name="connsiteY47" fmla="*/ 40147 h 1228395"/>
                      <a:gd name="connsiteX48" fmla="*/ 107206 w 1086796"/>
                      <a:gd name="connsiteY48" fmla="*/ 11059 h 1228395"/>
                      <a:gd name="connsiteX49" fmla="*/ 89859 w 1086796"/>
                      <a:gd name="connsiteY49" fmla="*/ 6264 h 1228395"/>
                      <a:gd name="connsiteX50" fmla="*/ 32422 w 1086796"/>
                      <a:gd name="connsiteY50" fmla="*/ 156854 h 1228395"/>
                      <a:gd name="connsiteX51" fmla="*/ 125 w 1086796"/>
                      <a:gd name="connsiteY51" fmla="*/ 270634 h 1228395"/>
                      <a:gd name="connsiteX52" fmla="*/ 125 w 1086796"/>
                      <a:gd name="connsiteY52" fmla="*/ 558663 h 1228395"/>
                      <a:gd name="connsiteX53" fmla="*/ 125 w 1086796"/>
                      <a:gd name="connsiteY53" fmla="*/ 1087226 h 1228395"/>
                      <a:gd name="connsiteX54" fmla="*/ 372 w 1086796"/>
                      <a:gd name="connsiteY54" fmla="*/ 1110638 h 1228395"/>
                      <a:gd name="connsiteX55" fmla="*/ 71383 w 1086796"/>
                      <a:gd name="connsiteY55" fmla="*/ 1215286 h 1228395"/>
                      <a:gd name="connsiteX56" fmla="*/ 167358 w 1086796"/>
                      <a:gd name="connsiteY56" fmla="*/ 1226922 h 1228395"/>
                      <a:gd name="connsiteX57" fmla="*/ 735588 w 1086796"/>
                      <a:gd name="connsiteY57" fmla="*/ 1226922 h 1228395"/>
                      <a:gd name="connsiteX58" fmla="*/ 968084 w 1086796"/>
                      <a:gd name="connsiteY58" fmla="*/ 1226816 h 1228395"/>
                      <a:gd name="connsiteX59" fmla="*/ 1086765 w 1086796"/>
                      <a:gd name="connsiteY59" fmla="*/ 1097240 h 1228395"/>
                      <a:gd name="connsiteX60" fmla="*/ 1086765 w 1086796"/>
                      <a:gd name="connsiteY60" fmla="*/ 996365 h 1228395"/>
                      <a:gd name="connsiteX61" fmla="*/ 1086765 w 1086796"/>
                      <a:gd name="connsiteY61" fmla="*/ 596248 h 1228395"/>
                      <a:gd name="connsiteX62" fmla="*/ 1086765 w 1086796"/>
                      <a:gd name="connsiteY62" fmla="*/ 280542 h 1228395"/>
                      <a:gd name="connsiteX63" fmla="*/ 1086765 w 1086796"/>
                      <a:gd name="connsiteY63" fmla="*/ 263829 h 1228395"/>
                      <a:gd name="connsiteX64" fmla="*/ 1068748 w 1086796"/>
                      <a:gd name="connsiteY64" fmla="*/ 263829 h 122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86796" h="1228395">
                        <a:moveTo>
                          <a:pt x="1068748" y="263794"/>
                        </a:moveTo>
                        <a:lnTo>
                          <a:pt x="1068748" y="488286"/>
                        </a:lnTo>
                        <a:cubicBezTo>
                          <a:pt x="1068748" y="625231"/>
                          <a:pt x="1068748" y="762211"/>
                          <a:pt x="1068748" y="899156"/>
                        </a:cubicBezTo>
                        <a:cubicBezTo>
                          <a:pt x="1068748" y="949753"/>
                          <a:pt x="1068748" y="1000349"/>
                          <a:pt x="1068748" y="1050945"/>
                        </a:cubicBezTo>
                        <a:cubicBezTo>
                          <a:pt x="1068748" y="1077460"/>
                          <a:pt x="1071956" y="1107994"/>
                          <a:pt x="1064340" y="1133662"/>
                        </a:cubicBezTo>
                        <a:cubicBezTo>
                          <a:pt x="1051012" y="1178547"/>
                          <a:pt x="1009231" y="1208129"/>
                          <a:pt x="962971" y="1208904"/>
                        </a:cubicBezTo>
                        <a:cubicBezTo>
                          <a:pt x="955955" y="1209010"/>
                          <a:pt x="948938" y="1208904"/>
                          <a:pt x="941922" y="1208904"/>
                        </a:cubicBezTo>
                        <a:lnTo>
                          <a:pt x="818587" y="1208904"/>
                        </a:lnTo>
                        <a:cubicBezTo>
                          <a:pt x="684110" y="1208904"/>
                          <a:pt x="549598" y="1208904"/>
                          <a:pt x="415121" y="1208904"/>
                        </a:cubicBezTo>
                        <a:cubicBezTo>
                          <a:pt x="320733" y="1208904"/>
                          <a:pt x="226346" y="1208904"/>
                          <a:pt x="131958" y="1208904"/>
                        </a:cubicBezTo>
                        <a:cubicBezTo>
                          <a:pt x="70149" y="1208904"/>
                          <a:pt x="19130" y="1166735"/>
                          <a:pt x="18107" y="1102423"/>
                        </a:cubicBezTo>
                        <a:cubicBezTo>
                          <a:pt x="17719" y="1076649"/>
                          <a:pt x="18107" y="1050839"/>
                          <a:pt x="18107" y="1025101"/>
                        </a:cubicBezTo>
                        <a:lnTo>
                          <a:pt x="18107" y="648467"/>
                        </a:lnTo>
                        <a:cubicBezTo>
                          <a:pt x="18107" y="533982"/>
                          <a:pt x="18107" y="419532"/>
                          <a:pt x="18107" y="305046"/>
                        </a:cubicBezTo>
                        <a:cubicBezTo>
                          <a:pt x="18107" y="274548"/>
                          <a:pt x="16767" y="247328"/>
                          <a:pt x="28262" y="217992"/>
                        </a:cubicBezTo>
                        <a:cubicBezTo>
                          <a:pt x="48959" y="165140"/>
                          <a:pt x="68739" y="111934"/>
                          <a:pt x="88942" y="58905"/>
                        </a:cubicBezTo>
                        <a:lnTo>
                          <a:pt x="107206" y="11059"/>
                        </a:lnTo>
                        <a:lnTo>
                          <a:pt x="89859" y="6264"/>
                        </a:lnTo>
                        <a:cubicBezTo>
                          <a:pt x="85311" y="27701"/>
                          <a:pt x="86862" y="50337"/>
                          <a:pt x="86862" y="72127"/>
                        </a:cubicBezTo>
                        <a:lnTo>
                          <a:pt x="86862" y="513602"/>
                        </a:lnTo>
                        <a:cubicBezTo>
                          <a:pt x="86862" y="585283"/>
                          <a:pt x="86545" y="656999"/>
                          <a:pt x="86862" y="728680"/>
                        </a:cubicBezTo>
                        <a:cubicBezTo>
                          <a:pt x="87073" y="778113"/>
                          <a:pt x="115809" y="823280"/>
                          <a:pt x="165418" y="836043"/>
                        </a:cubicBezTo>
                        <a:cubicBezTo>
                          <a:pt x="185763" y="841297"/>
                          <a:pt x="208399" y="839393"/>
                          <a:pt x="229272" y="839393"/>
                        </a:cubicBezTo>
                        <a:cubicBezTo>
                          <a:pt x="422948" y="839393"/>
                          <a:pt x="616660" y="839393"/>
                          <a:pt x="810336" y="839393"/>
                        </a:cubicBezTo>
                        <a:cubicBezTo>
                          <a:pt x="836392" y="839393"/>
                          <a:pt x="862484" y="839463"/>
                          <a:pt x="888575" y="839393"/>
                        </a:cubicBezTo>
                        <a:cubicBezTo>
                          <a:pt x="936809" y="839252"/>
                          <a:pt x="980530" y="813160"/>
                          <a:pt x="995374" y="765385"/>
                        </a:cubicBezTo>
                        <a:cubicBezTo>
                          <a:pt x="1001968" y="744229"/>
                          <a:pt x="999993" y="720571"/>
                          <a:pt x="999993" y="698640"/>
                        </a:cubicBezTo>
                        <a:lnTo>
                          <a:pt x="999993" y="39266"/>
                        </a:lnTo>
                        <a:cubicBezTo>
                          <a:pt x="999993" y="28089"/>
                          <a:pt x="999323" y="17264"/>
                          <a:pt x="996996" y="6228"/>
                        </a:cubicBezTo>
                        <a:lnTo>
                          <a:pt x="979649" y="11024"/>
                        </a:lnTo>
                        <a:cubicBezTo>
                          <a:pt x="994598" y="50161"/>
                          <a:pt x="1009513" y="89333"/>
                          <a:pt x="1024463" y="128470"/>
                        </a:cubicBezTo>
                        <a:cubicBezTo>
                          <a:pt x="1033559" y="152306"/>
                          <a:pt x="1042656" y="176176"/>
                          <a:pt x="1051753" y="200011"/>
                        </a:cubicBezTo>
                        <a:cubicBezTo>
                          <a:pt x="1059757" y="220954"/>
                          <a:pt x="1068148" y="240805"/>
                          <a:pt x="1068748" y="263794"/>
                        </a:cubicBezTo>
                        <a:cubicBezTo>
                          <a:pt x="1069065" y="275358"/>
                          <a:pt x="1087047" y="275394"/>
                          <a:pt x="1086765" y="263794"/>
                        </a:cubicBezTo>
                        <a:cubicBezTo>
                          <a:pt x="1086165" y="240629"/>
                          <a:pt x="1078691" y="220320"/>
                          <a:pt x="1070616" y="199129"/>
                        </a:cubicBezTo>
                        <a:lnTo>
                          <a:pt x="1043079" y="126990"/>
                        </a:lnTo>
                        <a:cubicBezTo>
                          <a:pt x="1027742" y="86759"/>
                          <a:pt x="1012369" y="46494"/>
                          <a:pt x="997031" y="6264"/>
                        </a:cubicBezTo>
                        <a:cubicBezTo>
                          <a:pt x="992941" y="-4455"/>
                          <a:pt x="977216" y="-471"/>
                          <a:pt x="979684" y="11059"/>
                        </a:cubicBezTo>
                        <a:cubicBezTo>
                          <a:pt x="983845" y="30698"/>
                          <a:pt x="982046" y="52171"/>
                          <a:pt x="982046" y="72127"/>
                        </a:cubicBezTo>
                        <a:lnTo>
                          <a:pt x="982046" y="723674"/>
                        </a:lnTo>
                        <a:cubicBezTo>
                          <a:pt x="982046" y="728892"/>
                          <a:pt x="982223" y="734181"/>
                          <a:pt x="981905" y="739399"/>
                        </a:cubicBezTo>
                        <a:cubicBezTo>
                          <a:pt x="979367" y="783049"/>
                          <a:pt x="943720" y="818731"/>
                          <a:pt x="900035" y="821270"/>
                        </a:cubicBezTo>
                        <a:cubicBezTo>
                          <a:pt x="884239" y="822187"/>
                          <a:pt x="868196" y="821411"/>
                          <a:pt x="852365" y="821411"/>
                        </a:cubicBezTo>
                        <a:lnTo>
                          <a:pt x="201629" y="821411"/>
                        </a:lnTo>
                        <a:cubicBezTo>
                          <a:pt x="195106" y="821411"/>
                          <a:pt x="188442" y="821658"/>
                          <a:pt x="181955" y="820917"/>
                        </a:cubicBezTo>
                        <a:cubicBezTo>
                          <a:pt x="137776" y="815981"/>
                          <a:pt x="105796" y="778148"/>
                          <a:pt x="104844" y="734498"/>
                        </a:cubicBezTo>
                        <a:cubicBezTo>
                          <a:pt x="103645" y="680940"/>
                          <a:pt x="104844" y="627206"/>
                          <a:pt x="104844" y="573648"/>
                        </a:cubicBezTo>
                        <a:lnTo>
                          <a:pt x="104844" y="40147"/>
                        </a:lnTo>
                        <a:cubicBezTo>
                          <a:pt x="104844" y="30275"/>
                          <a:pt x="105126" y="20896"/>
                          <a:pt x="107206" y="11059"/>
                        </a:cubicBezTo>
                        <a:cubicBezTo>
                          <a:pt x="109639" y="-435"/>
                          <a:pt x="93949" y="-4455"/>
                          <a:pt x="89859" y="6264"/>
                        </a:cubicBezTo>
                        <a:cubicBezTo>
                          <a:pt x="70713" y="56472"/>
                          <a:pt x="51568" y="106645"/>
                          <a:pt x="32422" y="156854"/>
                        </a:cubicBezTo>
                        <a:cubicBezTo>
                          <a:pt x="18354" y="193735"/>
                          <a:pt x="231" y="230580"/>
                          <a:pt x="125" y="270634"/>
                        </a:cubicBezTo>
                        <a:cubicBezTo>
                          <a:pt x="-157" y="366643"/>
                          <a:pt x="125" y="462653"/>
                          <a:pt x="125" y="558663"/>
                        </a:cubicBezTo>
                        <a:lnTo>
                          <a:pt x="125" y="1087226"/>
                        </a:lnTo>
                        <a:cubicBezTo>
                          <a:pt x="125" y="1095019"/>
                          <a:pt x="-121" y="1102846"/>
                          <a:pt x="372" y="1110638"/>
                        </a:cubicBezTo>
                        <a:cubicBezTo>
                          <a:pt x="3158" y="1155523"/>
                          <a:pt x="30554" y="1196246"/>
                          <a:pt x="71383" y="1215286"/>
                        </a:cubicBezTo>
                        <a:cubicBezTo>
                          <a:pt x="101847" y="1229460"/>
                          <a:pt x="134779" y="1226922"/>
                          <a:pt x="167358" y="1226922"/>
                        </a:cubicBezTo>
                        <a:lnTo>
                          <a:pt x="735588" y="1226922"/>
                        </a:lnTo>
                        <a:cubicBezTo>
                          <a:pt x="812804" y="1226922"/>
                          <a:pt x="890902" y="1230307"/>
                          <a:pt x="968084" y="1226816"/>
                        </a:cubicBezTo>
                        <a:cubicBezTo>
                          <a:pt x="1038284" y="1223643"/>
                          <a:pt x="1086589" y="1165219"/>
                          <a:pt x="1086765" y="1097240"/>
                        </a:cubicBezTo>
                        <a:cubicBezTo>
                          <a:pt x="1086835" y="1063603"/>
                          <a:pt x="1086765" y="1029966"/>
                          <a:pt x="1086765" y="996365"/>
                        </a:cubicBezTo>
                        <a:lnTo>
                          <a:pt x="1086765" y="596248"/>
                        </a:lnTo>
                        <a:cubicBezTo>
                          <a:pt x="1086765" y="491001"/>
                          <a:pt x="1086765" y="385754"/>
                          <a:pt x="1086765" y="280542"/>
                        </a:cubicBezTo>
                        <a:lnTo>
                          <a:pt x="1086765" y="263829"/>
                        </a:lnTo>
                        <a:cubicBezTo>
                          <a:pt x="1086765" y="252229"/>
                          <a:pt x="1068748" y="252229"/>
                          <a:pt x="1068748" y="263829"/>
                        </a:cubicBezTo>
                        <a:close/>
                      </a:path>
                    </a:pathLst>
                  </a:custGeom>
                  <a:solidFill>
                    <a:srgbClr val="313131"/>
                  </a:solidFill>
                  <a:ln w="3521" cap="flat">
                    <a:noFill/>
                    <a:prstDash val="solid"/>
                    <a:miter/>
                  </a:ln>
                </p:spPr>
                <p:txBody>
                  <a:bodyPr rtlCol="0" anchor="ctr"/>
                  <a:lstStyle/>
                  <a:p>
                    <a:endParaRPr lang="en-GB"/>
                  </a:p>
                </p:txBody>
              </p:sp>
            </p:grpSp>
            <p:grpSp>
              <p:nvGrpSpPr>
                <p:cNvPr id="80" name="Graphic 5">
                  <a:extLst>
                    <a:ext uri="{FF2B5EF4-FFF2-40B4-BE49-F238E27FC236}">
                      <a16:creationId xmlns:a16="http://schemas.microsoft.com/office/drawing/2014/main" id="{FA736878-9182-E258-704D-D617ED4F684A}"/>
                    </a:ext>
                  </a:extLst>
                </p:cNvPr>
                <p:cNvGrpSpPr>
                  <a:grpSpLocks noGrp="1" noUngrp="1" noRot="1" noMove="1" noResize="1"/>
                </p:cNvGrpSpPr>
                <p:nvPr/>
              </p:nvGrpSpPr>
              <p:grpSpPr>
                <a:xfrm>
                  <a:off x="6395918" y="2833061"/>
                  <a:ext cx="914435" cy="913538"/>
                  <a:chOff x="6395918" y="2833061"/>
                  <a:chExt cx="914435" cy="913538"/>
                </a:xfrm>
              </p:grpSpPr>
              <p:sp>
                <p:nvSpPr>
                  <p:cNvPr id="81" name="Freeform: Shape 80">
                    <a:extLst>
                      <a:ext uri="{FF2B5EF4-FFF2-40B4-BE49-F238E27FC236}">
                        <a16:creationId xmlns:a16="http://schemas.microsoft.com/office/drawing/2014/main" id="{54AFBE78-5B96-3155-73C7-A3644DCB8CCA}"/>
                      </a:ext>
                    </a:extLst>
                  </p:cNvPr>
                  <p:cNvSpPr>
                    <a:spLocks noGrp="1" noRot="1" noMove="1" noResize="1" noEditPoints="1" noAdjustHandles="1" noChangeArrowheads="1" noChangeShapeType="1"/>
                  </p:cNvSpPr>
                  <p:nvPr/>
                </p:nvSpPr>
                <p:spPr>
                  <a:xfrm>
                    <a:off x="6405223" y="2842229"/>
                    <a:ext cx="895184" cy="895149"/>
                  </a:xfrm>
                  <a:custGeom>
                    <a:avLst/>
                    <a:gdLst>
                      <a:gd name="connsiteX0" fmla="*/ 895184 w 895184"/>
                      <a:gd name="connsiteY0" fmla="*/ 95904 h 895149"/>
                      <a:gd name="connsiteX1" fmla="*/ 895184 w 895184"/>
                      <a:gd name="connsiteY1" fmla="*/ 799210 h 895149"/>
                      <a:gd name="connsiteX2" fmla="*/ 799245 w 895184"/>
                      <a:gd name="connsiteY2" fmla="*/ 895149 h 895149"/>
                      <a:gd name="connsiteX3" fmla="*/ 95939 w 895184"/>
                      <a:gd name="connsiteY3" fmla="*/ 895149 h 895149"/>
                      <a:gd name="connsiteX4" fmla="*/ 0 w 895184"/>
                      <a:gd name="connsiteY4" fmla="*/ 799210 h 895149"/>
                      <a:gd name="connsiteX5" fmla="*/ 0 w 895184"/>
                      <a:gd name="connsiteY5" fmla="*/ 95904 h 895149"/>
                      <a:gd name="connsiteX6" fmla="*/ 2680 w 895184"/>
                      <a:gd name="connsiteY6" fmla="*/ 73373 h 895149"/>
                      <a:gd name="connsiteX7" fmla="*/ 11389 w 895184"/>
                      <a:gd name="connsiteY7" fmla="*/ 50561 h 895149"/>
                      <a:gd name="connsiteX8" fmla="*/ 95939 w 895184"/>
                      <a:gd name="connsiteY8" fmla="*/ 0 h 895149"/>
                      <a:gd name="connsiteX9" fmla="*/ 799245 w 895184"/>
                      <a:gd name="connsiteY9" fmla="*/ 0 h 895149"/>
                      <a:gd name="connsiteX10" fmla="*/ 883796 w 895184"/>
                      <a:gd name="connsiteY10" fmla="*/ 50561 h 895149"/>
                      <a:gd name="connsiteX11" fmla="*/ 892505 w 895184"/>
                      <a:gd name="connsiteY11" fmla="*/ 73373 h 895149"/>
                      <a:gd name="connsiteX12" fmla="*/ 895184 w 895184"/>
                      <a:gd name="connsiteY12" fmla="*/ 95904 h 89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5184" h="895149">
                        <a:moveTo>
                          <a:pt x="895184" y="95904"/>
                        </a:moveTo>
                        <a:lnTo>
                          <a:pt x="895184" y="799210"/>
                        </a:lnTo>
                        <a:cubicBezTo>
                          <a:pt x="895184" y="852169"/>
                          <a:pt x="852239" y="895149"/>
                          <a:pt x="799245" y="895149"/>
                        </a:cubicBezTo>
                        <a:lnTo>
                          <a:pt x="95939" y="895149"/>
                        </a:lnTo>
                        <a:cubicBezTo>
                          <a:pt x="42980" y="895149"/>
                          <a:pt x="0" y="852204"/>
                          <a:pt x="0" y="799210"/>
                        </a:cubicBezTo>
                        <a:lnTo>
                          <a:pt x="0" y="95904"/>
                        </a:lnTo>
                        <a:cubicBezTo>
                          <a:pt x="0" y="88147"/>
                          <a:pt x="917" y="80601"/>
                          <a:pt x="2680" y="73373"/>
                        </a:cubicBezTo>
                        <a:lnTo>
                          <a:pt x="11389" y="50561"/>
                        </a:lnTo>
                        <a:cubicBezTo>
                          <a:pt x="27572" y="20450"/>
                          <a:pt x="59376" y="0"/>
                          <a:pt x="95939" y="0"/>
                        </a:cubicBezTo>
                        <a:lnTo>
                          <a:pt x="799245" y="0"/>
                        </a:lnTo>
                        <a:cubicBezTo>
                          <a:pt x="835809" y="0"/>
                          <a:pt x="867612" y="20450"/>
                          <a:pt x="883796" y="50561"/>
                        </a:cubicBezTo>
                        <a:lnTo>
                          <a:pt x="892505" y="73373"/>
                        </a:lnTo>
                        <a:cubicBezTo>
                          <a:pt x="894268" y="80601"/>
                          <a:pt x="895184" y="88147"/>
                          <a:pt x="895184" y="95904"/>
                        </a:cubicBezTo>
                        <a:close/>
                      </a:path>
                    </a:pathLst>
                  </a:custGeom>
                  <a:solidFill>
                    <a:srgbClr val="FFFFFF"/>
                  </a:solidFill>
                  <a:ln w="3521"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AA8937C1-88BE-7A27-4E2D-419AD126A305}"/>
                      </a:ext>
                    </a:extLst>
                  </p:cNvPr>
                  <p:cNvSpPr>
                    <a:spLocks noGrp="1" noRot="1" noMove="1" noResize="1" noEditPoints="1" noAdjustHandles="1" noChangeArrowheads="1" noChangeShapeType="1"/>
                  </p:cNvSpPr>
                  <p:nvPr/>
                </p:nvSpPr>
                <p:spPr>
                  <a:xfrm>
                    <a:off x="6395918" y="2833061"/>
                    <a:ext cx="914435" cy="913538"/>
                  </a:xfrm>
                  <a:custGeom>
                    <a:avLst/>
                    <a:gdLst>
                      <a:gd name="connsiteX0" fmla="*/ 895498 w 914435"/>
                      <a:gd name="connsiteY0" fmla="*/ 105071 h 913538"/>
                      <a:gd name="connsiteX1" fmla="*/ 895498 w 914435"/>
                      <a:gd name="connsiteY1" fmla="*/ 379913 h 913538"/>
                      <a:gd name="connsiteX2" fmla="*/ 895498 w 914435"/>
                      <a:gd name="connsiteY2" fmla="*/ 767407 h 913538"/>
                      <a:gd name="connsiteX3" fmla="*/ 895498 w 914435"/>
                      <a:gd name="connsiteY3" fmla="*/ 805063 h 913538"/>
                      <a:gd name="connsiteX4" fmla="*/ 839154 w 914435"/>
                      <a:gd name="connsiteY4" fmla="*/ 889790 h 913538"/>
                      <a:gd name="connsiteX5" fmla="*/ 738773 w 914435"/>
                      <a:gd name="connsiteY5" fmla="*/ 895290 h 913538"/>
                      <a:gd name="connsiteX6" fmla="*/ 331111 w 914435"/>
                      <a:gd name="connsiteY6" fmla="*/ 895290 h 913538"/>
                      <a:gd name="connsiteX7" fmla="*/ 156404 w 914435"/>
                      <a:gd name="connsiteY7" fmla="*/ 895290 h 913538"/>
                      <a:gd name="connsiteX8" fmla="*/ 39133 w 914435"/>
                      <a:gd name="connsiteY8" fmla="*/ 864756 h 913538"/>
                      <a:gd name="connsiteX9" fmla="*/ 18366 w 914435"/>
                      <a:gd name="connsiteY9" fmla="*/ 751293 h 913538"/>
                      <a:gd name="connsiteX10" fmla="*/ 18366 w 914435"/>
                      <a:gd name="connsiteY10" fmla="*/ 168396 h 913538"/>
                      <a:gd name="connsiteX11" fmla="*/ 25065 w 914435"/>
                      <a:gd name="connsiteY11" fmla="*/ 73550 h 913538"/>
                      <a:gd name="connsiteX12" fmla="*/ 107817 w 914435"/>
                      <a:gd name="connsiteY12" fmla="*/ 18158 h 913538"/>
                      <a:gd name="connsiteX13" fmla="*/ 143640 w 914435"/>
                      <a:gd name="connsiteY13" fmla="*/ 18158 h 913538"/>
                      <a:gd name="connsiteX14" fmla="*/ 530323 w 914435"/>
                      <a:gd name="connsiteY14" fmla="*/ 18158 h 913538"/>
                      <a:gd name="connsiteX15" fmla="*/ 808585 w 914435"/>
                      <a:gd name="connsiteY15" fmla="*/ 18158 h 913538"/>
                      <a:gd name="connsiteX16" fmla="*/ 895533 w 914435"/>
                      <a:gd name="connsiteY16" fmla="*/ 105071 h 913538"/>
                      <a:gd name="connsiteX17" fmla="*/ 913550 w 914435"/>
                      <a:gd name="connsiteY17" fmla="*/ 105071 h 913538"/>
                      <a:gd name="connsiteX18" fmla="*/ 847863 w 914435"/>
                      <a:gd name="connsiteY18" fmla="*/ 7827 h 913538"/>
                      <a:gd name="connsiteX19" fmla="*/ 795328 w 914435"/>
                      <a:gd name="connsiteY19" fmla="*/ 141 h 913538"/>
                      <a:gd name="connsiteX20" fmla="*/ 219129 w 914435"/>
                      <a:gd name="connsiteY20" fmla="*/ 141 h 913538"/>
                      <a:gd name="connsiteX21" fmla="*/ 107535 w 914435"/>
                      <a:gd name="connsiteY21" fmla="*/ 141 h 913538"/>
                      <a:gd name="connsiteX22" fmla="*/ 313 w 914435"/>
                      <a:gd name="connsiteY22" fmla="*/ 109831 h 913538"/>
                      <a:gd name="connsiteX23" fmla="*/ 313 w 914435"/>
                      <a:gd name="connsiteY23" fmla="*/ 446164 h 913538"/>
                      <a:gd name="connsiteX24" fmla="*/ 313 w 914435"/>
                      <a:gd name="connsiteY24" fmla="*/ 799386 h 913538"/>
                      <a:gd name="connsiteX25" fmla="*/ 106724 w 914435"/>
                      <a:gd name="connsiteY25" fmla="*/ 913272 h 913538"/>
                      <a:gd name="connsiteX26" fmla="*/ 213840 w 914435"/>
                      <a:gd name="connsiteY26" fmla="*/ 913272 h 913538"/>
                      <a:gd name="connsiteX27" fmla="*/ 649215 w 914435"/>
                      <a:gd name="connsiteY27" fmla="*/ 913272 h 913538"/>
                      <a:gd name="connsiteX28" fmla="*/ 793635 w 914435"/>
                      <a:gd name="connsiteY28" fmla="*/ 913272 h 913538"/>
                      <a:gd name="connsiteX29" fmla="*/ 839472 w 914435"/>
                      <a:gd name="connsiteY29" fmla="*/ 908653 h 913538"/>
                      <a:gd name="connsiteX30" fmla="*/ 913480 w 914435"/>
                      <a:gd name="connsiteY30" fmla="*/ 808272 h 913538"/>
                      <a:gd name="connsiteX31" fmla="*/ 913480 w 914435"/>
                      <a:gd name="connsiteY31" fmla="*/ 509277 h 913538"/>
                      <a:gd name="connsiteX32" fmla="*/ 913480 w 914435"/>
                      <a:gd name="connsiteY32" fmla="*/ 128024 h 913538"/>
                      <a:gd name="connsiteX33" fmla="*/ 913480 w 914435"/>
                      <a:gd name="connsiteY33" fmla="*/ 105036 h 913538"/>
                      <a:gd name="connsiteX34" fmla="*/ 895463 w 914435"/>
                      <a:gd name="connsiteY34" fmla="*/ 105036 h 91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14435" h="913538">
                        <a:moveTo>
                          <a:pt x="895498" y="105071"/>
                        </a:moveTo>
                        <a:lnTo>
                          <a:pt x="895498" y="379913"/>
                        </a:lnTo>
                        <a:cubicBezTo>
                          <a:pt x="895498" y="509066"/>
                          <a:pt x="895498" y="638254"/>
                          <a:pt x="895498" y="767407"/>
                        </a:cubicBezTo>
                        <a:cubicBezTo>
                          <a:pt x="895498" y="779959"/>
                          <a:pt x="895604" y="792511"/>
                          <a:pt x="895498" y="805063"/>
                        </a:cubicBezTo>
                        <a:cubicBezTo>
                          <a:pt x="895216" y="842226"/>
                          <a:pt x="874907" y="876427"/>
                          <a:pt x="839154" y="889790"/>
                        </a:cubicBezTo>
                        <a:cubicBezTo>
                          <a:pt x="809537" y="900861"/>
                          <a:pt x="769624" y="895290"/>
                          <a:pt x="738773" y="895290"/>
                        </a:cubicBezTo>
                        <a:cubicBezTo>
                          <a:pt x="602885" y="895290"/>
                          <a:pt x="466998" y="895290"/>
                          <a:pt x="331111" y="895290"/>
                        </a:cubicBezTo>
                        <a:lnTo>
                          <a:pt x="156404" y="895290"/>
                        </a:lnTo>
                        <a:cubicBezTo>
                          <a:pt x="114446" y="895290"/>
                          <a:pt x="69879" y="900614"/>
                          <a:pt x="39133" y="864756"/>
                        </a:cubicBezTo>
                        <a:cubicBezTo>
                          <a:pt x="12372" y="833552"/>
                          <a:pt x="18366" y="789514"/>
                          <a:pt x="18366" y="751293"/>
                        </a:cubicBezTo>
                        <a:lnTo>
                          <a:pt x="18366" y="168396"/>
                        </a:lnTo>
                        <a:cubicBezTo>
                          <a:pt x="18366" y="137791"/>
                          <a:pt x="14029" y="102568"/>
                          <a:pt x="25065" y="73550"/>
                        </a:cubicBezTo>
                        <a:cubicBezTo>
                          <a:pt x="38358" y="38679"/>
                          <a:pt x="70831" y="18511"/>
                          <a:pt x="107817" y="18158"/>
                        </a:cubicBezTo>
                        <a:cubicBezTo>
                          <a:pt x="119770" y="18052"/>
                          <a:pt x="131688" y="18158"/>
                          <a:pt x="143640" y="18158"/>
                        </a:cubicBezTo>
                        <a:lnTo>
                          <a:pt x="530323" y="18158"/>
                        </a:lnTo>
                        <a:cubicBezTo>
                          <a:pt x="623018" y="18158"/>
                          <a:pt x="715925" y="16184"/>
                          <a:pt x="808585" y="18158"/>
                        </a:cubicBezTo>
                        <a:cubicBezTo>
                          <a:pt x="857031" y="19181"/>
                          <a:pt x="894123" y="57401"/>
                          <a:pt x="895533" y="105071"/>
                        </a:cubicBezTo>
                        <a:cubicBezTo>
                          <a:pt x="895886" y="116636"/>
                          <a:pt x="913868" y="116671"/>
                          <a:pt x="913550" y="105071"/>
                        </a:cubicBezTo>
                        <a:cubicBezTo>
                          <a:pt x="912316" y="62690"/>
                          <a:pt x="887741" y="24082"/>
                          <a:pt x="847863" y="7827"/>
                        </a:cubicBezTo>
                        <a:cubicBezTo>
                          <a:pt x="830763" y="846"/>
                          <a:pt x="813345" y="141"/>
                          <a:pt x="795328" y="141"/>
                        </a:cubicBezTo>
                        <a:lnTo>
                          <a:pt x="219129" y="141"/>
                        </a:lnTo>
                        <a:cubicBezTo>
                          <a:pt x="181931" y="141"/>
                          <a:pt x="144733" y="-176"/>
                          <a:pt x="107535" y="141"/>
                        </a:cubicBezTo>
                        <a:cubicBezTo>
                          <a:pt x="45480" y="705"/>
                          <a:pt x="701" y="49256"/>
                          <a:pt x="313" y="109831"/>
                        </a:cubicBezTo>
                        <a:cubicBezTo>
                          <a:pt x="-392" y="221919"/>
                          <a:pt x="313" y="334041"/>
                          <a:pt x="313" y="446164"/>
                        </a:cubicBezTo>
                        <a:lnTo>
                          <a:pt x="313" y="799386"/>
                        </a:lnTo>
                        <a:cubicBezTo>
                          <a:pt x="313" y="861512"/>
                          <a:pt x="42166" y="912214"/>
                          <a:pt x="106724" y="913272"/>
                        </a:cubicBezTo>
                        <a:cubicBezTo>
                          <a:pt x="142406" y="913872"/>
                          <a:pt x="178159" y="913272"/>
                          <a:pt x="213840" y="913272"/>
                        </a:cubicBezTo>
                        <a:cubicBezTo>
                          <a:pt x="358965" y="913272"/>
                          <a:pt x="504090" y="913272"/>
                          <a:pt x="649215" y="913272"/>
                        </a:cubicBezTo>
                        <a:lnTo>
                          <a:pt x="793635" y="913272"/>
                        </a:lnTo>
                        <a:cubicBezTo>
                          <a:pt x="809149" y="913272"/>
                          <a:pt x="824381" y="913272"/>
                          <a:pt x="839472" y="908653"/>
                        </a:cubicBezTo>
                        <a:cubicBezTo>
                          <a:pt x="883686" y="895008"/>
                          <a:pt x="912493" y="853932"/>
                          <a:pt x="913480" y="808272"/>
                        </a:cubicBezTo>
                        <a:cubicBezTo>
                          <a:pt x="915631" y="708701"/>
                          <a:pt x="913480" y="608883"/>
                          <a:pt x="913480" y="509277"/>
                        </a:cubicBezTo>
                        <a:cubicBezTo>
                          <a:pt x="913480" y="409671"/>
                          <a:pt x="913480" y="255097"/>
                          <a:pt x="913480" y="128024"/>
                        </a:cubicBezTo>
                        <a:lnTo>
                          <a:pt x="913480" y="105036"/>
                        </a:lnTo>
                        <a:cubicBezTo>
                          <a:pt x="913480" y="93436"/>
                          <a:pt x="895463" y="93436"/>
                          <a:pt x="895463" y="105036"/>
                        </a:cubicBezTo>
                        <a:close/>
                      </a:path>
                    </a:pathLst>
                  </a:custGeom>
                  <a:solidFill>
                    <a:srgbClr val="313131"/>
                  </a:solidFill>
                  <a:ln w="3521" cap="flat">
                    <a:noFill/>
                    <a:prstDash val="solid"/>
                    <a:miter/>
                  </a:ln>
                </p:spPr>
                <p:txBody>
                  <a:bodyPr rtlCol="0" anchor="ctr"/>
                  <a:lstStyle/>
                  <a:p>
                    <a:endParaRPr lang="en-GB"/>
                  </a:p>
                </p:txBody>
              </p:sp>
            </p:grpSp>
            <p:sp>
              <p:nvSpPr>
                <p:cNvPr id="83" name="Freeform: Shape 82">
                  <a:extLst>
                    <a:ext uri="{FF2B5EF4-FFF2-40B4-BE49-F238E27FC236}">
                      <a16:creationId xmlns:a16="http://schemas.microsoft.com/office/drawing/2014/main" id="{C55B1B69-E74D-8F96-E3DF-67454496843F}"/>
                    </a:ext>
                  </a:extLst>
                </p:cNvPr>
                <p:cNvSpPr>
                  <a:spLocks noGrp="1" noRot="1" noMove="1" noResize="1" noEditPoints="1" noAdjustHandles="1" noChangeArrowheads="1" noChangeShapeType="1"/>
                </p:cNvSpPr>
                <p:nvPr/>
              </p:nvSpPr>
              <p:spPr>
                <a:xfrm>
                  <a:off x="7261039" y="3787693"/>
                  <a:ext cx="56840" cy="219836"/>
                </a:xfrm>
                <a:custGeom>
                  <a:avLst/>
                  <a:gdLst>
                    <a:gd name="connsiteX0" fmla="*/ 196 w 56840"/>
                    <a:gd name="connsiteY0" fmla="*/ 11282 h 219836"/>
                    <a:gd name="connsiteX1" fmla="*/ 39298 w 56840"/>
                    <a:gd name="connsiteY1" fmla="*/ 213350 h 219836"/>
                    <a:gd name="connsiteX2" fmla="*/ 56645 w 56840"/>
                    <a:gd name="connsiteY2" fmla="*/ 208555 h 219836"/>
                    <a:gd name="connsiteX3" fmla="*/ 17543 w 56840"/>
                    <a:gd name="connsiteY3" fmla="*/ 6487 h 219836"/>
                    <a:gd name="connsiteX4" fmla="*/ 196 w 56840"/>
                    <a:gd name="connsiteY4" fmla="*/ 11282 h 219836"/>
                    <a:gd name="connsiteX5" fmla="*/ 196 w 56840"/>
                    <a:gd name="connsiteY5" fmla="*/ 11282 h 21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40" h="219836">
                      <a:moveTo>
                        <a:pt x="196" y="11282"/>
                      </a:moveTo>
                      <a:cubicBezTo>
                        <a:pt x="13241" y="78626"/>
                        <a:pt x="26252" y="146005"/>
                        <a:pt x="39298" y="213350"/>
                      </a:cubicBezTo>
                      <a:cubicBezTo>
                        <a:pt x="41484" y="224703"/>
                        <a:pt x="58866" y="219908"/>
                        <a:pt x="56645" y="208555"/>
                      </a:cubicBezTo>
                      <a:cubicBezTo>
                        <a:pt x="43599" y="141210"/>
                        <a:pt x="30589" y="73831"/>
                        <a:pt x="17543" y="6487"/>
                      </a:cubicBezTo>
                      <a:cubicBezTo>
                        <a:pt x="15357" y="-4867"/>
                        <a:pt x="-2026" y="-72"/>
                        <a:pt x="196" y="11282"/>
                      </a:cubicBezTo>
                      <a:lnTo>
                        <a:pt x="196" y="11282"/>
                      </a:lnTo>
                      <a:close/>
                    </a:path>
                  </a:pathLst>
                </a:custGeom>
                <a:solidFill>
                  <a:srgbClr val="313131"/>
                </a:solidFill>
                <a:ln w="3521"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F7DB6F1D-48D4-D97B-D543-FBEBE89C6786}"/>
                    </a:ext>
                  </a:extLst>
                </p:cNvPr>
                <p:cNvSpPr>
                  <a:spLocks noGrp="1" noRot="1" noMove="1" noResize="1" noEditPoints="1" noAdjustHandles="1" noChangeArrowheads="1" noChangeShapeType="1"/>
                </p:cNvSpPr>
                <p:nvPr/>
              </p:nvSpPr>
              <p:spPr>
                <a:xfrm>
                  <a:off x="6387756" y="3787688"/>
                  <a:ext cx="56829" cy="219846"/>
                </a:xfrm>
                <a:custGeom>
                  <a:avLst/>
                  <a:gdLst>
                    <a:gd name="connsiteX0" fmla="*/ 39292 w 56829"/>
                    <a:gd name="connsiteY0" fmla="*/ 6492 h 219846"/>
                    <a:gd name="connsiteX1" fmla="*/ 190 w 56829"/>
                    <a:gd name="connsiteY1" fmla="*/ 208560 h 219846"/>
                    <a:gd name="connsiteX2" fmla="*/ 17537 w 56829"/>
                    <a:gd name="connsiteY2" fmla="*/ 213355 h 219846"/>
                    <a:gd name="connsiteX3" fmla="*/ 56639 w 56829"/>
                    <a:gd name="connsiteY3" fmla="*/ 11287 h 219846"/>
                    <a:gd name="connsiteX4" fmla="*/ 39292 w 56829"/>
                    <a:gd name="connsiteY4" fmla="*/ 6492 h 219846"/>
                    <a:gd name="connsiteX5" fmla="*/ 39292 w 56829"/>
                    <a:gd name="connsiteY5" fmla="*/ 6492 h 2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29" h="219846">
                      <a:moveTo>
                        <a:pt x="39292" y="6492"/>
                      </a:moveTo>
                      <a:cubicBezTo>
                        <a:pt x="26246" y="73836"/>
                        <a:pt x="13236" y="141215"/>
                        <a:pt x="190" y="208560"/>
                      </a:cubicBezTo>
                      <a:cubicBezTo>
                        <a:pt x="-1996" y="219878"/>
                        <a:pt x="15351" y="224743"/>
                        <a:pt x="17537" y="213355"/>
                      </a:cubicBezTo>
                      <a:cubicBezTo>
                        <a:pt x="30583" y="146010"/>
                        <a:pt x="43594" y="78631"/>
                        <a:pt x="56639" y="11287"/>
                      </a:cubicBezTo>
                      <a:cubicBezTo>
                        <a:pt x="58825" y="-31"/>
                        <a:pt x="41478" y="-4897"/>
                        <a:pt x="39292" y="6492"/>
                      </a:cubicBezTo>
                      <a:lnTo>
                        <a:pt x="39292" y="6492"/>
                      </a:lnTo>
                      <a:close/>
                    </a:path>
                  </a:pathLst>
                </a:custGeom>
                <a:solidFill>
                  <a:srgbClr val="313131"/>
                </a:solidFill>
                <a:ln w="3521" cap="flat">
                  <a:noFill/>
                  <a:prstDash val="solid"/>
                  <a:miter/>
                </a:ln>
              </p:spPr>
              <p:txBody>
                <a:bodyPr rtlCol="0" anchor="ctr"/>
                <a:lstStyle/>
                <a:p>
                  <a:endParaRPr lang="en-GB"/>
                </a:p>
              </p:txBody>
            </p:sp>
            <p:grpSp>
              <p:nvGrpSpPr>
                <p:cNvPr id="85" name="Graphic 5">
                  <a:extLst>
                    <a:ext uri="{FF2B5EF4-FFF2-40B4-BE49-F238E27FC236}">
                      <a16:creationId xmlns:a16="http://schemas.microsoft.com/office/drawing/2014/main" id="{39700B71-6463-1B16-7578-0C1E0C6E109E}"/>
                    </a:ext>
                  </a:extLst>
                </p:cNvPr>
                <p:cNvGrpSpPr>
                  <a:grpSpLocks noGrp="1" noUngrp="1" noRot="1" noMove="1" noResize="1"/>
                </p:cNvGrpSpPr>
                <p:nvPr/>
              </p:nvGrpSpPr>
              <p:grpSpPr>
                <a:xfrm>
                  <a:off x="7378027" y="2906941"/>
                  <a:ext cx="1086796" cy="1228395"/>
                  <a:chOff x="7378027" y="2906941"/>
                  <a:chExt cx="1086796" cy="1228395"/>
                </a:xfrm>
              </p:grpSpPr>
              <p:sp>
                <p:nvSpPr>
                  <p:cNvPr id="86" name="Freeform: Shape 85">
                    <a:extLst>
                      <a:ext uri="{FF2B5EF4-FFF2-40B4-BE49-F238E27FC236}">
                        <a16:creationId xmlns:a16="http://schemas.microsoft.com/office/drawing/2014/main" id="{CA3CA7EA-DE80-6F5D-2562-E9ADF998ED05}"/>
                      </a:ext>
                    </a:extLst>
                  </p:cNvPr>
                  <p:cNvSpPr>
                    <a:spLocks noGrp="1" noRot="1" noMove="1" noResize="1" noEditPoints="1" noAdjustHandles="1" noChangeArrowheads="1" noChangeShapeType="1"/>
                  </p:cNvSpPr>
                  <p:nvPr/>
                </p:nvSpPr>
                <p:spPr>
                  <a:xfrm>
                    <a:off x="7387144" y="2915602"/>
                    <a:ext cx="1068657" cy="1209234"/>
                  </a:xfrm>
                  <a:custGeom>
                    <a:avLst/>
                    <a:gdLst>
                      <a:gd name="connsiteX0" fmla="*/ 1068622 w 1068657"/>
                      <a:gd name="connsiteY0" fmla="*/ 255132 h 1209234"/>
                      <a:gd name="connsiteX1" fmla="*/ 1068622 w 1068657"/>
                      <a:gd name="connsiteY1" fmla="*/ 1094714 h 1209234"/>
                      <a:gd name="connsiteX2" fmla="*/ 954102 w 1068657"/>
                      <a:gd name="connsiteY2" fmla="*/ 1209234 h 1209234"/>
                      <a:gd name="connsiteX3" fmla="*/ 114520 w 1068657"/>
                      <a:gd name="connsiteY3" fmla="*/ 1209234 h 1209234"/>
                      <a:gd name="connsiteX4" fmla="*/ 0 w 1068657"/>
                      <a:gd name="connsiteY4" fmla="*/ 1094714 h 1209234"/>
                      <a:gd name="connsiteX5" fmla="*/ 0 w 1068657"/>
                      <a:gd name="connsiteY5" fmla="*/ 255132 h 1209234"/>
                      <a:gd name="connsiteX6" fmla="*/ 9767 w 1068657"/>
                      <a:gd name="connsiteY6" fmla="*/ 208802 h 1209234"/>
                      <a:gd name="connsiteX7" fmla="*/ 9837 w 1068657"/>
                      <a:gd name="connsiteY7" fmla="*/ 208626 h 1209234"/>
                      <a:gd name="connsiteX8" fmla="*/ 89416 w 1068657"/>
                      <a:gd name="connsiteY8" fmla="*/ 0 h 1209234"/>
                      <a:gd name="connsiteX9" fmla="*/ 86736 w 1068657"/>
                      <a:gd name="connsiteY9" fmla="*/ 22530 h 1209234"/>
                      <a:gd name="connsiteX10" fmla="*/ 86736 w 1068657"/>
                      <a:gd name="connsiteY10" fmla="*/ 725837 h 1209234"/>
                      <a:gd name="connsiteX11" fmla="*/ 182676 w 1068657"/>
                      <a:gd name="connsiteY11" fmla="*/ 821776 h 1209234"/>
                      <a:gd name="connsiteX12" fmla="*/ 885982 w 1068657"/>
                      <a:gd name="connsiteY12" fmla="*/ 821776 h 1209234"/>
                      <a:gd name="connsiteX13" fmla="*/ 981921 w 1068657"/>
                      <a:gd name="connsiteY13" fmla="*/ 725837 h 1209234"/>
                      <a:gd name="connsiteX14" fmla="*/ 981921 w 1068657"/>
                      <a:gd name="connsiteY14" fmla="*/ 22530 h 1209234"/>
                      <a:gd name="connsiteX15" fmla="*/ 979241 w 1068657"/>
                      <a:gd name="connsiteY15" fmla="*/ 0 h 1209234"/>
                      <a:gd name="connsiteX16" fmla="*/ 1058820 w 1068657"/>
                      <a:gd name="connsiteY16" fmla="*/ 208626 h 1209234"/>
                      <a:gd name="connsiteX17" fmla="*/ 1058891 w 1068657"/>
                      <a:gd name="connsiteY17" fmla="*/ 208802 h 1209234"/>
                      <a:gd name="connsiteX18" fmla="*/ 1068658 w 1068657"/>
                      <a:gd name="connsiteY18" fmla="*/ 255132 h 120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8657" h="1209234">
                        <a:moveTo>
                          <a:pt x="1068622" y="255132"/>
                        </a:moveTo>
                        <a:lnTo>
                          <a:pt x="1068622" y="1094714"/>
                        </a:lnTo>
                        <a:cubicBezTo>
                          <a:pt x="1068622" y="1157968"/>
                          <a:pt x="1017356" y="1209234"/>
                          <a:pt x="954102" y="1209234"/>
                        </a:cubicBezTo>
                        <a:lnTo>
                          <a:pt x="114520" y="1209234"/>
                        </a:lnTo>
                        <a:cubicBezTo>
                          <a:pt x="51266" y="1209234"/>
                          <a:pt x="0" y="1157968"/>
                          <a:pt x="0" y="1094714"/>
                        </a:cubicBezTo>
                        <a:lnTo>
                          <a:pt x="0" y="255132"/>
                        </a:lnTo>
                        <a:cubicBezTo>
                          <a:pt x="0" y="238631"/>
                          <a:pt x="3491" y="222976"/>
                          <a:pt x="9767" y="208802"/>
                        </a:cubicBezTo>
                        <a:lnTo>
                          <a:pt x="9837" y="208626"/>
                        </a:lnTo>
                        <a:lnTo>
                          <a:pt x="89416" y="0"/>
                        </a:lnTo>
                        <a:cubicBezTo>
                          <a:pt x="87653" y="7228"/>
                          <a:pt x="86736" y="14773"/>
                          <a:pt x="86736" y="22530"/>
                        </a:cubicBezTo>
                        <a:lnTo>
                          <a:pt x="86736" y="725837"/>
                        </a:lnTo>
                        <a:cubicBezTo>
                          <a:pt x="86736" y="778795"/>
                          <a:pt x="129682" y="821776"/>
                          <a:pt x="182676" y="821776"/>
                        </a:cubicBezTo>
                        <a:lnTo>
                          <a:pt x="885982" y="821776"/>
                        </a:lnTo>
                        <a:cubicBezTo>
                          <a:pt x="938940" y="821776"/>
                          <a:pt x="981921" y="778830"/>
                          <a:pt x="981921" y="725837"/>
                        </a:cubicBezTo>
                        <a:lnTo>
                          <a:pt x="981921" y="22530"/>
                        </a:lnTo>
                        <a:cubicBezTo>
                          <a:pt x="981921" y="14773"/>
                          <a:pt x="981004" y="7228"/>
                          <a:pt x="979241" y="0"/>
                        </a:cubicBezTo>
                        <a:lnTo>
                          <a:pt x="1058820" y="208626"/>
                        </a:lnTo>
                        <a:lnTo>
                          <a:pt x="1058891" y="208802"/>
                        </a:lnTo>
                        <a:cubicBezTo>
                          <a:pt x="1065167" y="222976"/>
                          <a:pt x="1068658" y="238666"/>
                          <a:pt x="1068658" y="255132"/>
                        </a:cubicBezTo>
                        <a:close/>
                      </a:path>
                    </a:pathLst>
                  </a:custGeom>
                  <a:solidFill>
                    <a:srgbClr val="E6E6E5"/>
                  </a:solidFill>
                  <a:ln w="3521"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0182420B-2C81-2F56-B2E2-DA2DD14AE639}"/>
                      </a:ext>
                    </a:extLst>
                  </p:cNvPr>
                  <p:cNvSpPr>
                    <a:spLocks noGrp="1" noRot="1" noMove="1" noResize="1" noEditPoints="1" noAdjustHandles="1" noChangeArrowheads="1" noChangeShapeType="1"/>
                  </p:cNvSpPr>
                  <p:nvPr/>
                </p:nvSpPr>
                <p:spPr>
                  <a:xfrm>
                    <a:off x="7378027" y="2906941"/>
                    <a:ext cx="1086796" cy="1228395"/>
                  </a:xfrm>
                  <a:custGeom>
                    <a:avLst/>
                    <a:gdLst>
                      <a:gd name="connsiteX0" fmla="*/ 1068748 w 1086796"/>
                      <a:gd name="connsiteY0" fmla="*/ 263794 h 1228395"/>
                      <a:gd name="connsiteX1" fmla="*/ 1068748 w 1086796"/>
                      <a:gd name="connsiteY1" fmla="*/ 488286 h 1228395"/>
                      <a:gd name="connsiteX2" fmla="*/ 1068748 w 1086796"/>
                      <a:gd name="connsiteY2" fmla="*/ 899156 h 1228395"/>
                      <a:gd name="connsiteX3" fmla="*/ 1068748 w 1086796"/>
                      <a:gd name="connsiteY3" fmla="*/ 1050945 h 1228395"/>
                      <a:gd name="connsiteX4" fmla="*/ 1064340 w 1086796"/>
                      <a:gd name="connsiteY4" fmla="*/ 1133662 h 1228395"/>
                      <a:gd name="connsiteX5" fmla="*/ 962971 w 1086796"/>
                      <a:gd name="connsiteY5" fmla="*/ 1208904 h 1228395"/>
                      <a:gd name="connsiteX6" fmla="*/ 941922 w 1086796"/>
                      <a:gd name="connsiteY6" fmla="*/ 1208904 h 1228395"/>
                      <a:gd name="connsiteX7" fmla="*/ 818587 w 1086796"/>
                      <a:gd name="connsiteY7" fmla="*/ 1208904 h 1228395"/>
                      <a:gd name="connsiteX8" fmla="*/ 415121 w 1086796"/>
                      <a:gd name="connsiteY8" fmla="*/ 1208904 h 1228395"/>
                      <a:gd name="connsiteX9" fmla="*/ 131958 w 1086796"/>
                      <a:gd name="connsiteY9" fmla="*/ 1208904 h 1228395"/>
                      <a:gd name="connsiteX10" fmla="*/ 18107 w 1086796"/>
                      <a:gd name="connsiteY10" fmla="*/ 1102423 h 1228395"/>
                      <a:gd name="connsiteX11" fmla="*/ 18107 w 1086796"/>
                      <a:gd name="connsiteY11" fmla="*/ 1025101 h 1228395"/>
                      <a:gd name="connsiteX12" fmla="*/ 18107 w 1086796"/>
                      <a:gd name="connsiteY12" fmla="*/ 305046 h 1228395"/>
                      <a:gd name="connsiteX13" fmla="*/ 28262 w 1086796"/>
                      <a:gd name="connsiteY13" fmla="*/ 217992 h 1228395"/>
                      <a:gd name="connsiteX14" fmla="*/ 88942 w 1086796"/>
                      <a:gd name="connsiteY14" fmla="*/ 58905 h 1228395"/>
                      <a:gd name="connsiteX15" fmla="*/ 107206 w 1086796"/>
                      <a:gd name="connsiteY15" fmla="*/ 11059 h 1228395"/>
                      <a:gd name="connsiteX16" fmla="*/ 89859 w 1086796"/>
                      <a:gd name="connsiteY16" fmla="*/ 6264 h 1228395"/>
                      <a:gd name="connsiteX17" fmla="*/ 86862 w 1086796"/>
                      <a:gd name="connsiteY17" fmla="*/ 72127 h 1228395"/>
                      <a:gd name="connsiteX18" fmla="*/ 86862 w 1086796"/>
                      <a:gd name="connsiteY18" fmla="*/ 513602 h 1228395"/>
                      <a:gd name="connsiteX19" fmla="*/ 86862 w 1086796"/>
                      <a:gd name="connsiteY19" fmla="*/ 728680 h 1228395"/>
                      <a:gd name="connsiteX20" fmla="*/ 165418 w 1086796"/>
                      <a:gd name="connsiteY20" fmla="*/ 836043 h 1228395"/>
                      <a:gd name="connsiteX21" fmla="*/ 229272 w 1086796"/>
                      <a:gd name="connsiteY21" fmla="*/ 839393 h 1228395"/>
                      <a:gd name="connsiteX22" fmla="*/ 810336 w 1086796"/>
                      <a:gd name="connsiteY22" fmla="*/ 839393 h 1228395"/>
                      <a:gd name="connsiteX23" fmla="*/ 888575 w 1086796"/>
                      <a:gd name="connsiteY23" fmla="*/ 839393 h 1228395"/>
                      <a:gd name="connsiteX24" fmla="*/ 995374 w 1086796"/>
                      <a:gd name="connsiteY24" fmla="*/ 765385 h 1228395"/>
                      <a:gd name="connsiteX25" fmla="*/ 999993 w 1086796"/>
                      <a:gd name="connsiteY25" fmla="*/ 698640 h 1228395"/>
                      <a:gd name="connsiteX26" fmla="*/ 999993 w 1086796"/>
                      <a:gd name="connsiteY26" fmla="*/ 585495 h 1228395"/>
                      <a:gd name="connsiteX27" fmla="*/ 999993 w 1086796"/>
                      <a:gd name="connsiteY27" fmla="*/ 39266 h 1228395"/>
                      <a:gd name="connsiteX28" fmla="*/ 996996 w 1086796"/>
                      <a:gd name="connsiteY28" fmla="*/ 6228 h 1228395"/>
                      <a:gd name="connsiteX29" fmla="*/ 979649 w 1086796"/>
                      <a:gd name="connsiteY29" fmla="*/ 11024 h 1228395"/>
                      <a:gd name="connsiteX30" fmla="*/ 1024463 w 1086796"/>
                      <a:gd name="connsiteY30" fmla="*/ 128470 h 1228395"/>
                      <a:gd name="connsiteX31" fmla="*/ 1051753 w 1086796"/>
                      <a:gd name="connsiteY31" fmla="*/ 200011 h 1228395"/>
                      <a:gd name="connsiteX32" fmla="*/ 1068748 w 1086796"/>
                      <a:gd name="connsiteY32" fmla="*/ 263794 h 1228395"/>
                      <a:gd name="connsiteX33" fmla="*/ 1086765 w 1086796"/>
                      <a:gd name="connsiteY33" fmla="*/ 263794 h 1228395"/>
                      <a:gd name="connsiteX34" fmla="*/ 1070616 w 1086796"/>
                      <a:gd name="connsiteY34" fmla="*/ 199129 h 1228395"/>
                      <a:gd name="connsiteX35" fmla="*/ 1043079 w 1086796"/>
                      <a:gd name="connsiteY35" fmla="*/ 126990 h 1228395"/>
                      <a:gd name="connsiteX36" fmla="*/ 997031 w 1086796"/>
                      <a:gd name="connsiteY36" fmla="*/ 6264 h 1228395"/>
                      <a:gd name="connsiteX37" fmla="*/ 979684 w 1086796"/>
                      <a:gd name="connsiteY37" fmla="*/ 11059 h 1228395"/>
                      <a:gd name="connsiteX38" fmla="*/ 982046 w 1086796"/>
                      <a:gd name="connsiteY38" fmla="*/ 72127 h 1228395"/>
                      <a:gd name="connsiteX39" fmla="*/ 982046 w 1086796"/>
                      <a:gd name="connsiteY39" fmla="*/ 186048 h 1228395"/>
                      <a:gd name="connsiteX40" fmla="*/ 982046 w 1086796"/>
                      <a:gd name="connsiteY40" fmla="*/ 500345 h 1228395"/>
                      <a:gd name="connsiteX41" fmla="*/ 982046 w 1086796"/>
                      <a:gd name="connsiteY41" fmla="*/ 723674 h 1228395"/>
                      <a:gd name="connsiteX42" fmla="*/ 981905 w 1086796"/>
                      <a:gd name="connsiteY42" fmla="*/ 739399 h 1228395"/>
                      <a:gd name="connsiteX43" fmla="*/ 900034 w 1086796"/>
                      <a:gd name="connsiteY43" fmla="*/ 821270 h 1228395"/>
                      <a:gd name="connsiteX44" fmla="*/ 852365 w 1086796"/>
                      <a:gd name="connsiteY44" fmla="*/ 821411 h 1228395"/>
                      <a:gd name="connsiteX45" fmla="*/ 201629 w 1086796"/>
                      <a:gd name="connsiteY45" fmla="*/ 821411 h 1228395"/>
                      <a:gd name="connsiteX46" fmla="*/ 181955 w 1086796"/>
                      <a:gd name="connsiteY46" fmla="*/ 820917 h 1228395"/>
                      <a:gd name="connsiteX47" fmla="*/ 104844 w 1086796"/>
                      <a:gd name="connsiteY47" fmla="*/ 734498 h 1228395"/>
                      <a:gd name="connsiteX48" fmla="*/ 104844 w 1086796"/>
                      <a:gd name="connsiteY48" fmla="*/ 573648 h 1228395"/>
                      <a:gd name="connsiteX49" fmla="*/ 104844 w 1086796"/>
                      <a:gd name="connsiteY49" fmla="*/ 40147 h 1228395"/>
                      <a:gd name="connsiteX50" fmla="*/ 107206 w 1086796"/>
                      <a:gd name="connsiteY50" fmla="*/ 11059 h 1228395"/>
                      <a:gd name="connsiteX51" fmla="*/ 89859 w 1086796"/>
                      <a:gd name="connsiteY51" fmla="*/ 6264 h 1228395"/>
                      <a:gd name="connsiteX52" fmla="*/ 32422 w 1086796"/>
                      <a:gd name="connsiteY52" fmla="*/ 156854 h 1228395"/>
                      <a:gd name="connsiteX53" fmla="*/ 125 w 1086796"/>
                      <a:gd name="connsiteY53" fmla="*/ 270634 h 1228395"/>
                      <a:gd name="connsiteX54" fmla="*/ 125 w 1086796"/>
                      <a:gd name="connsiteY54" fmla="*/ 558663 h 1228395"/>
                      <a:gd name="connsiteX55" fmla="*/ 125 w 1086796"/>
                      <a:gd name="connsiteY55" fmla="*/ 1087226 h 1228395"/>
                      <a:gd name="connsiteX56" fmla="*/ 372 w 1086796"/>
                      <a:gd name="connsiteY56" fmla="*/ 1110638 h 1228395"/>
                      <a:gd name="connsiteX57" fmla="*/ 71383 w 1086796"/>
                      <a:gd name="connsiteY57" fmla="*/ 1215286 h 1228395"/>
                      <a:gd name="connsiteX58" fmla="*/ 167358 w 1086796"/>
                      <a:gd name="connsiteY58" fmla="*/ 1226922 h 1228395"/>
                      <a:gd name="connsiteX59" fmla="*/ 735588 w 1086796"/>
                      <a:gd name="connsiteY59" fmla="*/ 1226922 h 1228395"/>
                      <a:gd name="connsiteX60" fmla="*/ 968084 w 1086796"/>
                      <a:gd name="connsiteY60" fmla="*/ 1226816 h 1228395"/>
                      <a:gd name="connsiteX61" fmla="*/ 1086765 w 1086796"/>
                      <a:gd name="connsiteY61" fmla="*/ 1097240 h 1228395"/>
                      <a:gd name="connsiteX62" fmla="*/ 1086765 w 1086796"/>
                      <a:gd name="connsiteY62" fmla="*/ 996365 h 1228395"/>
                      <a:gd name="connsiteX63" fmla="*/ 1086765 w 1086796"/>
                      <a:gd name="connsiteY63" fmla="*/ 596248 h 1228395"/>
                      <a:gd name="connsiteX64" fmla="*/ 1086765 w 1086796"/>
                      <a:gd name="connsiteY64" fmla="*/ 280542 h 1228395"/>
                      <a:gd name="connsiteX65" fmla="*/ 1086765 w 1086796"/>
                      <a:gd name="connsiteY65" fmla="*/ 263829 h 1228395"/>
                      <a:gd name="connsiteX66" fmla="*/ 1068748 w 1086796"/>
                      <a:gd name="connsiteY66" fmla="*/ 263829 h 122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6796" h="1228395">
                        <a:moveTo>
                          <a:pt x="1068748" y="263794"/>
                        </a:moveTo>
                        <a:lnTo>
                          <a:pt x="1068748" y="488286"/>
                        </a:lnTo>
                        <a:cubicBezTo>
                          <a:pt x="1068748" y="625231"/>
                          <a:pt x="1068748" y="762211"/>
                          <a:pt x="1068748" y="899156"/>
                        </a:cubicBezTo>
                        <a:cubicBezTo>
                          <a:pt x="1068748" y="949753"/>
                          <a:pt x="1068748" y="1000349"/>
                          <a:pt x="1068748" y="1050945"/>
                        </a:cubicBezTo>
                        <a:cubicBezTo>
                          <a:pt x="1068748" y="1077460"/>
                          <a:pt x="1071956" y="1107994"/>
                          <a:pt x="1064340" y="1133662"/>
                        </a:cubicBezTo>
                        <a:cubicBezTo>
                          <a:pt x="1051012" y="1178547"/>
                          <a:pt x="1009231" y="1208129"/>
                          <a:pt x="962971" y="1208904"/>
                        </a:cubicBezTo>
                        <a:cubicBezTo>
                          <a:pt x="955955" y="1209010"/>
                          <a:pt x="948938" y="1208904"/>
                          <a:pt x="941922" y="1208904"/>
                        </a:cubicBezTo>
                        <a:lnTo>
                          <a:pt x="818587" y="1208904"/>
                        </a:lnTo>
                        <a:cubicBezTo>
                          <a:pt x="684110" y="1208904"/>
                          <a:pt x="549598" y="1208904"/>
                          <a:pt x="415121" y="1208904"/>
                        </a:cubicBezTo>
                        <a:cubicBezTo>
                          <a:pt x="320733" y="1208904"/>
                          <a:pt x="226346" y="1208904"/>
                          <a:pt x="131958" y="1208904"/>
                        </a:cubicBezTo>
                        <a:cubicBezTo>
                          <a:pt x="70149" y="1208904"/>
                          <a:pt x="19130" y="1166735"/>
                          <a:pt x="18107" y="1102423"/>
                        </a:cubicBezTo>
                        <a:cubicBezTo>
                          <a:pt x="17719" y="1076649"/>
                          <a:pt x="18107" y="1050839"/>
                          <a:pt x="18107" y="1025101"/>
                        </a:cubicBezTo>
                        <a:lnTo>
                          <a:pt x="18107" y="305046"/>
                        </a:lnTo>
                        <a:cubicBezTo>
                          <a:pt x="18107" y="274548"/>
                          <a:pt x="16767" y="247328"/>
                          <a:pt x="28262" y="217992"/>
                        </a:cubicBezTo>
                        <a:cubicBezTo>
                          <a:pt x="48959" y="165140"/>
                          <a:pt x="68739" y="111934"/>
                          <a:pt x="88942" y="58905"/>
                        </a:cubicBezTo>
                        <a:cubicBezTo>
                          <a:pt x="95042" y="42968"/>
                          <a:pt x="101106" y="26996"/>
                          <a:pt x="107206" y="11059"/>
                        </a:cubicBezTo>
                        <a:lnTo>
                          <a:pt x="89859" y="6264"/>
                        </a:lnTo>
                        <a:cubicBezTo>
                          <a:pt x="85311" y="27701"/>
                          <a:pt x="86862" y="50337"/>
                          <a:pt x="86862" y="72127"/>
                        </a:cubicBezTo>
                        <a:lnTo>
                          <a:pt x="86862" y="513602"/>
                        </a:lnTo>
                        <a:cubicBezTo>
                          <a:pt x="86862" y="585283"/>
                          <a:pt x="86545" y="656999"/>
                          <a:pt x="86862" y="728680"/>
                        </a:cubicBezTo>
                        <a:cubicBezTo>
                          <a:pt x="87073" y="778113"/>
                          <a:pt x="115809" y="823280"/>
                          <a:pt x="165418" y="836043"/>
                        </a:cubicBezTo>
                        <a:cubicBezTo>
                          <a:pt x="185763" y="841297"/>
                          <a:pt x="208399" y="839393"/>
                          <a:pt x="229272" y="839393"/>
                        </a:cubicBezTo>
                        <a:cubicBezTo>
                          <a:pt x="422948" y="839393"/>
                          <a:pt x="616660" y="839393"/>
                          <a:pt x="810336" y="839393"/>
                        </a:cubicBezTo>
                        <a:cubicBezTo>
                          <a:pt x="836392" y="839393"/>
                          <a:pt x="862484" y="839463"/>
                          <a:pt x="888575" y="839393"/>
                        </a:cubicBezTo>
                        <a:cubicBezTo>
                          <a:pt x="936809" y="839252"/>
                          <a:pt x="980530" y="813160"/>
                          <a:pt x="995374" y="765385"/>
                        </a:cubicBezTo>
                        <a:cubicBezTo>
                          <a:pt x="1001968" y="744229"/>
                          <a:pt x="999993" y="720571"/>
                          <a:pt x="999993" y="698640"/>
                        </a:cubicBezTo>
                        <a:cubicBezTo>
                          <a:pt x="999993" y="660913"/>
                          <a:pt x="999993" y="623221"/>
                          <a:pt x="999993" y="585495"/>
                        </a:cubicBezTo>
                        <a:cubicBezTo>
                          <a:pt x="999993" y="403418"/>
                          <a:pt x="999993" y="221342"/>
                          <a:pt x="999993" y="39266"/>
                        </a:cubicBezTo>
                        <a:cubicBezTo>
                          <a:pt x="999993" y="28089"/>
                          <a:pt x="999323" y="17264"/>
                          <a:pt x="996996" y="6228"/>
                        </a:cubicBezTo>
                        <a:lnTo>
                          <a:pt x="979649" y="11024"/>
                        </a:lnTo>
                        <a:cubicBezTo>
                          <a:pt x="994598" y="50161"/>
                          <a:pt x="1009513" y="89333"/>
                          <a:pt x="1024463" y="128470"/>
                        </a:cubicBezTo>
                        <a:cubicBezTo>
                          <a:pt x="1033559" y="152306"/>
                          <a:pt x="1042656" y="176176"/>
                          <a:pt x="1051753" y="200011"/>
                        </a:cubicBezTo>
                        <a:cubicBezTo>
                          <a:pt x="1059757" y="220954"/>
                          <a:pt x="1068148" y="240805"/>
                          <a:pt x="1068748" y="263794"/>
                        </a:cubicBezTo>
                        <a:cubicBezTo>
                          <a:pt x="1069065" y="275358"/>
                          <a:pt x="1087047" y="275394"/>
                          <a:pt x="1086765" y="263794"/>
                        </a:cubicBezTo>
                        <a:cubicBezTo>
                          <a:pt x="1086166" y="240629"/>
                          <a:pt x="1078691" y="220320"/>
                          <a:pt x="1070616" y="199129"/>
                        </a:cubicBezTo>
                        <a:cubicBezTo>
                          <a:pt x="1061449" y="175083"/>
                          <a:pt x="1052282" y="151036"/>
                          <a:pt x="1043079" y="126990"/>
                        </a:cubicBezTo>
                        <a:cubicBezTo>
                          <a:pt x="1027742" y="86759"/>
                          <a:pt x="1012369" y="46494"/>
                          <a:pt x="997031" y="6264"/>
                        </a:cubicBezTo>
                        <a:cubicBezTo>
                          <a:pt x="992941" y="-4455"/>
                          <a:pt x="977216" y="-471"/>
                          <a:pt x="979684" y="11059"/>
                        </a:cubicBezTo>
                        <a:cubicBezTo>
                          <a:pt x="983845" y="30698"/>
                          <a:pt x="982046" y="52171"/>
                          <a:pt x="982046" y="72127"/>
                        </a:cubicBezTo>
                        <a:lnTo>
                          <a:pt x="982046" y="186048"/>
                        </a:lnTo>
                        <a:cubicBezTo>
                          <a:pt x="982046" y="290802"/>
                          <a:pt x="982046" y="395591"/>
                          <a:pt x="982046" y="500345"/>
                        </a:cubicBezTo>
                        <a:lnTo>
                          <a:pt x="982046" y="723674"/>
                        </a:lnTo>
                        <a:cubicBezTo>
                          <a:pt x="982046" y="728892"/>
                          <a:pt x="982223" y="734181"/>
                          <a:pt x="981905" y="739399"/>
                        </a:cubicBezTo>
                        <a:cubicBezTo>
                          <a:pt x="979367" y="783049"/>
                          <a:pt x="943720" y="818731"/>
                          <a:pt x="900034" y="821270"/>
                        </a:cubicBezTo>
                        <a:cubicBezTo>
                          <a:pt x="884239" y="822187"/>
                          <a:pt x="868196" y="821411"/>
                          <a:pt x="852365" y="821411"/>
                        </a:cubicBezTo>
                        <a:lnTo>
                          <a:pt x="201629" y="821411"/>
                        </a:lnTo>
                        <a:cubicBezTo>
                          <a:pt x="195106" y="821411"/>
                          <a:pt x="188442" y="821658"/>
                          <a:pt x="181955" y="820917"/>
                        </a:cubicBezTo>
                        <a:cubicBezTo>
                          <a:pt x="137776" y="815981"/>
                          <a:pt x="105796" y="778148"/>
                          <a:pt x="104844" y="734498"/>
                        </a:cubicBezTo>
                        <a:cubicBezTo>
                          <a:pt x="103645" y="680940"/>
                          <a:pt x="104844" y="627206"/>
                          <a:pt x="104844" y="573648"/>
                        </a:cubicBezTo>
                        <a:lnTo>
                          <a:pt x="104844" y="40147"/>
                        </a:lnTo>
                        <a:cubicBezTo>
                          <a:pt x="104844" y="30275"/>
                          <a:pt x="105126" y="20896"/>
                          <a:pt x="107206" y="11059"/>
                        </a:cubicBezTo>
                        <a:cubicBezTo>
                          <a:pt x="109639" y="-435"/>
                          <a:pt x="93949" y="-4455"/>
                          <a:pt x="89859" y="6264"/>
                        </a:cubicBezTo>
                        <a:cubicBezTo>
                          <a:pt x="70713" y="56472"/>
                          <a:pt x="51568" y="106645"/>
                          <a:pt x="32422" y="156854"/>
                        </a:cubicBezTo>
                        <a:cubicBezTo>
                          <a:pt x="18354" y="193735"/>
                          <a:pt x="231" y="230580"/>
                          <a:pt x="125" y="270634"/>
                        </a:cubicBezTo>
                        <a:cubicBezTo>
                          <a:pt x="-157" y="366643"/>
                          <a:pt x="125" y="462653"/>
                          <a:pt x="125" y="558663"/>
                        </a:cubicBezTo>
                        <a:lnTo>
                          <a:pt x="125" y="1087226"/>
                        </a:lnTo>
                        <a:cubicBezTo>
                          <a:pt x="125" y="1095019"/>
                          <a:pt x="-121" y="1102846"/>
                          <a:pt x="372" y="1110638"/>
                        </a:cubicBezTo>
                        <a:cubicBezTo>
                          <a:pt x="3158" y="1155523"/>
                          <a:pt x="30554" y="1196246"/>
                          <a:pt x="71383" y="1215286"/>
                        </a:cubicBezTo>
                        <a:cubicBezTo>
                          <a:pt x="101847" y="1229460"/>
                          <a:pt x="134779" y="1226922"/>
                          <a:pt x="167358" y="1226922"/>
                        </a:cubicBezTo>
                        <a:lnTo>
                          <a:pt x="735588" y="1226922"/>
                        </a:lnTo>
                        <a:cubicBezTo>
                          <a:pt x="812804" y="1226922"/>
                          <a:pt x="890903" y="1230307"/>
                          <a:pt x="968084" y="1226816"/>
                        </a:cubicBezTo>
                        <a:cubicBezTo>
                          <a:pt x="1038284" y="1223643"/>
                          <a:pt x="1086589" y="1165219"/>
                          <a:pt x="1086765" y="1097240"/>
                        </a:cubicBezTo>
                        <a:cubicBezTo>
                          <a:pt x="1086835" y="1063603"/>
                          <a:pt x="1086765" y="1029966"/>
                          <a:pt x="1086765" y="996365"/>
                        </a:cubicBezTo>
                        <a:cubicBezTo>
                          <a:pt x="1086765" y="862981"/>
                          <a:pt x="1086765" y="729597"/>
                          <a:pt x="1086765" y="596248"/>
                        </a:cubicBezTo>
                        <a:cubicBezTo>
                          <a:pt x="1086765" y="491001"/>
                          <a:pt x="1086765" y="385754"/>
                          <a:pt x="1086765" y="280542"/>
                        </a:cubicBezTo>
                        <a:lnTo>
                          <a:pt x="1086765" y="263829"/>
                        </a:lnTo>
                        <a:cubicBezTo>
                          <a:pt x="1086765" y="252229"/>
                          <a:pt x="1068748" y="252229"/>
                          <a:pt x="1068748" y="263829"/>
                        </a:cubicBezTo>
                        <a:close/>
                      </a:path>
                    </a:pathLst>
                  </a:custGeom>
                  <a:solidFill>
                    <a:srgbClr val="313131"/>
                  </a:solidFill>
                  <a:ln w="3521" cap="flat">
                    <a:noFill/>
                    <a:prstDash val="solid"/>
                    <a:miter/>
                  </a:ln>
                </p:spPr>
                <p:txBody>
                  <a:bodyPr rtlCol="0" anchor="ctr"/>
                  <a:lstStyle/>
                  <a:p>
                    <a:endParaRPr lang="en-GB"/>
                  </a:p>
                </p:txBody>
              </p:sp>
            </p:grpSp>
            <p:grpSp>
              <p:nvGrpSpPr>
                <p:cNvPr id="88" name="Graphic 5">
                  <a:extLst>
                    <a:ext uri="{FF2B5EF4-FFF2-40B4-BE49-F238E27FC236}">
                      <a16:creationId xmlns:a16="http://schemas.microsoft.com/office/drawing/2014/main" id="{C4E598CF-13F8-3E84-84C1-D30ED2B5BB0E}"/>
                    </a:ext>
                  </a:extLst>
                </p:cNvPr>
                <p:cNvGrpSpPr>
                  <a:grpSpLocks noGrp="1" noUngrp="1" noRot="1" noMove="1" noResize="1"/>
                </p:cNvGrpSpPr>
                <p:nvPr/>
              </p:nvGrpSpPr>
              <p:grpSpPr>
                <a:xfrm>
                  <a:off x="7464611" y="2833061"/>
                  <a:ext cx="914435" cy="913538"/>
                  <a:chOff x="7464611" y="2833061"/>
                  <a:chExt cx="914435" cy="913538"/>
                </a:xfrm>
              </p:grpSpPr>
              <p:sp>
                <p:nvSpPr>
                  <p:cNvPr id="89" name="Freeform: Shape 88">
                    <a:extLst>
                      <a:ext uri="{FF2B5EF4-FFF2-40B4-BE49-F238E27FC236}">
                        <a16:creationId xmlns:a16="http://schemas.microsoft.com/office/drawing/2014/main" id="{4E8E7CDD-7EE8-77B1-33D4-651B36443423}"/>
                      </a:ext>
                    </a:extLst>
                  </p:cNvPr>
                  <p:cNvSpPr>
                    <a:spLocks noGrp="1" noRot="1" noMove="1" noResize="1" noEditPoints="1" noAdjustHandles="1" noChangeArrowheads="1" noChangeShapeType="1"/>
                  </p:cNvSpPr>
                  <p:nvPr/>
                </p:nvSpPr>
                <p:spPr>
                  <a:xfrm>
                    <a:off x="7473845" y="2842229"/>
                    <a:ext cx="895184" cy="895149"/>
                  </a:xfrm>
                  <a:custGeom>
                    <a:avLst/>
                    <a:gdLst>
                      <a:gd name="connsiteX0" fmla="*/ 895185 w 895184"/>
                      <a:gd name="connsiteY0" fmla="*/ 95904 h 895149"/>
                      <a:gd name="connsiteX1" fmla="*/ 895185 w 895184"/>
                      <a:gd name="connsiteY1" fmla="*/ 799210 h 895149"/>
                      <a:gd name="connsiteX2" fmla="*/ 799245 w 895184"/>
                      <a:gd name="connsiteY2" fmla="*/ 895149 h 895149"/>
                      <a:gd name="connsiteX3" fmla="*/ 95939 w 895184"/>
                      <a:gd name="connsiteY3" fmla="*/ 895149 h 895149"/>
                      <a:gd name="connsiteX4" fmla="*/ 0 w 895184"/>
                      <a:gd name="connsiteY4" fmla="*/ 799210 h 895149"/>
                      <a:gd name="connsiteX5" fmla="*/ 0 w 895184"/>
                      <a:gd name="connsiteY5" fmla="*/ 95904 h 895149"/>
                      <a:gd name="connsiteX6" fmla="*/ 2680 w 895184"/>
                      <a:gd name="connsiteY6" fmla="*/ 73373 h 895149"/>
                      <a:gd name="connsiteX7" fmla="*/ 11389 w 895184"/>
                      <a:gd name="connsiteY7" fmla="*/ 50561 h 895149"/>
                      <a:gd name="connsiteX8" fmla="*/ 95939 w 895184"/>
                      <a:gd name="connsiteY8" fmla="*/ 0 h 895149"/>
                      <a:gd name="connsiteX9" fmla="*/ 799245 w 895184"/>
                      <a:gd name="connsiteY9" fmla="*/ 0 h 895149"/>
                      <a:gd name="connsiteX10" fmla="*/ 883796 w 895184"/>
                      <a:gd name="connsiteY10" fmla="*/ 50561 h 895149"/>
                      <a:gd name="connsiteX11" fmla="*/ 892505 w 895184"/>
                      <a:gd name="connsiteY11" fmla="*/ 73373 h 895149"/>
                      <a:gd name="connsiteX12" fmla="*/ 895185 w 895184"/>
                      <a:gd name="connsiteY12" fmla="*/ 95904 h 89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5184" h="895149">
                        <a:moveTo>
                          <a:pt x="895185" y="95904"/>
                        </a:moveTo>
                        <a:lnTo>
                          <a:pt x="895185" y="799210"/>
                        </a:lnTo>
                        <a:cubicBezTo>
                          <a:pt x="895185" y="852169"/>
                          <a:pt x="852239" y="895149"/>
                          <a:pt x="799245" y="895149"/>
                        </a:cubicBezTo>
                        <a:lnTo>
                          <a:pt x="95939" y="895149"/>
                        </a:lnTo>
                        <a:cubicBezTo>
                          <a:pt x="42980" y="895149"/>
                          <a:pt x="0" y="852204"/>
                          <a:pt x="0" y="799210"/>
                        </a:cubicBezTo>
                        <a:lnTo>
                          <a:pt x="0" y="95904"/>
                        </a:lnTo>
                        <a:cubicBezTo>
                          <a:pt x="0" y="88147"/>
                          <a:pt x="917" y="80601"/>
                          <a:pt x="2680" y="73373"/>
                        </a:cubicBezTo>
                        <a:lnTo>
                          <a:pt x="11389" y="50561"/>
                        </a:lnTo>
                        <a:cubicBezTo>
                          <a:pt x="27572" y="20450"/>
                          <a:pt x="59376" y="0"/>
                          <a:pt x="95939" y="0"/>
                        </a:cubicBezTo>
                        <a:lnTo>
                          <a:pt x="799245" y="0"/>
                        </a:lnTo>
                        <a:cubicBezTo>
                          <a:pt x="835809" y="0"/>
                          <a:pt x="867612" y="20450"/>
                          <a:pt x="883796" y="50561"/>
                        </a:cubicBezTo>
                        <a:lnTo>
                          <a:pt x="892505" y="73373"/>
                        </a:lnTo>
                        <a:cubicBezTo>
                          <a:pt x="894268" y="80601"/>
                          <a:pt x="895185" y="88147"/>
                          <a:pt x="895185" y="95904"/>
                        </a:cubicBezTo>
                        <a:close/>
                      </a:path>
                    </a:pathLst>
                  </a:custGeom>
                  <a:solidFill>
                    <a:srgbClr val="FFFFFF"/>
                  </a:solidFill>
                  <a:ln w="3521"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1A18D7E3-76A1-510F-1DFE-22D9C91392DF}"/>
                      </a:ext>
                    </a:extLst>
                  </p:cNvPr>
                  <p:cNvSpPr>
                    <a:spLocks noGrp="1" noRot="1" noMove="1" noResize="1" noEditPoints="1" noAdjustHandles="1" noChangeArrowheads="1" noChangeShapeType="1"/>
                  </p:cNvSpPr>
                  <p:nvPr/>
                </p:nvSpPr>
                <p:spPr>
                  <a:xfrm>
                    <a:off x="7464611" y="2833061"/>
                    <a:ext cx="914435" cy="913538"/>
                  </a:xfrm>
                  <a:custGeom>
                    <a:avLst/>
                    <a:gdLst>
                      <a:gd name="connsiteX0" fmla="*/ 895427 w 914435"/>
                      <a:gd name="connsiteY0" fmla="*/ 105071 h 913538"/>
                      <a:gd name="connsiteX1" fmla="*/ 895427 w 914435"/>
                      <a:gd name="connsiteY1" fmla="*/ 379913 h 913538"/>
                      <a:gd name="connsiteX2" fmla="*/ 895427 w 914435"/>
                      <a:gd name="connsiteY2" fmla="*/ 767407 h 913538"/>
                      <a:gd name="connsiteX3" fmla="*/ 895427 w 914435"/>
                      <a:gd name="connsiteY3" fmla="*/ 805063 h 913538"/>
                      <a:gd name="connsiteX4" fmla="*/ 839084 w 914435"/>
                      <a:gd name="connsiteY4" fmla="*/ 889790 h 913538"/>
                      <a:gd name="connsiteX5" fmla="*/ 738702 w 914435"/>
                      <a:gd name="connsiteY5" fmla="*/ 895290 h 913538"/>
                      <a:gd name="connsiteX6" fmla="*/ 331040 w 914435"/>
                      <a:gd name="connsiteY6" fmla="*/ 895290 h 913538"/>
                      <a:gd name="connsiteX7" fmla="*/ 156333 w 914435"/>
                      <a:gd name="connsiteY7" fmla="*/ 895290 h 913538"/>
                      <a:gd name="connsiteX8" fmla="*/ 39063 w 914435"/>
                      <a:gd name="connsiteY8" fmla="*/ 864756 h 913538"/>
                      <a:gd name="connsiteX9" fmla="*/ 18295 w 914435"/>
                      <a:gd name="connsiteY9" fmla="*/ 751293 h 913538"/>
                      <a:gd name="connsiteX10" fmla="*/ 18295 w 914435"/>
                      <a:gd name="connsiteY10" fmla="*/ 572567 h 913538"/>
                      <a:gd name="connsiteX11" fmla="*/ 18295 w 914435"/>
                      <a:gd name="connsiteY11" fmla="*/ 168396 h 913538"/>
                      <a:gd name="connsiteX12" fmla="*/ 24995 w 914435"/>
                      <a:gd name="connsiteY12" fmla="*/ 73550 h 913538"/>
                      <a:gd name="connsiteX13" fmla="*/ 107747 w 914435"/>
                      <a:gd name="connsiteY13" fmla="*/ 18158 h 913538"/>
                      <a:gd name="connsiteX14" fmla="*/ 143570 w 914435"/>
                      <a:gd name="connsiteY14" fmla="*/ 18158 h 913538"/>
                      <a:gd name="connsiteX15" fmla="*/ 530252 w 914435"/>
                      <a:gd name="connsiteY15" fmla="*/ 18158 h 913538"/>
                      <a:gd name="connsiteX16" fmla="*/ 808515 w 914435"/>
                      <a:gd name="connsiteY16" fmla="*/ 18158 h 913538"/>
                      <a:gd name="connsiteX17" fmla="*/ 895463 w 914435"/>
                      <a:gd name="connsiteY17" fmla="*/ 105071 h 913538"/>
                      <a:gd name="connsiteX18" fmla="*/ 913480 w 914435"/>
                      <a:gd name="connsiteY18" fmla="*/ 105071 h 913538"/>
                      <a:gd name="connsiteX19" fmla="*/ 847793 w 914435"/>
                      <a:gd name="connsiteY19" fmla="*/ 7827 h 913538"/>
                      <a:gd name="connsiteX20" fmla="*/ 795257 w 914435"/>
                      <a:gd name="connsiteY20" fmla="*/ 141 h 913538"/>
                      <a:gd name="connsiteX21" fmla="*/ 219129 w 914435"/>
                      <a:gd name="connsiteY21" fmla="*/ 141 h 913538"/>
                      <a:gd name="connsiteX22" fmla="*/ 107535 w 914435"/>
                      <a:gd name="connsiteY22" fmla="*/ 141 h 913538"/>
                      <a:gd name="connsiteX23" fmla="*/ 313 w 914435"/>
                      <a:gd name="connsiteY23" fmla="*/ 109831 h 913538"/>
                      <a:gd name="connsiteX24" fmla="*/ 313 w 914435"/>
                      <a:gd name="connsiteY24" fmla="*/ 446164 h 913538"/>
                      <a:gd name="connsiteX25" fmla="*/ 313 w 914435"/>
                      <a:gd name="connsiteY25" fmla="*/ 799386 h 913538"/>
                      <a:gd name="connsiteX26" fmla="*/ 106724 w 914435"/>
                      <a:gd name="connsiteY26" fmla="*/ 913272 h 913538"/>
                      <a:gd name="connsiteX27" fmla="*/ 213840 w 914435"/>
                      <a:gd name="connsiteY27" fmla="*/ 913272 h 913538"/>
                      <a:gd name="connsiteX28" fmla="*/ 649215 w 914435"/>
                      <a:gd name="connsiteY28" fmla="*/ 913272 h 913538"/>
                      <a:gd name="connsiteX29" fmla="*/ 793635 w 914435"/>
                      <a:gd name="connsiteY29" fmla="*/ 913272 h 913538"/>
                      <a:gd name="connsiteX30" fmla="*/ 839472 w 914435"/>
                      <a:gd name="connsiteY30" fmla="*/ 908653 h 913538"/>
                      <a:gd name="connsiteX31" fmla="*/ 913480 w 914435"/>
                      <a:gd name="connsiteY31" fmla="*/ 808272 h 913538"/>
                      <a:gd name="connsiteX32" fmla="*/ 913480 w 914435"/>
                      <a:gd name="connsiteY32" fmla="*/ 509277 h 913538"/>
                      <a:gd name="connsiteX33" fmla="*/ 913480 w 914435"/>
                      <a:gd name="connsiteY33" fmla="*/ 128024 h 913538"/>
                      <a:gd name="connsiteX34" fmla="*/ 913480 w 914435"/>
                      <a:gd name="connsiteY34" fmla="*/ 105036 h 913538"/>
                      <a:gd name="connsiteX35" fmla="*/ 895463 w 914435"/>
                      <a:gd name="connsiteY35" fmla="*/ 105036 h 91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4435" h="913538">
                        <a:moveTo>
                          <a:pt x="895427" y="105071"/>
                        </a:moveTo>
                        <a:cubicBezTo>
                          <a:pt x="895427" y="196673"/>
                          <a:pt x="895427" y="288311"/>
                          <a:pt x="895427" y="379913"/>
                        </a:cubicBezTo>
                        <a:cubicBezTo>
                          <a:pt x="895427" y="509066"/>
                          <a:pt x="895427" y="638254"/>
                          <a:pt x="895427" y="767407"/>
                        </a:cubicBezTo>
                        <a:cubicBezTo>
                          <a:pt x="895427" y="779959"/>
                          <a:pt x="895533" y="792511"/>
                          <a:pt x="895427" y="805063"/>
                        </a:cubicBezTo>
                        <a:cubicBezTo>
                          <a:pt x="895145" y="842226"/>
                          <a:pt x="874836" y="876427"/>
                          <a:pt x="839084" y="889790"/>
                        </a:cubicBezTo>
                        <a:cubicBezTo>
                          <a:pt x="809466" y="900861"/>
                          <a:pt x="769554" y="895290"/>
                          <a:pt x="738702" y="895290"/>
                        </a:cubicBezTo>
                        <a:cubicBezTo>
                          <a:pt x="602815" y="895290"/>
                          <a:pt x="466928" y="895290"/>
                          <a:pt x="331040" y="895290"/>
                        </a:cubicBezTo>
                        <a:lnTo>
                          <a:pt x="156333" y="895290"/>
                        </a:lnTo>
                        <a:cubicBezTo>
                          <a:pt x="114375" y="895290"/>
                          <a:pt x="69808" y="900614"/>
                          <a:pt x="39063" y="864756"/>
                        </a:cubicBezTo>
                        <a:cubicBezTo>
                          <a:pt x="12301" y="833552"/>
                          <a:pt x="18295" y="789514"/>
                          <a:pt x="18295" y="751293"/>
                        </a:cubicBezTo>
                        <a:cubicBezTo>
                          <a:pt x="18295" y="691706"/>
                          <a:pt x="18295" y="632154"/>
                          <a:pt x="18295" y="572567"/>
                        </a:cubicBezTo>
                        <a:lnTo>
                          <a:pt x="18295" y="168396"/>
                        </a:lnTo>
                        <a:cubicBezTo>
                          <a:pt x="18295" y="137791"/>
                          <a:pt x="13959" y="102568"/>
                          <a:pt x="24995" y="73550"/>
                        </a:cubicBezTo>
                        <a:cubicBezTo>
                          <a:pt x="38287" y="38679"/>
                          <a:pt x="70760" y="18511"/>
                          <a:pt x="107747" y="18158"/>
                        </a:cubicBezTo>
                        <a:cubicBezTo>
                          <a:pt x="119700" y="18052"/>
                          <a:pt x="131617" y="18158"/>
                          <a:pt x="143570" y="18158"/>
                        </a:cubicBezTo>
                        <a:lnTo>
                          <a:pt x="530252" y="18158"/>
                        </a:lnTo>
                        <a:cubicBezTo>
                          <a:pt x="622948" y="18158"/>
                          <a:pt x="715854" y="16184"/>
                          <a:pt x="808515" y="18158"/>
                        </a:cubicBezTo>
                        <a:cubicBezTo>
                          <a:pt x="856960" y="19181"/>
                          <a:pt x="894052" y="57401"/>
                          <a:pt x="895463" y="105071"/>
                        </a:cubicBezTo>
                        <a:cubicBezTo>
                          <a:pt x="895815" y="116636"/>
                          <a:pt x="913797" y="116671"/>
                          <a:pt x="913480" y="105071"/>
                        </a:cubicBezTo>
                        <a:cubicBezTo>
                          <a:pt x="912246" y="62690"/>
                          <a:pt x="887670" y="24082"/>
                          <a:pt x="847793" y="7827"/>
                        </a:cubicBezTo>
                        <a:cubicBezTo>
                          <a:pt x="830692" y="846"/>
                          <a:pt x="813274" y="141"/>
                          <a:pt x="795257" y="141"/>
                        </a:cubicBezTo>
                        <a:lnTo>
                          <a:pt x="219129" y="141"/>
                        </a:lnTo>
                        <a:cubicBezTo>
                          <a:pt x="181931" y="141"/>
                          <a:pt x="144733" y="-176"/>
                          <a:pt x="107535" y="141"/>
                        </a:cubicBezTo>
                        <a:cubicBezTo>
                          <a:pt x="45480" y="705"/>
                          <a:pt x="701" y="49256"/>
                          <a:pt x="313" y="109831"/>
                        </a:cubicBezTo>
                        <a:cubicBezTo>
                          <a:pt x="-392" y="221919"/>
                          <a:pt x="313" y="334041"/>
                          <a:pt x="313" y="446164"/>
                        </a:cubicBezTo>
                        <a:cubicBezTo>
                          <a:pt x="313" y="558287"/>
                          <a:pt x="313" y="681657"/>
                          <a:pt x="313" y="799386"/>
                        </a:cubicBezTo>
                        <a:cubicBezTo>
                          <a:pt x="313" y="861512"/>
                          <a:pt x="42166" y="912214"/>
                          <a:pt x="106724" y="913272"/>
                        </a:cubicBezTo>
                        <a:cubicBezTo>
                          <a:pt x="142406" y="913872"/>
                          <a:pt x="178159" y="913272"/>
                          <a:pt x="213840" y="913272"/>
                        </a:cubicBezTo>
                        <a:cubicBezTo>
                          <a:pt x="358965" y="913272"/>
                          <a:pt x="504090" y="913272"/>
                          <a:pt x="649215" y="913272"/>
                        </a:cubicBezTo>
                        <a:lnTo>
                          <a:pt x="793635" y="913272"/>
                        </a:lnTo>
                        <a:cubicBezTo>
                          <a:pt x="809149" y="913272"/>
                          <a:pt x="824381" y="913272"/>
                          <a:pt x="839472" y="908653"/>
                        </a:cubicBezTo>
                        <a:cubicBezTo>
                          <a:pt x="883686" y="895008"/>
                          <a:pt x="912493" y="853932"/>
                          <a:pt x="913480" y="808272"/>
                        </a:cubicBezTo>
                        <a:cubicBezTo>
                          <a:pt x="915631" y="708701"/>
                          <a:pt x="913480" y="608883"/>
                          <a:pt x="913480" y="509277"/>
                        </a:cubicBezTo>
                        <a:cubicBezTo>
                          <a:pt x="913480" y="409671"/>
                          <a:pt x="913480" y="255097"/>
                          <a:pt x="913480" y="128024"/>
                        </a:cubicBezTo>
                        <a:lnTo>
                          <a:pt x="913480" y="105036"/>
                        </a:lnTo>
                        <a:cubicBezTo>
                          <a:pt x="913480" y="93436"/>
                          <a:pt x="895463" y="93436"/>
                          <a:pt x="895463" y="105036"/>
                        </a:cubicBezTo>
                        <a:close/>
                      </a:path>
                    </a:pathLst>
                  </a:custGeom>
                  <a:solidFill>
                    <a:srgbClr val="313131"/>
                  </a:solidFill>
                  <a:ln w="3521" cap="flat">
                    <a:noFill/>
                    <a:prstDash val="solid"/>
                    <a:miter/>
                  </a:ln>
                </p:spPr>
                <p:txBody>
                  <a:bodyPr rtlCol="0" anchor="ctr"/>
                  <a:lstStyle/>
                  <a:p>
                    <a:endParaRPr lang="en-GB"/>
                  </a:p>
                </p:txBody>
              </p:sp>
            </p:grpSp>
            <p:sp>
              <p:nvSpPr>
                <p:cNvPr id="91" name="Freeform: Shape 90">
                  <a:extLst>
                    <a:ext uri="{FF2B5EF4-FFF2-40B4-BE49-F238E27FC236}">
                      <a16:creationId xmlns:a16="http://schemas.microsoft.com/office/drawing/2014/main" id="{4106C91A-A811-E42E-8A28-691EA4D86B64}"/>
                    </a:ext>
                  </a:extLst>
                </p:cNvPr>
                <p:cNvSpPr>
                  <a:spLocks noGrp="1" noRot="1" noMove="1" noResize="1" noEditPoints="1" noAdjustHandles="1" noChangeArrowheads="1" noChangeShapeType="1"/>
                </p:cNvSpPr>
                <p:nvPr/>
              </p:nvSpPr>
              <p:spPr>
                <a:xfrm>
                  <a:off x="8329697" y="3787693"/>
                  <a:ext cx="56840" cy="219836"/>
                </a:xfrm>
                <a:custGeom>
                  <a:avLst/>
                  <a:gdLst>
                    <a:gd name="connsiteX0" fmla="*/ 196 w 56840"/>
                    <a:gd name="connsiteY0" fmla="*/ 11282 h 219836"/>
                    <a:gd name="connsiteX1" fmla="*/ 39298 w 56840"/>
                    <a:gd name="connsiteY1" fmla="*/ 213350 h 219836"/>
                    <a:gd name="connsiteX2" fmla="*/ 56645 w 56840"/>
                    <a:gd name="connsiteY2" fmla="*/ 208555 h 219836"/>
                    <a:gd name="connsiteX3" fmla="*/ 17543 w 56840"/>
                    <a:gd name="connsiteY3" fmla="*/ 6487 h 219836"/>
                    <a:gd name="connsiteX4" fmla="*/ 196 w 56840"/>
                    <a:gd name="connsiteY4" fmla="*/ 11282 h 219836"/>
                    <a:gd name="connsiteX5" fmla="*/ 196 w 56840"/>
                    <a:gd name="connsiteY5" fmla="*/ 11282 h 21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40" h="219836">
                      <a:moveTo>
                        <a:pt x="196" y="11282"/>
                      </a:moveTo>
                      <a:cubicBezTo>
                        <a:pt x="13241" y="78626"/>
                        <a:pt x="26252" y="146005"/>
                        <a:pt x="39298" y="213350"/>
                      </a:cubicBezTo>
                      <a:cubicBezTo>
                        <a:pt x="41484" y="224703"/>
                        <a:pt x="58866" y="219908"/>
                        <a:pt x="56645" y="208555"/>
                      </a:cubicBezTo>
                      <a:cubicBezTo>
                        <a:pt x="43599" y="141210"/>
                        <a:pt x="30589" y="73831"/>
                        <a:pt x="17543" y="6487"/>
                      </a:cubicBezTo>
                      <a:cubicBezTo>
                        <a:pt x="15357" y="-4867"/>
                        <a:pt x="-2026" y="-72"/>
                        <a:pt x="196" y="11282"/>
                      </a:cubicBezTo>
                      <a:lnTo>
                        <a:pt x="196" y="11282"/>
                      </a:lnTo>
                      <a:close/>
                    </a:path>
                  </a:pathLst>
                </a:custGeom>
                <a:solidFill>
                  <a:srgbClr val="313131"/>
                </a:solidFill>
                <a:ln w="3521"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342B92B9-5A10-6588-5BB4-835B22CBBEAE}"/>
                    </a:ext>
                  </a:extLst>
                </p:cNvPr>
                <p:cNvSpPr>
                  <a:spLocks noGrp="1" noRot="1" noMove="1" noResize="1" noEditPoints="1" noAdjustHandles="1" noChangeArrowheads="1" noChangeShapeType="1"/>
                </p:cNvSpPr>
                <p:nvPr/>
              </p:nvSpPr>
              <p:spPr>
                <a:xfrm>
                  <a:off x="7456378" y="3787688"/>
                  <a:ext cx="56829" cy="219846"/>
                </a:xfrm>
                <a:custGeom>
                  <a:avLst/>
                  <a:gdLst>
                    <a:gd name="connsiteX0" fmla="*/ 39292 w 56829"/>
                    <a:gd name="connsiteY0" fmla="*/ 6492 h 219846"/>
                    <a:gd name="connsiteX1" fmla="*/ 190 w 56829"/>
                    <a:gd name="connsiteY1" fmla="*/ 208560 h 219846"/>
                    <a:gd name="connsiteX2" fmla="*/ 17537 w 56829"/>
                    <a:gd name="connsiteY2" fmla="*/ 213355 h 219846"/>
                    <a:gd name="connsiteX3" fmla="*/ 56639 w 56829"/>
                    <a:gd name="connsiteY3" fmla="*/ 11287 h 219846"/>
                    <a:gd name="connsiteX4" fmla="*/ 39292 w 56829"/>
                    <a:gd name="connsiteY4" fmla="*/ 6492 h 219846"/>
                    <a:gd name="connsiteX5" fmla="*/ 39292 w 56829"/>
                    <a:gd name="connsiteY5" fmla="*/ 6492 h 2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29" h="219846">
                      <a:moveTo>
                        <a:pt x="39292" y="6492"/>
                      </a:moveTo>
                      <a:cubicBezTo>
                        <a:pt x="26246" y="73836"/>
                        <a:pt x="13236" y="141215"/>
                        <a:pt x="190" y="208560"/>
                      </a:cubicBezTo>
                      <a:cubicBezTo>
                        <a:pt x="-1996" y="219878"/>
                        <a:pt x="15351" y="224743"/>
                        <a:pt x="17537" y="213355"/>
                      </a:cubicBezTo>
                      <a:cubicBezTo>
                        <a:pt x="30583" y="146010"/>
                        <a:pt x="43594" y="78631"/>
                        <a:pt x="56639" y="11287"/>
                      </a:cubicBezTo>
                      <a:cubicBezTo>
                        <a:pt x="58825" y="-31"/>
                        <a:pt x="41478" y="-4897"/>
                        <a:pt x="39292" y="6492"/>
                      </a:cubicBezTo>
                      <a:lnTo>
                        <a:pt x="39292" y="6492"/>
                      </a:lnTo>
                      <a:close/>
                    </a:path>
                  </a:pathLst>
                </a:custGeom>
                <a:solidFill>
                  <a:srgbClr val="313131"/>
                </a:solidFill>
                <a:ln w="3521" cap="flat">
                  <a:noFill/>
                  <a:prstDash val="solid"/>
                  <a:miter/>
                </a:ln>
              </p:spPr>
              <p:txBody>
                <a:bodyPr rtlCol="0" anchor="ctr"/>
                <a:lstStyle/>
                <a:p>
                  <a:endParaRPr lang="en-GB"/>
                </a:p>
              </p:txBody>
            </p:sp>
            <p:grpSp>
              <p:nvGrpSpPr>
                <p:cNvPr id="93" name="Graphic 5">
                  <a:extLst>
                    <a:ext uri="{FF2B5EF4-FFF2-40B4-BE49-F238E27FC236}">
                      <a16:creationId xmlns:a16="http://schemas.microsoft.com/office/drawing/2014/main" id="{77CC8711-F411-FDB6-48FB-0DDDD98168FB}"/>
                    </a:ext>
                  </a:extLst>
                </p:cNvPr>
                <p:cNvGrpSpPr>
                  <a:grpSpLocks noGrp="1" noUngrp="1" noRot="1" noMove="1" noResize="1"/>
                </p:cNvGrpSpPr>
                <p:nvPr/>
              </p:nvGrpSpPr>
              <p:grpSpPr>
                <a:xfrm>
                  <a:off x="8446650" y="2906941"/>
                  <a:ext cx="1086796" cy="1228395"/>
                  <a:chOff x="8446650" y="2906941"/>
                  <a:chExt cx="1086796" cy="1228395"/>
                </a:xfrm>
              </p:grpSpPr>
              <p:sp>
                <p:nvSpPr>
                  <p:cNvPr id="94" name="Freeform: Shape 93">
                    <a:extLst>
                      <a:ext uri="{FF2B5EF4-FFF2-40B4-BE49-F238E27FC236}">
                        <a16:creationId xmlns:a16="http://schemas.microsoft.com/office/drawing/2014/main" id="{FC65BA28-B47F-4F38-045E-130A9AE23DDB}"/>
                      </a:ext>
                    </a:extLst>
                  </p:cNvPr>
                  <p:cNvSpPr>
                    <a:spLocks noGrp="1" noRot="1" noMove="1" noResize="1" noEditPoints="1" noAdjustHandles="1" noChangeArrowheads="1" noChangeShapeType="1"/>
                  </p:cNvSpPr>
                  <p:nvPr/>
                </p:nvSpPr>
                <p:spPr>
                  <a:xfrm>
                    <a:off x="8455801" y="2915602"/>
                    <a:ext cx="1068657" cy="1209234"/>
                  </a:xfrm>
                  <a:custGeom>
                    <a:avLst/>
                    <a:gdLst>
                      <a:gd name="connsiteX0" fmla="*/ 1068622 w 1068657"/>
                      <a:gd name="connsiteY0" fmla="*/ 255132 h 1209234"/>
                      <a:gd name="connsiteX1" fmla="*/ 1068622 w 1068657"/>
                      <a:gd name="connsiteY1" fmla="*/ 1094714 h 1209234"/>
                      <a:gd name="connsiteX2" fmla="*/ 954102 w 1068657"/>
                      <a:gd name="connsiteY2" fmla="*/ 1209234 h 1209234"/>
                      <a:gd name="connsiteX3" fmla="*/ 114520 w 1068657"/>
                      <a:gd name="connsiteY3" fmla="*/ 1209234 h 1209234"/>
                      <a:gd name="connsiteX4" fmla="*/ 0 w 1068657"/>
                      <a:gd name="connsiteY4" fmla="*/ 1094714 h 1209234"/>
                      <a:gd name="connsiteX5" fmla="*/ 0 w 1068657"/>
                      <a:gd name="connsiteY5" fmla="*/ 255132 h 1209234"/>
                      <a:gd name="connsiteX6" fmla="*/ 9767 w 1068657"/>
                      <a:gd name="connsiteY6" fmla="*/ 208802 h 1209234"/>
                      <a:gd name="connsiteX7" fmla="*/ 9837 w 1068657"/>
                      <a:gd name="connsiteY7" fmla="*/ 208626 h 1209234"/>
                      <a:gd name="connsiteX8" fmla="*/ 89416 w 1068657"/>
                      <a:gd name="connsiteY8" fmla="*/ 0 h 1209234"/>
                      <a:gd name="connsiteX9" fmla="*/ 86736 w 1068657"/>
                      <a:gd name="connsiteY9" fmla="*/ 22530 h 1209234"/>
                      <a:gd name="connsiteX10" fmla="*/ 86736 w 1068657"/>
                      <a:gd name="connsiteY10" fmla="*/ 725837 h 1209234"/>
                      <a:gd name="connsiteX11" fmla="*/ 182676 w 1068657"/>
                      <a:gd name="connsiteY11" fmla="*/ 821776 h 1209234"/>
                      <a:gd name="connsiteX12" fmla="*/ 885982 w 1068657"/>
                      <a:gd name="connsiteY12" fmla="*/ 821776 h 1209234"/>
                      <a:gd name="connsiteX13" fmla="*/ 981921 w 1068657"/>
                      <a:gd name="connsiteY13" fmla="*/ 725837 h 1209234"/>
                      <a:gd name="connsiteX14" fmla="*/ 981921 w 1068657"/>
                      <a:gd name="connsiteY14" fmla="*/ 22530 h 1209234"/>
                      <a:gd name="connsiteX15" fmla="*/ 979241 w 1068657"/>
                      <a:gd name="connsiteY15" fmla="*/ 0 h 1209234"/>
                      <a:gd name="connsiteX16" fmla="*/ 1058820 w 1068657"/>
                      <a:gd name="connsiteY16" fmla="*/ 208626 h 1209234"/>
                      <a:gd name="connsiteX17" fmla="*/ 1058891 w 1068657"/>
                      <a:gd name="connsiteY17" fmla="*/ 208802 h 1209234"/>
                      <a:gd name="connsiteX18" fmla="*/ 1068657 w 1068657"/>
                      <a:gd name="connsiteY18" fmla="*/ 255132 h 120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8657" h="1209234">
                        <a:moveTo>
                          <a:pt x="1068622" y="255132"/>
                        </a:moveTo>
                        <a:lnTo>
                          <a:pt x="1068622" y="1094714"/>
                        </a:lnTo>
                        <a:cubicBezTo>
                          <a:pt x="1068622" y="1157968"/>
                          <a:pt x="1017356" y="1209234"/>
                          <a:pt x="954102" y="1209234"/>
                        </a:cubicBezTo>
                        <a:lnTo>
                          <a:pt x="114520" y="1209234"/>
                        </a:lnTo>
                        <a:cubicBezTo>
                          <a:pt x="51266" y="1209234"/>
                          <a:pt x="0" y="1157968"/>
                          <a:pt x="0" y="1094714"/>
                        </a:cubicBezTo>
                        <a:lnTo>
                          <a:pt x="0" y="255132"/>
                        </a:lnTo>
                        <a:cubicBezTo>
                          <a:pt x="0" y="238631"/>
                          <a:pt x="3491" y="222976"/>
                          <a:pt x="9767" y="208802"/>
                        </a:cubicBezTo>
                        <a:lnTo>
                          <a:pt x="9837" y="208626"/>
                        </a:lnTo>
                        <a:lnTo>
                          <a:pt x="89416" y="0"/>
                        </a:lnTo>
                        <a:cubicBezTo>
                          <a:pt x="87653" y="7228"/>
                          <a:pt x="86736" y="14773"/>
                          <a:pt x="86736" y="22530"/>
                        </a:cubicBezTo>
                        <a:lnTo>
                          <a:pt x="86736" y="725837"/>
                        </a:lnTo>
                        <a:cubicBezTo>
                          <a:pt x="86736" y="778795"/>
                          <a:pt x="129682" y="821776"/>
                          <a:pt x="182676" y="821776"/>
                        </a:cubicBezTo>
                        <a:lnTo>
                          <a:pt x="885982" y="821776"/>
                        </a:lnTo>
                        <a:cubicBezTo>
                          <a:pt x="938941" y="821776"/>
                          <a:pt x="981921" y="778830"/>
                          <a:pt x="981921" y="725837"/>
                        </a:cubicBezTo>
                        <a:lnTo>
                          <a:pt x="981921" y="22530"/>
                        </a:lnTo>
                        <a:cubicBezTo>
                          <a:pt x="981921" y="14773"/>
                          <a:pt x="981004" y="7228"/>
                          <a:pt x="979241" y="0"/>
                        </a:cubicBezTo>
                        <a:lnTo>
                          <a:pt x="1058820" y="208626"/>
                        </a:lnTo>
                        <a:lnTo>
                          <a:pt x="1058891" y="208802"/>
                        </a:lnTo>
                        <a:cubicBezTo>
                          <a:pt x="1065167" y="222976"/>
                          <a:pt x="1068657" y="238666"/>
                          <a:pt x="1068657" y="255132"/>
                        </a:cubicBezTo>
                        <a:close/>
                      </a:path>
                    </a:pathLst>
                  </a:custGeom>
                  <a:solidFill>
                    <a:srgbClr val="E6E6E5"/>
                  </a:solidFill>
                  <a:ln w="3521"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4922E8BA-EA6D-930A-E67F-95FD0F00477A}"/>
                      </a:ext>
                    </a:extLst>
                  </p:cNvPr>
                  <p:cNvSpPr>
                    <a:spLocks noGrp="1" noRot="1" noMove="1" noResize="1" noEditPoints="1" noAdjustHandles="1" noChangeArrowheads="1" noChangeShapeType="1"/>
                  </p:cNvSpPr>
                  <p:nvPr/>
                </p:nvSpPr>
                <p:spPr>
                  <a:xfrm>
                    <a:off x="8446650" y="2906941"/>
                    <a:ext cx="1086796" cy="1228395"/>
                  </a:xfrm>
                  <a:custGeom>
                    <a:avLst/>
                    <a:gdLst>
                      <a:gd name="connsiteX0" fmla="*/ 1068748 w 1086796"/>
                      <a:gd name="connsiteY0" fmla="*/ 263794 h 1228395"/>
                      <a:gd name="connsiteX1" fmla="*/ 1068748 w 1086796"/>
                      <a:gd name="connsiteY1" fmla="*/ 488286 h 1228395"/>
                      <a:gd name="connsiteX2" fmla="*/ 1068748 w 1086796"/>
                      <a:gd name="connsiteY2" fmla="*/ 899156 h 1228395"/>
                      <a:gd name="connsiteX3" fmla="*/ 1068748 w 1086796"/>
                      <a:gd name="connsiteY3" fmla="*/ 1050945 h 1228395"/>
                      <a:gd name="connsiteX4" fmla="*/ 1064340 w 1086796"/>
                      <a:gd name="connsiteY4" fmla="*/ 1133662 h 1228395"/>
                      <a:gd name="connsiteX5" fmla="*/ 962971 w 1086796"/>
                      <a:gd name="connsiteY5" fmla="*/ 1208904 h 1228395"/>
                      <a:gd name="connsiteX6" fmla="*/ 941922 w 1086796"/>
                      <a:gd name="connsiteY6" fmla="*/ 1208904 h 1228395"/>
                      <a:gd name="connsiteX7" fmla="*/ 818587 w 1086796"/>
                      <a:gd name="connsiteY7" fmla="*/ 1208904 h 1228395"/>
                      <a:gd name="connsiteX8" fmla="*/ 415121 w 1086796"/>
                      <a:gd name="connsiteY8" fmla="*/ 1208904 h 1228395"/>
                      <a:gd name="connsiteX9" fmla="*/ 131958 w 1086796"/>
                      <a:gd name="connsiteY9" fmla="*/ 1208904 h 1228395"/>
                      <a:gd name="connsiteX10" fmla="*/ 18107 w 1086796"/>
                      <a:gd name="connsiteY10" fmla="*/ 1102423 h 1228395"/>
                      <a:gd name="connsiteX11" fmla="*/ 18107 w 1086796"/>
                      <a:gd name="connsiteY11" fmla="*/ 1025101 h 1228395"/>
                      <a:gd name="connsiteX12" fmla="*/ 18107 w 1086796"/>
                      <a:gd name="connsiteY12" fmla="*/ 648467 h 1228395"/>
                      <a:gd name="connsiteX13" fmla="*/ 18107 w 1086796"/>
                      <a:gd name="connsiteY13" fmla="*/ 305046 h 1228395"/>
                      <a:gd name="connsiteX14" fmla="*/ 28262 w 1086796"/>
                      <a:gd name="connsiteY14" fmla="*/ 217992 h 1228395"/>
                      <a:gd name="connsiteX15" fmla="*/ 88942 w 1086796"/>
                      <a:gd name="connsiteY15" fmla="*/ 58905 h 1228395"/>
                      <a:gd name="connsiteX16" fmla="*/ 107206 w 1086796"/>
                      <a:gd name="connsiteY16" fmla="*/ 11059 h 1228395"/>
                      <a:gd name="connsiteX17" fmla="*/ 89859 w 1086796"/>
                      <a:gd name="connsiteY17" fmla="*/ 6264 h 1228395"/>
                      <a:gd name="connsiteX18" fmla="*/ 86862 w 1086796"/>
                      <a:gd name="connsiteY18" fmla="*/ 72127 h 1228395"/>
                      <a:gd name="connsiteX19" fmla="*/ 86862 w 1086796"/>
                      <a:gd name="connsiteY19" fmla="*/ 189045 h 1228395"/>
                      <a:gd name="connsiteX20" fmla="*/ 86862 w 1086796"/>
                      <a:gd name="connsiteY20" fmla="*/ 513602 h 1228395"/>
                      <a:gd name="connsiteX21" fmla="*/ 86862 w 1086796"/>
                      <a:gd name="connsiteY21" fmla="*/ 728680 h 1228395"/>
                      <a:gd name="connsiteX22" fmla="*/ 165418 w 1086796"/>
                      <a:gd name="connsiteY22" fmla="*/ 836043 h 1228395"/>
                      <a:gd name="connsiteX23" fmla="*/ 229272 w 1086796"/>
                      <a:gd name="connsiteY23" fmla="*/ 839393 h 1228395"/>
                      <a:gd name="connsiteX24" fmla="*/ 810336 w 1086796"/>
                      <a:gd name="connsiteY24" fmla="*/ 839393 h 1228395"/>
                      <a:gd name="connsiteX25" fmla="*/ 888575 w 1086796"/>
                      <a:gd name="connsiteY25" fmla="*/ 839393 h 1228395"/>
                      <a:gd name="connsiteX26" fmla="*/ 995374 w 1086796"/>
                      <a:gd name="connsiteY26" fmla="*/ 765385 h 1228395"/>
                      <a:gd name="connsiteX27" fmla="*/ 999993 w 1086796"/>
                      <a:gd name="connsiteY27" fmla="*/ 698640 h 1228395"/>
                      <a:gd name="connsiteX28" fmla="*/ 999993 w 1086796"/>
                      <a:gd name="connsiteY28" fmla="*/ 585495 h 1228395"/>
                      <a:gd name="connsiteX29" fmla="*/ 999993 w 1086796"/>
                      <a:gd name="connsiteY29" fmla="*/ 39266 h 1228395"/>
                      <a:gd name="connsiteX30" fmla="*/ 996996 w 1086796"/>
                      <a:gd name="connsiteY30" fmla="*/ 6228 h 1228395"/>
                      <a:gd name="connsiteX31" fmla="*/ 979649 w 1086796"/>
                      <a:gd name="connsiteY31" fmla="*/ 11024 h 1228395"/>
                      <a:gd name="connsiteX32" fmla="*/ 1024463 w 1086796"/>
                      <a:gd name="connsiteY32" fmla="*/ 128470 h 1228395"/>
                      <a:gd name="connsiteX33" fmla="*/ 1051753 w 1086796"/>
                      <a:gd name="connsiteY33" fmla="*/ 200011 h 1228395"/>
                      <a:gd name="connsiteX34" fmla="*/ 1068748 w 1086796"/>
                      <a:gd name="connsiteY34" fmla="*/ 263794 h 1228395"/>
                      <a:gd name="connsiteX35" fmla="*/ 1086765 w 1086796"/>
                      <a:gd name="connsiteY35" fmla="*/ 263794 h 1228395"/>
                      <a:gd name="connsiteX36" fmla="*/ 1070616 w 1086796"/>
                      <a:gd name="connsiteY36" fmla="*/ 199129 h 1228395"/>
                      <a:gd name="connsiteX37" fmla="*/ 1043079 w 1086796"/>
                      <a:gd name="connsiteY37" fmla="*/ 126990 h 1228395"/>
                      <a:gd name="connsiteX38" fmla="*/ 997031 w 1086796"/>
                      <a:gd name="connsiteY38" fmla="*/ 6264 h 1228395"/>
                      <a:gd name="connsiteX39" fmla="*/ 979684 w 1086796"/>
                      <a:gd name="connsiteY39" fmla="*/ 11059 h 1228395"/>
                      <a:gd name="connsiteX40" fmla="*/ 982046 w 1086796"/>
                      <a:gd name="connsiteY40" fmla="*/ 72127 h 1228395"/>
                      <a:gd name="connsiteX41" fmla="*/ 982046 w 1086796"/>
                      <a:gd name="connsiteY41" fmla="*/ 723674 h 1228395"/>
                      <a:gd name="connsiteX42" fmla="*/ 981905 w 1086796"/>
                      <a:gd name="connsiteY42" fmla="*/ 739399 h 1228395"/>
                      <a:gd name="connsiteX43" fmla="*/ 900034 w 1086796"/>
                      <a:gd name="connsiteY43" fmla="*/ 821270 h 1228395"/>
                      <a:gd name="connsiteX44" fmla="*/ 852365 w 1086796"/>
                      <a:gd name="connsiteY44" fmla="*/ 821411 h 1228395"/>
                      <a:gd name="connsiteX45" fmla="*/ 201629 w 1086796"/>
                      <a:gd name="connsiteY45" fmla="*/ 821411 h 1228395"/>
                      <a:gd name="connsiteX46" fmla="*/ 181955 w 1086796"/>
                      <a:gd name="connsiteY46" fmla="*/ 820917 h 1228395"/>
                      <a:gd name="connsiteX47" fmla="*/ 104844 w 1086796"/>
                      <a:gd name="connsiteY47" fmla="*/ 734498 h 1228395"/>
                      <a:gd name="connsiteX48" fmla="*/ 104844 w 1086796"/>
                      <a:gd name="connsiteY48" fmla="*/ 573648 h 1228395"/>
                      <a:gd name="connsiteX49" fmla="*/ 104844 w 1086796"/>
                      <a:gd name="connsiteY49" fmla="*/ 40147 h 1228395"/>
                      <a:gd name="connsiteX50" fmla="*/ 107206 w 1086796"/>
                      <a:gd name="connsiteY50" fmla="*/ 11059 h 1228395"/>
                      <a:gd name="connsiteX51" fmla="*/ 89859 w 1086796"/>
                      <a:gd name="connsiteY51" fmla="*/ 6264 h 1228395"/>
                      <a:gd name="connsiteX52" fmla="*/ 32422 w 1086796"/>
                      <a:gd name="connsiteY52" fmla="*/ 156854 h 1228395"/>
                      <a:gd name="connsiteX53" fmla="*/ 125 w 1086796"/>
                      <a:gd name="connsiteY53" fmla="*/ 270634 h 1228395"/>
                      <a:gd name="connsiteX54" fmla="*/ 125 w 1086796"/>
                      <a:gd name="connsiteY54" fmla="*/ 558663 h 1228395"/>
                      <a:gd name="connsiteX55" fmla="*/ 125 w 1086796"/>
                      <a:gd name="connsiteY55" fmla="*/ 968228 h 1228395"/>
                      <a:gd name="connsiteX56" fmla="*/ 125 w 1086796"/>
                      <a:gd name="connsiteY56" fmla="*/ 1087226 h 1228395"/>
                      <a:gd name="connsiteX57" fmla="*/ 372 w 1086796"/>
                      <a:gd name="connsiteY57" fmla="*/ 1110638 h 1228395"/>
                      <a:gd name="connsiteX58" fmla="*/ 71383 w 1086796"/>
                      <a:gd name="connsiteY58" fmla="*/ 1215286 h 1228395"/>
                      <a:gd name="connsiteX59" fmla="*/ 167358 w 1086796"/>
                      <a:gd name="connsiteY59" fmla="*/ 1226922 h 1228395"/>
                      <a:gd name="connsiteX60" fmla="*/ 735588 w 1086796"/>
                      <a:gd name="connsiteY60" fmla="*/ 1226922 h 1228395"/>
                      <a:gd name="connsiteX61" fmla="*/ 968084 w 1086796"/>
                      <a:gd name="connsiteY61" fmla="*/ 1226816 h 1228395"/>
                      <a:gd name="connsiteX62" fmla="*/ 1086765 w 1086796"/>
                      <a:gd name="connsiteY62" fmla="*/ 1097240 h 1228395"/>
                      <a:gd name="connsiteX63" fmla="*/ 1086765 w 1086796"/>
                      <a:gd name="connsiteY63" fmla="*/ 996365 h 1228395"/>
                      <a:gd name="connsiteX64" fmla="*/ 1086765 w 1086796"/>
                      <a:gd name="connsiteY64" fmla="*/ 596248 h 1228395"/>
                      <a:gd name="connsiteX65" fmla="*/ 1086765 w 1086796"/>
                      <a:gd name="connsiteY65" fmla="*/ 280542 h 1228395"/>
                      <a:gd name="connsiteX66" fmla="*/ 1086765 w 1086796"/>
                      <a:gd name="connsiteY66" fmla="*/ 263829 h 1228395"/>
                      <a:gd name="connsiteX67" fmla="*/ 1068748 w 1086796"/>
                      <a:gd name="connsiteY67" fmla="*/ 263829 h 122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86796" h="1228395">
                        <a:moveTo>
                          <a:pt x="1068748" y="263794"/>
                        </a:moveTo>
                        <a:lnTo>
                          <a:pt x="1068748" y="488286"/>
                        </a:lnTo>
                        <a:cubicBezTo>
                          <a:pt x="1068748" y="625231"/>
                          <a:pt x="1068748" y="762211"/>
                          <a:pt x="1068748" y="899156"/>
                        </a:cubicBezTo>
                        <a:cubicBezTo>
                          <a:pt x="1068748" y="949753"/>
                          <a:pt x="1068748" y="1000349"/>
                          <a:pt x="1068748" y="1050945"/>
                        </a:cubicBezTo>
                        <a:cubicBezTo>
                          <a:pt x="1068748" y="1077460"/>
                          <a:pt x="1071956" y="1107994"/>
                          <a:pt x="1064340" y="1133662"/>
                        </a:cubicBezTo>
                        <a:cubicBezTo>
                          <a:pt x="1051012" y="1178547"/>
                          <a:pt x="1009231" y="1208129"/>
                          <a:pt x="962971" y="1208904"/>
                        </a:cubicBezTo>
                        <a:cubicBezTo>
                          <a:pt x="955955" y="1209010"/>
                          <a:pt x="948938" y="1208904"/>
                          <a:pt x="941922" y="1208904"/>
                        </a:cubicBezTo>
                        <a:lnTo>
                          <a:pt x="818587" y="1208904"/>
                        </a:lnTo>
                        <a:cubicBezTo>
                          <a:pt x="684110" y="1208904"/>
                          <a:pt x="549598" y="1208904"/>
                          <a:pt x="415121" y="1208904"/>
                        </a:cubicBezTo>
                        <a:cubicBezTo>
                          <a:pt x="320733" y="1208904"/>
                          <a:pt x="226345" y="1208904"/>
                          <a:pt x="131958" y="1208904"/>
                        </a:cubicBezTo>
                        <a:cubicBezTo>
                          <a:pt x="70149" y="1208904"/>
                          <a:pt x="19130" y="1166735"/>
                          <a:pt x="18107" y="1102423"/>
                        </a:cubicBezTo>
                        <a:cubicBezTo>
                          <a:pt x="17719" y="1076649"/>
                          <a:pt x="18107" y="1050839"/>
                          <a:pt x="18107" y="1025101"/>
                        </a:cubicBezTo>
                        <a:cubicBezTo>
                          <a:pt x="18107" y="899544"/>
                          <a:pt x="18107" y="773988"/>
                          <a:pt x="18107" y="648467"/>
                        </a:cubicBezTo>
                        <a:cubicBezTo>
                          <a:pt x="18107" y="533982"/>
                          <a:pt x="18107" y="419532"/>
                          <a:pt x="18107" y="305046"/>
                        </a:cubicBezTo>
                        <a:cubicBezTo>
                          <a:pt x="18107" y="274548"/>
                          <a:pt x="16767" y="247328"/>
                          <a:pt x="28262" y="217992"/>
                        </a:cubicBezTo>
                        <a:cubicBezTo>
                          <a:pt x="48959" y="165140"/>
                          <a:pt x="68739" y="111934"/>
                          <a:pt x="88942" y="58905"/>
                        </a:cubicBezTo>
                        <a:cubicBezTo>
                          <a:pt x="95042" y="42968"/>
                          <a:pt x="101107" y="26996"/>
                          <a:pt x="107206" y="11059"/>
                        </a:cubicBezTo>
                        <a:lnTo>
                          <a:pt x="89859" y="6264"/>
                        </a:lnTo>
                        <a:cubicBezTo>
                          <a:pt x="85310" y="27701"/>
                          <a:pt x="86862" y="50337"/>
                          <a:pt x="86862" y="72127"/>
                        </a:cubicBezTo>
                        <a:lnTo>
                          <a:pt x="86862" y="189045"/>
                        </a:lnTo>
                        <a:cubicBezTo>
                          <a:pt x="86862" y="297219"/>
                          <a:pt x="86862" y="405428"/>
                          <a:pt x="86862" y="513602"/>
                        </a:cubicBezTo>
                        <a:cubicBezTo>
                          <a:pt x="86862" y="585283"/>
                          <a:pt x="86545" y="656999"/>
                          <a:pt x="86862" y="728680"/>
                        </a:cubicBezTo>
                        <a:cubicBezTo>
                          <a:pt x="87073" y="778113"/>
                          <a:pt x="115809" y="823280"/>
                          <a:pt x="165418" y="836043"/>
                        </a:cubicBezTo>
                        <a:cubicBezTo>
                          <a:pt x="185763" y="841297"/>
                          <a:pt x="208399" y="839393"/>
                          <a:pt x="229272" y="839393"/>
                        </a:cubicBezTo>
                        <a:cubicBezTo>
                          <a:pt x="422948" y="839393"/>
                          <a:pt x="616660" y="839393"/>
                          <a:pt x="810336" y="839393"/>
                        </a:cubicBezTo>
                        <a:cubicBezTo>
                          <a:pt x="836392" y="839393"/>
                          <a:pt x="862484" y="839463"/>
                          <a:pt x="888575" y="839393"/>
                        </a:cubicBezTo>
                        <a:cubicBezTo>
                          <a:pt x="936809" y="839252"/>
                          <a:pt x="980530" y="813160"/>
                          <a:pt x="995374" y="765385"/>
                        </a:cubicBezTo>
                        <a:cubicBezTo>
                          <a:pt x="1001968" y="744229"/>
                          <a:pt x="999993" y="720571"/>
                          <a:pt x="999993" y="698640"/>
                        </a:cubicBezTo>
                        <a:lnTo>
                          <a:pt x="999993" y="585495"/>
                        </a:lnTo>
                        <a:cubicBezTo>
                          <a:pt x="999993" y="403418"/>
                          <a:pt x="999993" y="221342"/>
                          <a:pt x="999993" y="39266"/>
                        </a:cubicBezTo>
                        <a:cubicBezTo>
                          <a:pt x="999993" y="28089"/>
                          <a:pt x="999323" y="17264"/>
                          <a:pt x="996996" y="6228"/>
                        </a:cubicBezTo>
                        <a:lnTo>
                          <a:pt x="979649" y="11024"/>
                        </a:lnTo>
                        <a:cubicBezTo>
                          <a:pt x="994598" y="50161"/>
                          <a:pt x="1009513" y="89333"/>
                          <a:pt x="1024463" y="128470"/>
                        </a:cubicBezTo>
                        <a:lnTo>
                          <a:pt x="1051753" y="200011"/>
                        </a:lnTo>
                        <a:cubicBezTo>
                          <a:pt x="1059757" y="220954"/>
                          <a:pt x="1068148" y="240805"/>
                          <a:pt x="1068748" y="263794"/>
                        </a:cubicBezTo>
                        <a:cubicBezTo>
                          <a:pt x="1069065" y="275358"/>
                          <a:pt x="1087047" y="275394"/>
                          <a:pt x="1086765" y="263794"/>
                        </a:cubicBezTo>
                        <a:cubicBezTo>
                          <a:pt x="1086165" y="240629"/>
                          <a:pt x="1078691" y="220320"/>
                          <a:pt x="1070616" y="199129"/>
                        </a:cubicBezTo>
                        <a:cubicBezTo>
                          <a:pt x="1061449" y="175083"/>
                          <a:pt x="1052282" y="151036"/>
                          <a:pt x="1043079" y="126990"/>
                        </a:cubicBezTo>
                        <a:cubicBezTo>
                          <a:pt x="1027742" y="86759"/>
                          <a:pt x="1012369" y="46494"/>
                          <a:pt x="997031" y="6264"/>
                        </a:cubicBezTo>
                        <a:cubicBezTo>
                          <a:pt x="992941" y="-4455"/>
                          <a:pt x="977216" y="-471"/>
                          <a:pt x="979684" y="11059"/>
                        </a:cubicBezTo>
                        <a:cubicBezTo>
                          <a:pt x="983845" y="30698"/>
                          <a:pt x="982046" y="52171"/>
                          <a:pt x="982046" y="72127"/>
                        </a:cubicBezTo>
                        <a:lnTo>
                          <a:pt x="982046" y="723674"/>
                        </a:lnTo>
                        <a:cubicBezTo>
                          <a:pt x="982046" y="728892"/>
                          <a:pt x="982223" y="734181"/>
                          <a:pt x="981905" y="739399"/>
                        </a:cubicBezTo>
                        <a:cubicBezTo>
                          <a:pt x="979367" y="783049"/>
                          <a:pt x="943720" y="818731"/>
                          <a:pt x="900034" y="821270"/>
                        </a:cubicBezTo>
                        <a:cubicBezTo>
                          <a:pt x="884239" y="822187"/>
                          <a:pt x="868196" y="821411"/>
                          <a:pt x="852365" y="821411"/>
                        </a:cubicBezTo>
                        <a:lnTo>
                          <a:pt x="201629" y="821411"/>
                        </a:lnTo>
                        <a:cubicBezTo>
                          <a:pt x="195106" y="821411"/>
                          <a:pt x="188442" y="821658"/>
                          <a:pt x="181955" y="820917"/>
                        </a:cubicBezTo>
                        <a:cubicBezTo>
                          <a:pt x="137775" y="815981"/>
                          <a:pt x="105796" y="778148"/>
                          <a:pt x="104844" y="734498"/>
                        </a:cubicBezTo>
                        <a:cubicBezTo>
                          <a:pt x="103645" y="680940"/>
                          <a:pt x="104844" y="627206"/>
                          <a:pt x="104844" y="573648"/>
                        </a:cubicBezTo>
                        <a:lnTo>
                          <a:pt x="104844" y="40147"/>
                        </a:lnTo>
                        <a:cubicBezTo>
                          <a:pt x="104844" y="30275"/>
                          <a:pt x="105126" y="20896"/>
                          <a:pt x="107206" y="11059"/>
                        </a:cubicBezTo>
                        <a:cubicBezTo>
                          <a:pt x="109639" y="-435"/>
                          <a:pt x="93949" y="-4455"/>
                          <a:pt x="89859" y="6264"/>
                        </a:cubicBezTo>
                        <a:cubicBezTo>
                          <a:pt x="70713" y="56472"/>
                          <a:pt x="51568" y="106645"/>
                          <a:pt x="32422" y="156854"/>
                        </a:cubicBezTo>
                        <a:cubicBezTo>
                          <a:pt x="18354" y="193735"/>
                          <a:pt x="231" y="230580"/>
                          <a:pt x="125" y="270634"/>
                        </a:cubicBezTo>
                        <a:cubicBezTo>
                          <a:pt x="-157" y="366643"/>
                          <a:pt x="125" y="462653"/>
                          <a:pt x="125" y="558663"/>
                        </a:cubicBezTo>
                        <a:cubicBezTo>
                          <a:pt x="125" y="695184"/>
                          <a:pt x="125" y="831706"/>
                          <a:pt x="125" y="968228"/>
                        </a:cubicBezTo>
                        <a:cubicBezTo>
                          <a:pt x="125" y="1007894"/>
                          <a:pt x="125" y="1047560"/>
                          <a:pt x="125" y="1087226"/>
                        </a:cubicBezTo>
                        <a:cubicBezTo>
                          <a:pt x="125" y="1095019"/>
                          <a:pt x="-121" y="1102846"/>
                          <a:pt x="372" y="1110638"/>
                        </a:cubicBezTo>
                        <a:cubicBezTo>
                          <a:pt x="3158" y="1155523"/>
                          <a:pt x="30554" y="1196246"/>
                          <a:pt x="71383" y="1215286"/>
                        </a:cubicBezTo>
                        <a:cubicBezTo>
                          <a:pt x="101847" y="1229460"/>
                          <a:pt x="134779" y="1226922"/>
                          <a:pt x="167358" y="1226922"/>
                        </a:cubicBezTo>
                        <a:lnTo>
                          <a:pt x="735588" y="1226922"/>
                        </a:lnTo>
                        <a:cubicBezTo>
                          <a:pt x="812804" y="1226922"/>
                          <a:pt x="890903" y="1230307"/>
                          <a:pt x="968084" y="1226816"/>
                        </a:cubicBezTo>
                        <a:cubicBezTo>
                          <a:pt x="1038284" y="1223643"/>
                          <a:pt x="1086589" y="1165219"/>
                          <a:pt x="1086765" y="1097240"/>
                        </a:cubicBezTo>
                        <a:cubicBezTo>
                          <a:pt x="1086835" y="1063603"/>
                          <a:pt x="1086765" y="1029966"/>
                          <a:pt x="1086765" y="996365"/>
                        </a:cubicBezTo>
                        <a:lnTo>
                          <a:pt x="1086765" y="596248"/>
                        </a:lnTo>
                        <a:cubicBezTo>
                          <a:pt x="1086765" y="491001"/>
                          <a:pt x="1086765" y="385754"/>
                          <a:pt x="1086765" y="280542"/>
                        </a:cubicBezTo>
                        <a:lnTo>
                          <a:pt x="1086765" y="263829"/>
                        </a:lnTo>
                        <a:cubicBezTo>
                          <a:pt x="1086765" y="252229"/>
                          <a:pt x="1068748" y="252229"/>
                          <a:pt x="1068748" y="263829"/>
                        </a:cubicBezTo>
                        <a:close/>
                      </a:path>
                    </a:pathLst>
                  </a:custGeom>
                  <a:solidFill>
                    <a:srgbClr val="313131"/>
                  </a:solidFill>
                  <a:ln w="3521" cap="flat">
                    <a:noFill/>
                    <a:prstDash val="solid"/>
                    <a:miter/>
                  </a:ln>
                </p:spPr>
                <p:txBody>
                  <a:bodyPr rtlCol="0" anchor="ctr"/>
                  <a:lstStyle/>
                  <a:p>
                    <a:endParaRPr lang="en-GB"/>
                  </a:p>
                </p:txBody>
              </p:sp>
            </p:grpSp>
            <p:sp>
              <p:nvSpPr>
                <p:cNvPr id="96" name="Freeform: Shape 95">
                  <a:extLst>
                    <a:ext uri="{FF2B5EF4-FFF2-40B4-BE49-F238E27FC236}">
                      <a16:creationId xmlns:a16="http://schemas.microsoft.com/office/drawing/2014/main" id="{B6220FAB-414B-34AA-8C9A-F7F9EC49E161}"/>
                    </a:ext>
                  </a:extLst>
                </p:cNvPr>
                <p:cNvSpPr>
                  <a:spLocks noGrp="1" noRot="1" noMove="1" noResize="1" noEditPoints="1" noAdjustHandles="1" noChangeArrowheads="1" noChangeShapeType="1"/>
                </p:cNvSpPr>
                <p:nvPr/>
              </p:nvSpPr>
              <p:spPr>
                <a:xfrm>
                  <a:off x="9398319" y="3787693"/>
                  <a:ext cx="56840" cy="219836"/>
                </a:xfrm>
                <a:custGeom>
                  <a:avLst/>
                  <a:gdLst>
                    <a:gd name="connsiteX0" fmla="*/ 196 w 56840"/>
                    <a:gd name="connsiteY0" fmla="*/ 11282 h 219836"/>
                    <a:gd name="connsiteX1" fmla="*/ 39297 w 56840"/>
                    <a:gd name="connsiteY1" fmla="*/ 213350 h 219836"/>
                    <a:gd name="connsiteX2" fmla="*/ 56645 w 56840"/>
                    <a:gd name="connsiteY2" fmla="*/ 208555 h 219836"/>
                    <a:gd name="connsiteX3" fmla="*/ 17543 w 56840"/>
                    <a:gd name="connsiteY3" fmla="*/ 6487 h 219836"/>
                    <a:gd name="connsiteX4" fmla="*/ 196 w 56840"/>
                    <a:gd name="connsiteY4" fmla="*/ 11282 h 219836"/>
                    <a:gd name="connsiteX5" fmla="*/ 196 w 56840"/>
                    <a:gd name="connsiteY5" fmla="*/ 11282 h 21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40" h="219836">
                      <a:moveTo>
                        <a:pt x="196" y="11282"/>
                      </a:moveTo>
                      <a:cubicBezTo>
                        <a:pt x="13241" y="78626"/>
                        <a:pt x="26252" y="146005"/>
                        <a:pt x="39297" y="213350"/>
                      </a:cubicBezTo>
                      <a:cubicBezTo>
                        <a:pt x="41484" y="224703"/>
                        <a:pt x="58866" y="219908"/>
                        <a:pt x="56645" y="208555"/>
                      </a:cubicBezTo>
                      <a:cubicBezTo>
                        <a:pt x="43599" y="141210"/>
                        <a:pt x="30589" y="73831"/>
                        <a:pt x="17543" y="6487"/>
                      </a:cubicBezTo>
                      <a:cubicBezTo>
                        <a:pt x="15357" y="-4867"/>
                        <a:pt x="-2026" y="-72"/>
                        <a:pt x="196" y="11282"/>
                      </a:cubicBezTo>
                      <a:lnTo>
                        <a:pt x="196" y="11282"/>
                      </a:lnTo>
                      <a:close/>
                    </a:path>
                  </a:pathLst>
                </a:custGeom>
                <a:solidFill>
                  <a:srgbClr val="313131"/>
                </a:solidFill>
                <a:ln w="3521"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7E90241E-69F2-0FE8-CAC6-A5307F0AD7C3}"/>
                    </a:ext>
                  </a:extLst>
                </p:cNvPr>
                <p:cNvSpPr>
                  <a:spLocks noGrp="1" noRot="1" noMove="1" noResize="1" noEditPoints="1" noAdjustHandles="1" noChangeArrowheads="1" noChangeShapeType="1"/>
                </p:cNvSpPr>
                <p:nvPr/>
              </p:nvSpPr>
              <p:spPr>
                <a:xfrm>
                  <a:off x="8525036" y="3787688"/>
                  <a:ext cx="56829" cy="219846"/>
                </a:xfrm>
                <a:custGeom>
                  <a:avLst/>
                  <a:gdLst>
                    <a:gd name="connsiteX0" fmla="*/ 39292 w 56829"/>
                    <a:gd name="connsiteY0" fmla="*/ 6492 h 219846"/>
                    <a:gd name="connsiteX1" fmla="*/ 190 w 56829"/>
                    <a:gd name="connsiteY1" fmla="*/ 208560 h 219846"/>
                    <a:gd name="connsiteX2" fmla="*/ 17537 w 56829"/>
                    <a:gd name="connsiteY2" fmla="*/ 213355 h 219846"/>
                    <a:gd name="connsiteX3" fmla="*/ 56639 w 56829"/>
                    <a:gd name="connsiteY3" fmla="*/ 11287 h 219846"/>
                    <a:gd name="connsiteX4" fmla="*/ 39292 w 56829"/>
                    <a:gd name="connsiteY4" fmla="*/ 6492 h 219846"/>
                    <a:gd name="connsiteX5" fmla="*/ 39292 w 56829"/>
                    <a:gd name="connsiteY5" fmla="*/ 6492 h 2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29" h="219846">
                      <a:moveTo>
                        <a:pt x="39292" y="6492"/>
                      </a:moveTo>
                      <a:cubicBezTo>
                        <a:pt x="26246" y="73836"/>
                        <a:pt x="13236" y="141215"/>
                        <a:pt x="190" y="208560"/>
                      </a:cubicBezTo>
                      <a:cubicBezTo>
                        <a:pt x="-1996" y="219878"/>
                        <a:pt x="15351" y="224743"/>
                        <a:pt x="17537" y="213355"/>
                      </a:cubicBezTo>
                      <a:cubicBezTo>
                        <a:pt x="30583" y="146010"/>
                        <a:pt x="43594" y="78631"/>
                        <a:pt x="56639" y="11287"/>
                      </a:cubicBezTo>
                      <a:cubicBezTo>
                        <a:pt x="58825" y="-31"/>
                        <a:pt x="41478" y="-4897"/>
                        <a:pt x="39292" y="6492"/>
                      </a:cubicBezTo>
                      <a:lnTo>
                        <a:pt x="39292" y="6492"/>
                      </a:lnTo>
                      <a:close/>
                    </a:path>
                  </a:pathLst>
                </a:custGeom>
                <a:solidFill>
                  <a:srgbClr val="313131"/>
                </a:solidFill>
                <a:ln w="3521" cap="flat">
                  <a:noFill/>
                  <a:prstDash val="solid"/>
                  <a:miter/>
                </a:ln>
              </p:spPr>
              <p:txBody>
                <a:bodyPr rtlCol="0" anchor="ctr"/>
                <a:lstStyle/>
                <a:p>
                  <a:endParaRPr lang="en-GB"/>
                </a:p>
              </p:txBody>
            </p:sp>
          </p:grpSp>
        </p:grpSp>
        <p:grpSp>
          <p:nvGrpSpPr>
            <p:cNvPr id="98" name="Graphic 5">
              <a:extLst>
                <a:ext uri="{FF2B5EF4-FFF2-40B4-BE49-F238E27FC236}">
                  <a16:creationId xmlns:a16="http://schemas.microsoft.com/office/drawing/2014/main" id="{7A4400DE-F596-3303-FC73-ECA266532677}"/>
                </a:ext>
              </a:extLst>
            </p:cNvPr>
            <p:cNvGrpSpPr>
              <a:grpSpLocks noGrp="1" noUngrp="1" noRot="1" noMove="1" noResize="1"/>
            </p:cNvGrpSpPr>
            <p:nvPr/>
          </p:nvGrpSpPr>
          <p:grpSpPr>
            <a:xfrm>
              <a:off x="6843752" y="4047655"/>
              <a:ext cx="3224040" cy="1302309"/>
              <a:chOff x="6843752" y="4047655"/>
              <a:chExt cx="3224040" cy="1302309"/>
            </a:xfrm>
          </p:grpSpPr>
          <p:grpSp>
            <p:nvGrpSpPr>
              <p:cNvPr id="99" name="Graphic 5">
                <a:extLst>
                  <a:ext uri="{FF2B5EF4-FFF2-40B4-BE49-F238E27FC236}">
                    <a16:creationId xmlns:a16="http://schemas.microsoft.com/office/drawing/2014/main" id="{958BC309-9B03-376F-E67F-2011189B64B4}"/>
                  </a:ext>
                </a:extLst>
              </p:cNvPr>
              <p:cNvGrpSpPr>
                <a:grpSpLocks noGrp="1" noUngrp="1" noRot="1" noMove="1" noResize="1"/>
              </p:cNvGrpSpPr>
              <p:nvPr/>
            </p:nvGrpSpPr>
            <p:grpSpPr>
              <a:xfrm>
                <a:off x="6843752" y="4121569"/>
                <a:ext cx="1086796" cy="1228395"/>
                <a:chOff x="6843752" y="4121569"/>
                <a:chExt cx="1086796" cy="1228395"/>
              </a:xfrm>
            </p:grpSpPr>
            <p:sp>
              <p:nvSpPr>
                <p:cNvPr id="100" name="Freeform: Shape 99">
                  <a:extLst>
                    <a:ext uri="{FF2B5EF4-FFF2-40B4-BE49-F238E27FC236}">
                      <a16:creationId xmlns:a16="http://schemas.microsoft.com/office/drawing/2014/main" id="{A6415FB6-1391-D3E5-B104-E4757131D693}"/>
                    </a:ext>
                  </a:extLst>
                </p:cNvPr>
                <p:cNvSpPr>
                  <a:spLocks noGrp="1" noRot="1" noMove="1" noResize="1" noEditPoints="1" noAdjustHandles="1" noChangeArrowheads="1" noChangeShapeType="1"/>
                </p:cNvSpPr>
                <p:nvPr/>
              </p:nvSpPr>
              <p:spPr>
                <a:xfrm>
                  <a:off x="6852833" y="4130231"/>
                  <a:ext cx="1068657" cy="1209234"/>
                </a:xfrm>
                <a:custGeom>
                  <a:avLst/>
                  <a:gdLst>
                    <a:gd name="connsiteX0" fmla="*/ 1068622 w 1068657"/>
                    <a:gd name="connsiteY0" fmla="*/ 255132 h 1209234"/>
                    <a:gd name="connsiteX1" fmla="*/ 1068622 w 1068657"/>
                    <a:gd name="connsiteY1" fmla="*/ 1094713 h 1209234"/>
                    <a:gd name="connsiteX2" fmla="*/ 954102 w 1068657"/>
                    <a:gd name="connsiteY2" fmla="*/ 1209234 h 1209234"/>
                    <a:gd name="connsiteX3" fmla="*/ 114520 w 1068657"/>
                    <a:gd name="connsiteY3" fmla="*/ 1209234 h 1209234"/>
                    <a:gd name="connsiteX4" fmla="*/ 0 w 1068657"/>
                    <a:gd name="connsiteY4" fmla="*/ 1094713 h 1209234"/>
                    <a:gd name="connsiteX5" fmla="*/ 0 w 1068657"/>
                    <a:gd name="connsiteY5" fmla="*/ 255132 h 1209234"/>
                    <a:gd name="connsiteX6" fmla="*/ 9767 w 1068657"/>
                    <a:gd name="connsiteY6" fmla="*/ 208802 h 1209234"/>
                    <a:gd name="connsiteX7" fmla="*/ 9837 w 1068657"/>
                    <a:gd name="connsiteY7" fmla="*/ 208626 h 1209234"/>
                    <a:gd name="connsiteX8" fmla="*/ 89416 w 1068657"/>
                    <a:gd name="connsiteY8" fmla="*/ 0 h 1209234"/>
                    <a:gd name="connsiteX9" fmla="*/ 86736 w 1068657"/>
                    <a:gd name="connsiteY9" fmla="*/ 22530 h 1209234"/>
                    <a:gd name="connsiteX10" fmla="*/ 86736 w 1068657"/>
                    <a:gd name="connsiteY10" fmla="*/ 725836 h 1209234"/>
                    <a:gd name="connsiteX11" fmla="*/ 182676 w 1068657"/>
                    <a:gd name="connsiteY11" fmla="*/ 821776 h 1209234"/>
                    <a:gd name="connsiteX12" fmla="*/ 885982 w 1068657"/>
                    <a:gd name="connsiteY12" fmla="*/ 821776 h 1209234"/>
                    <a:gd name="connsiteX13" fmla="*/ 981921 w 1068657"/>
                    <a:gd name="connsiteY13" fmla="*/ 725836 h 1209234"/>
                    <a:gd name="connsiteX14" fmla="*/ 981921 w 1068657"/>
                    <a:gd name="connsiteY14" fmla="*/ 22530 h 1209234"/>
                    <a:gd name="connsiteX15" fmla="*/ 979241 w 1068657"/>
                    <a:gd name="connsiteY15" fmla="*/ 0 h 1209234"/>
                    <a:gd name="connsiteX16" fmla="*/ 1058820 w 1068657"/>
                    <a:gd name="connsiteY16" fmla="*/ 208626 h 1209234"/>
                    <a:gd name="connsiteX17" fmla="*/ 1058891 w 1068657"/>
                    <a:gd name="connsiteY17" fmla="*/ 208802 h 1209234"/>
                    <a:gd name="connsiteX18" fmla="*/ 1068658 w 1068657"/>
                    <a:gd name="connsiteY18" fmla="*/ 255132 h 120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8657" h="1209234">
                      <a:moveTo>
                        <a:pt x="1068622" y="255132"/>
                      </a:moveTo>
                      <a:lnTo>
                        <a:pt x="1068622" y="1094713"/>
                      </a:lnTo>
                      <a:cubicBezTo>
                        <a:pt x="1068622" y="1157968"/>
                        <a:pt x="1017356" y="1209234"/>
                        <a:pt x="954102" y="1209234"/>
                      </a:cubicBezTo>
                      <a:lnTo>
                        <a:pt x="114520" y="1209234"/>
                      </a:lnTo>
                      <a:cubicBezTo>
                        <a:pt x="51266" y="1209234"/>
                        <a:pt x="0" y="1157968"/>
                        <a:pt x="0" y="1094713"/>
                      </a:cubicBezTo>
                      <a:lnTo>
                        <a:pt x="0" y="255132"/>
                      </a:lnTo>
                      <a:cubicBezTo>
                        <a:pt x="0" y="238631"/>
                        <a:pt x="3491" y="222976"/>
                        <a:pt x="9767" y="208802"/>
                      </a:cubicBezTo>
                      <a:lnTo>
                        <a:pt x="9837" y="208626"/>
                      </a:lnTo>
                      <a:lnTo>
                        <a:pt x="89416" y="0"/>
                      </a:lnTo>
                      <a:cubicBezTo>
                        <a:pt x="87653" y="7228"/>
                        <a:pt x="86736" y="14773"/>
                        <a:pt x="86736" y="22530"/>
                      </a:cubicBezTo>
                      <a:lnTo>
                        <a:pt x="86736" y="725836"/>
                      </a:lnTo>
                      <a:cubicBezTo>
                        <a:pt x="86736" y="778795"/>
                        <a:pt x="129682" y="821776"/>
                        <a:pt x="182676" y="821776"/>
                      </a:cubicBezTo>
                      <a:lnTo>
                        <a:pt x="885982" y="821776"/>
                      </a:lnTo>
                      <a:cubicBezTo>
                        <a:pt x="938941" y="821776"/>
                        <a:pt x="981921" y="778830"/>
                        <a:pt x="981921" y="725836"/>
                      </a:cubicBezTo>
                      <a:lnTo>
                        <a:pt x="981921" y="22530"/>
                      </a:lnTo>
                      <a:cubicBezTo>
                        <a:pt x="981921" y="14773"/>
                        <a:pt x="981004" y="7228"/>
                        <a:pt x="979241" y="0"/>
                      </a:cubicBezTo>
                      <a:lnTo>
                        <a:pt x="1058820" y="208626"/>
                      </a:lnTo>
                      <a:lnTo>
                        <a:pt x="1058891" y="208802"/>
                      </a:lnTo>
                      <a:cubicBezTo>
                        <a:pt x="1065167" y="222976"/>
                        <a:pt x="1068658" y="238666"/>
                        <a:pt x="1068658" y="255132"/>
                      </a:cubicBezTo>
                      <a:close/>
                    </a:path>
                  </a:pathLst>
                </a:custGeom>
                <a:solidFill>
                  <a:srgbClr val="E6E6E5"/>
                </a:solidFill>
                <a:ln w="3521" cap="flat">
                  <a:no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6730F51C-4E99-F3D7-BCE2-E1211F517A91}"/>
                    </a:ext>
                  </a:extLst>
                </p:cNvPr>
                <p:cNvSpPr>
                  <a:spLocks noGrp="1" noRot="1" noMove="1" noResize="1" noEditPoints="1" noAdjustHandles="1" noChangeArrowheads="1" noChangeShapeType="1"/>
                </p:cNvSpPr>
                <p:nvPr/>
              </p:nvSpPr>
              <p:spPr>
                <a:xfrm>
                  <a:off x="6843752" y="4121569"/>
                  <a:ext cx="1086796" cy="1228395"/>
                </a:xfrm>
                <a:custGeom>
                  <a:avLst/>
                  <a:gdLst>
                    <a:gd name="connsiteX0" fmla="*/ 1068712 w 1086796"/>
                    <a:gd name="connsiteY0" fmla="*/ 263794 h 1228395"/>
                    <a:gd name="connsiteX1" fmla="*/ 1068712 w 1086796"/>
                    <a:gd name="connsiteY1" fmla="*/ 488286 h 1228395"/>
                    <a:gd name="connsiteX2" fmla="*/ 1068712 w 1086796"/>
                    <a:gd name="connsiteY2" fmla="*/ 899156 h 1228395"/>
                    <a:gd name="connsiteX3" fmla="*/ 1068712 w 1086796"/>
                    <a:gd name="connsiteY3" fmla="*/ 1050945 h 1228395"/>
                    <a:gd name="connsiteX4" fmla="*/ 1064305 w 1086796"/>
                    <a:gd name="connsiteY4" fmla="*/ 1133662 h 1228395"/>
                    <a:gd name="connsiteX5" fmla="*/ 962936 w 1086796"/>
                    <a:gd name="connsiteY5" fmla="*/ 1208904 h 1228395"/>
                    <a:gd name="connsiteX6" fmla="*/ 941887 w 1086796"/>
                    <a:gd name="connsiteY6" fmla="*/ 1208904 h 1228395"/>
                    <a:gd name="connsiteX7" fmla="*/ 818552 w 1086796"/>
                    <a:gd name="connsiteY7" fmla="*/ 1208904 h 1228395"/>
                    <a:gd name="connsiteX8" fmla="*/ 415086 w 1086796"/>
                    <a:gd name="connsiteY8" fmla="*/ 1208904 h 1228395"/>
                    <a:gd name="connsiteX9" fmla="*/ 131923 w 1086796"/>
                    <a:gd name="connsiteY9" fmla="*/ 1208904 h 1228395"/>
                    <a:gd name="connsiteX10" fmla="*/ 18072 w 1086796"/>
                    <a:gd name="connsiteY10" fmla="*/ 1102423 h 1228395"/>
                    <a:gd name="connsiteX11" fmla="*/ 18072 w 1086796"/>
                    <a:gd name="connsiteY11" fmla="*/ 1025101 h 1228395"/>
                    <a:gd name="connsiteX12" fmla="*/ 18072 w 1086796"/>
                    <a:gd name="connsiteY12" fmla="*/ 305046 h 1228395"/>
                    <a:gd name="connsiteX13" fmla="*/ 28227 w 1086796"/>
                    <a:gd name="connsiteY13" fmla="*/ 217993 h 1228395"/>
                    <a:gd name="connsiteX14" fmla="*/ 88907 w 1086796"/>
                    <a:gd name="connsiteY14" fmla="*/ 58905 h 1228395"/>
                    <a:gd name="connsiteX15" fmla="*/ 107171 w 1086796"/>
                    <a:gd name="connsiteY15" fmla="*/ 11059 h 1228395"/>
                    <a:gd name="connsiteX16" fmla="*/ 89824 w 1086796"/>
                    <a:gd name="connsiteY16" fmla="*/ 6264 h 1228395"/>
                    <a:gd name="connsiteX17" fmla="*/ 86827 w 1086796"/>
                    <a:gd name="connsiteY17" fmla="*/ 72127 h 1228395"/>
                    <a:gd name="connsiteX18" fmla="*/ 86827 w 1086796"/>
                    <a:gd name="connsiteY18" fmla="*/ 513602 h 1228395"/>
                    <a:gd name="connsiteX19" fmla="*/ 86827 w 1086796"/>
                    <a:gd name="connsiteY19" fmla="*/ 728680 h 1228395"/>
                    <a:gd name="connsiteX20" fmla="*/ 165383 w 1086796"/>
                    <a:gd name="connsiteY20" fmla="*/ 836043 h 1228395"/>
                    <a:gd name="connsiteX21" fmla="*/ 229237 w 1086796"/>
                    <a:gd name="connsiteY21" fmla="*/ 839393 h 1228395"/>
                    <a:gd name="connsiteX22" fmla="*/ 810301 w 1086796"/>
                    <a:gd name="connsiteY22" fmla="*/ 839393 h 1228395"/>
                    <a:gd name="connsiteX23" fmla="*/ 888540 w 1086796"/>
                    <a:gd name="connsiteY23" fmla="*/ 839393 h 1228395"/>
                    <a:gd name="connsiteX24" fmla="*/ 995339 w 1086796"/>
                    <a:gd name="connsiteY24" fmla="*/ 765385 h 1228395"/>
                    <a:gd name="connsiteX25" fmla="*/ 999958 w 1086796"/>
                    <a:gd name="connsiteY25" fmla="*/ 698640 h 1228395"/>
                    <a:gd name="connsiteX26" fmla="*/ 999958 w 1086796"/>
                    <a:gd name="connsiteY26" fmla="*/ 585495 h 1228395"/>
                    <a:gd name="connsiteX27" fmla="*/ 999958 w 1086796"/>
                    <a:gd name="connsiteY27" fmla="*/ 39266 h 1228395"/>
                    <a:gd name="connsiteX28" fmla="*/ 996961 w 1086796"/>
                    <a:gd name="connsiteY28" fmla="*/ 6229 h 1228395"/>
                    <a:gd name="connsiteX29" fmla="*/ 979614 w 1086796"/>
                    <a:gd name="connsiteY29" fmla="*/ 11024 h 1228395"/>
                    <a:gd name="connsiteX30" fmla="*/ 1024427 w 1086796"/>
                    <a:gd name="connsiteY30" fmla="*/ 128471 h 1228395"/>
                    <a:gd name="connsiteX31" fmla="*/ 1051718 w 1086796"/>
                    <a:gd name="connsiteY31" fmla="*/ 200011 h 1228395"/>
                    <a:gd name="connsiteX32" fmla="*/ 1068712 w 1086796"/>
                    <a:gd name="connsiteY32" fmla="*/ 263794 h 1228395"/>
                    <a:gd name="connsiteX33" fmla="*/ 1086730 w 1086796"/>
                    <a:gd name="connsiteY33" fmla="*/ 263794 h 1228395"/>
                    <a:gd name="connsiteX34" fmla="*/ 1070581 w 1086796"/>
                    <a:gd name="connsiteY34" fmla="*/ 199129 h 1228395"/>
                    <a:gd name="connsiteX35" fmla="*/ 1043044 w 1086796"/>
                    <a:gd name="connsiteY35" fmla="*/ 126990 h 1228395"/>
                    <a:gd name="connsiteX36" fmla="*/ 996996 w 1086796"/>
                    <a:gd name="connsiteY36" fmla="*/ 6264 h 1228395"/>
                    <a:gd name="connsiteX37" fmla="*/ 979649 w 1086796"/>
                    <a:gd name="connsiteY37" fmla="*/ 11059 h 1228395"/>
                    <a:gd name="connsiteX38" fmla="*/ 982011 w 1086796"/>
                    <a:gd name="connsiteY38" fmla="*/ 72127 h 1228395"/>
                    <a:gd name="connsiteX39" fmla="*/ 982011 w 1086796"/>
                    <a:gd name="connsiteY39" fmla="*/ 723674 h 1228395"/>
                    <a:gd name="connsiteX40" fmla="*/ 981870 w 1086796"/>
                    <a:gd name="connsiteY40" fmla="*/ 739399 h 1228395"/>
                    <a:gd name="connsiteX41" fmla="*/ 899999 w 1086796"/>
                    <a:gd name="connsiteY41" fmla="*/ 821270 h 1228395"/>
                    <a:gd name="connsiteX42" fmla="*/ 852329 w 1086796"/>
                    <a:gd name="connsiteY42" fmla="*/ 821411 h 1228395"/>
                    <a:gd name="connsiteX43" fmla="*/ 283782 w 1086796"/>
                    <a:gd name="connsiteY43" fmla="*/ 821411 h 1228395"/>
                    <a:gd name="connsiteX44" fmla="*/ 201629 w 1086796"/>
                    <a:gd name="connsiteY44" fmla="*/ 821411 h 1228395"/>
                    <a:gd name="connsiteX45" fmla="*/ 181955 w 1086796"/>
                    <a:gd name="connsiteY45" fmla="*/ 820917 h 1228395"/>
                    <a:gd name="connsiteX46" fmla="*/ 104844 w 1086796"/>
                    <a:gd name="connsiteY46" fmla="*/ 734498 h 1228395"/>
                    <a:gd name="connsiteX47" fmla="*/ 104844 w 1086796"/>
                    <a:gd name="connsiteY47" fmla="*/ 573648 h 1228395"/>
                    <a:gd name="connsiteX48" fmla="*/ 104844 w 1086796"/>
                    <a:gd name="connsiteY48" fmla="*/ 40147 h 1228395"/>
                    <a:gd name="connsiteX49" fmla="*/ 107206 w 1086796"/>
                    <a:gd name="connsiteY49" fmla="*/ 11059 h 1228395"/>
                    <a:gd name="connsiteX50" fmla="*/ 89859 w 1086796"/>
                    <a:gd name="connsiteY50" fmla="*/ 6264 h 1228395"/>
                    <a:gd name="connsiteX51" fmla="*/ 32422 w 1086796"/>
                    <a:gd name="connsiteY51" fmla="*/ 156854 h 1228395"/>
                    <a:gd name="connsiteX52" fmla="*/ 125 w 1086796"/>
                    <a:gd name="connsiteY52" fmla="*/ 270634 h 1228395"/>
                    <a:gd name="connsiteX53" fmla="*/ 125 w 1086796"/>
                    <a:gd name="connsiteY53" fmla="*/ 558663 h 1228395"/>
                    <a:gd name="connsiteX54" fmla="*/ 125 w 1086796"/>
                    <a:gd name="connsiteY54" fmla="*/ 1087227 h 1228395"/>
                    <a:gd name="connsiteX55" fmla="*/ 372 w 1086796"/>
                    <a:gd name="connsiteY55" fmla="*/ 1110638 h 1228395"/>
                    <a:gd name="connsiteX56" fmla="*/ 71383 w 1086796"/>
                    <a:gd name="connsiteY56" fmla="*/ 1215287 h 1228395"/>
                    <a:gd name="connsiteX57" fmla="*/ 167358 w 1086796"/>
                    <a:gd name="connsiteY57" fmla="*/ 1226922 h 1228395"/>
                    <a:gd name="connsiteX58" fmla="*/ 317243 w 1086796"/>
                    <a:gd name="connsiteY58" fmla="*/ 1226922 h 1228395"/>
                    <a:gd name="connsiteX59" fmla="*/ 735588 w 1086796"/>
                    <a:gd name="connsiteY59" fmla="*/ 1226922 h 1228395"/>
                    <a:gd name="connsiteX60" fmla="*/ 968084 w 1086796"/>
                    <a:gd name="connsiteY60" fmla="*/ 1226816 h 1228395"/>
                    <a:gd name="connsiteX61" fmla="*/ 1086765 w 1086796"/>
                    <a:gd name="connsiteY61" fmla="*/ 1097240 h 1228395"/>
                    <a:gd name="connsiteX62" fmla="*/ 1086765 w 1086796"/>
                    <a:gd name="connsiteY62" fmla="*/ 996365 h 1228395"/>
                    <a:gd name="connsiteX63" fmla="*/ 1086765 w 1086796"/>
                    <a:gd name="connsiteY63" fmla="*/ 596248 h 1228395"/>
                    <a:gd name="connsiteX64" fmla="*/ 1086765 w 1086796"/>
                    <a:gd name="connsiteY64" fmla="*/ 280542 h 1228395"/>
                    <a:gd name="connsiteX65" fmla="*/ 1086765 w 1086796"/>
                    <a:gd name="connsiteY65" fmla="*/ 263829 h 1228395"/>
                    <a:gd name="connsiteX66" fmla="*/ 1068748 w 1086796"/>
                    <a:gd name="connsiteY66" fmla="*/ 263829 h 122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6796" h="1228395">
                      <a:moveTo>
                        <a:pt x="1068712" y="263794"/>
                      </a:moveTo>
                      <a:lnTo>
                        <a:pt x="1068712" y="488286"/>
                      </a:lnTo>
                      <a:cubicBezTo>
                        <a:pt x="1068712" y="625231"/>
                        <a:pt x="1068712" y="762212"/>
                        <a:pt x="1068712" y="899156"/>
                      </a:cubicBezTo>
                      <a:cubicBezTo>
                        <a:pt x="1068712" y="949753"/>
                        <a:pt x="1068712" y="1000349"/>
                        <a:pt x="1068712" y="1050945"/>
                      </a:cubicBezTo>
                      <a:cubicBezTo>
                        <a:pt x="1068712" y="1077460"/>
                        <a:pt x="1071921" y="1107994"/>
                        <a:pt x="1064305" y="1133662"/>
                      </a:cubicBezTo>
                      <a:cubicBezTo>
                        <a:pt x="1050977" y="1178547"/>
                        <a:pt x="1009196" y="1208129"/>
                        <a:pt x="962936" y="1208904"/>
                      </a:cubicBezTo>
                      <a:cubicBezTo>
                        <a:pt x="955920" y="1209010"/>
                        <a:pt x="948903" y="1208904"/>
                        <a:pt x="941887" y="1208904"/>
                      </a:cubicBezTo>
                      <a:cubicBezTo>
                        <a:pt x="900775" y="1208904"/>
                        <a:pt x="859663" y="1208904"/>
                        <a:pt x="818552" y="1208904"/>
                      </a:cubicBezTo>
                      <a:cubicBezTo>
                        <a:pt x="684075" y="1208904"/>
                        <a:pt x="549563" y="1208904"/>
                        <a:pt x="415086" y="1208904"/>
                      </a:cubicBezTo>
                      <a:cubicBezTo>
                        <a:pt x="320698" y="1208904"/>
                        <a:pt x="226310" y="1208904"/>
                        <a:pt x="131923" y="1208904"/>
                      </a:cubicBezTo>
                      <a:cubicBezTo>
                        <a:pt x="70114" y="1208904"/>
                        <a:pt x="19095" y="1166735"/>
                        <a:pt x="18072" y="1102423"/>
                      </a:cubicBezTo>
                      <a:cubicBezTo>
                        <a:pt x="17684" y="1076649"/>
                        <a:pt x="18072" y="1050840"/>
                        <a:pt x="18072" y="1025101"/>
                      </a:cubicBezTo>
                      <a:lnTo>
                        <a:pt x="18072" y="305046"/>
                      </a:lnTo>
                      <a:cubicBezTo>
                        <a:pt x="18072" y="274548"/>
                        <a:pt x="16732" y="247328"/>
                        <a:pt x="28227" y="217993"/>
                      </a:cubicBezTo>
                      <a:cubicBezTo>
                        <a:pt x="48923" y="165140"/>
                        <a:pt x="68704" y="111934"/>
                        <a:pt x="88907" y="58905"/>
                      </a:cubicBezTo>
                      <a:cubicBezTo>
                        <a:pt x="95007" y="42968"/>
                        <a:pt x="101071" y="26996"/>
                        <a:pt x="107171" y="11059"/>
                      </a:cubicBezTo>
                      <a:lnTo>
                        <a:pt x="89824" y="6264"/>
                      </a:lnTo>
                      <a:cubicBezTo>
                        <a:pt x="85275" y="27701"/>
                        <a:pt x="86827" y="50337"/>
                        <a:pt x="86827" y="72127"/>
                      </a:cubicBezTo>
                      <a:lnTo>
                        <a:pt x="86827" y="513602"/>
                      </a:lnTo>
                      <a:cubicBezTo>
                        <a:pt x="86827" y="585283"/>
                        <a:pt x="86509" y="656999"/>
                        <a:pt x="86827" y="728680"/>
                      </a:cubicBezTo>
                      <a:cubicBezTo>
                        <a:pt x="87038" y="778113"/>
                        <a:pt x="115774" y="823280"/>
                        <a:pt x="165383" y="836043"/>
                      </a:cubicBezTo>
                      <a:cubicBezTo>
                        <a:pt x="185727" y="841297"/>
                        <a:pt x="208364" y="839393"/>
                        <a:pt x="229237" y="839393"/>
                      </a:cubicBezTo>
                      <a:cubicBezTo>
                        <a:pt x="422913" y="839393"/>
                        <a:pt x="616625" y="839393"/>
                        <a:pt x="810301" y="839393"/>
                      </a:cubicBezTo>
                      <a:cubicBezTo>
                        <a:pt x="836357" y="839393"/>
                        <a:pt x="862449" y="839463"/>
                        <a:pt x="888540" y="839393"/>
                      </a:cubicBezTo>
                      <a:cubicBezTo>
                        <a:pt x="936774" y="839252"/>
                        <a:pt x="980495" y="813160"/>
                        <a:pt x="995339" y="765385"/>
                      </a:cubicBezTo>
                      <a:cubicBezTo>
                        <a:pt x="1001932" y="744229"/>
                        <a:pt x="999958" y="720571"/>
                        <a:pt x="999958" y="698640"/>
                      </a:cubicBezTo>
                      <a:lnTo>
                        <a:pt x="999958" y="585495"/>
                      </a:lnTo>
                      <a:cubicBezTo>
                        <a:pt x="999958" y="403418"/>
                        <a:pt x="999958" y="221342"/>
                        <a:pt x="999958" y="39266"/>
                      </a:cubicBezTo>
                      <a:cubicBezTo>
                        <a:pt x="999958" y="28089"/>
                        <a:pt x="999288" y="17265"/>
                        <a:pt x="996961" y="6229"/>
                      </a:cubicBezTo>
                      <a:lnTo>
                        <a:pt x="979614" y="11024"/>
                      </a:lnTo>
                      <a:cubicBezTo>
                        <a:pt x="994563" y="50161"/>
                        <a:pt x="1009478" y="89333"/>
                        <a:pt x="1024427" y="128471"/>
                      </a:cubicBezTo>
                      <a:cubicBezTo>
                        <a:pt x="1033524" y="152306"/>
                        <a:pt x="1042621" y="176176"/>
                        <a:pt x="1051718" y="200011"/>
                      </a:cubicBezTo>
                      <a:cubicBezTo>
                        <a:pt x="1059721" y="220954"/>
                        <a:pt x="1068113" y="240805"/>
                        <a:pt x="1068712" y="263794"/>
                      </a:cubicBezTo>
                      <a:cubicBezTo>
                        <a:pt x="1069030" y="275358"/>
                        <a:pt x="1087012" y="275394"/>
                        <a:pt x="1086730" y="263794"/>
                      </a:cubicBezTo>
                      <a:cubicBezTo>
                        <a:pt x="1086130" y="240629"/>
                        <a:pt x="1078655" y="220320"/>
                        <a:pt x="1070581" y="199129"/>
                      </a:cubicBezTo>
                      <a:lnTo>
                        <a:pt x="1043044" y="126990"/>
                      </a:lnTo>
                      <a:cubicBezTo>
                        <a:pt x="1027706" y="86759"/>
                        <a:pt x="1012334" y="46494"/>
                        <a:pt x="996996" y="6264"/>
                      </a:cubicBezTo>
                      <a:cubicBezTo>
                        <a:pt x="992906" y="-4455"/>
                        <a:pt x="977181" y="-471"/>
                        <a:pt x="979649" y="11059"/>
                      </a:cubicBezTo>
                      <a:cubicBezTo>
                        <a:pt x="983809" y="30698"/>
                        <a:pt x="982011" y="52171"/>
                        <a:pt x="982011" y="72127"/>
                      </a:cubicBezTo>
                      <a:lnTo>
                        <a:pt x="982011" y="723674"/>
                      </a:lnTo>
                      <a:cubicBezTo>
                        <a:pt x="982011" y="728892"/>
                        <a:pt x="982187" y="734181"/>
                        <a:pt x="981870" y="739399"/>
                      </a:cubicBezTo>
                      <a:cubicBezTo>
                        <a:pt x="979331" y="783049"/>
                        <a:pt x="943685" y="818731"/>
                        <a:pt x="899999" y="821270"/>
                      </a:cubicBezTo>
                      <a:cubicBezTo>
                        <a:pt x="884203" y="822186"/>
                        <a:pt x="868161" y="821411"/>
                        <a:pt x="852329" y="821411"/>
                      </a:cubicBezTo>
                      <a:cubicBezTo>
                        <a:pt x="662814" y="821411"/>
                        <a:pt x="473298" y="821411"/>
                        <a:pt x="283782" y="821411"/>
                      </a:cubicBezTo>
                      <a:lnTo>
                        <a:pt x="201629" y="821411"/>
                      </a:lnTo>
                      <a:cubicBezTo>
                        <a:pt x="195106" y="821411"/>
                        <a:pt x="188442" y="821658"/>
                        <a:pt x="181955" y="820917"/>
                      </a:cubicBezTo>
                      <a:cubicBezTo>
                        <a:pt x="137776" y="815981"/>
                        <a:pt x="105796" y="778148"/>
                        <a:pt x="104844" y="734498"/>
                      </a:cubicBezTo>
                      <a:cubicBezTo>
                        <a:pt x="103645" y="680940"/>
                        <a:pt x="104844" y="627206"/>
                        <a:pt x="104844" y="573648"/>
                      </a:cubicBezTo>
                      <a:lnTo>
                        <a:pt x="104844" y="40147"/>
                      </a:lnTo>
                      <a:cubicBezTo>
                        <a:pt x="104844" y="30275"/>
                        <a:pt x="105126" y="20896"/>
                        <a:pt x="107206" y="11059"/>
                      </a:cubicBezTo>
                      <a:cubicBezTo>
                        <a:pt x="109639" y="-435"/>
                        <a:pt x="93949" y="-4455"/>
                        <a:pt x="89859" y="6264"/>
                      </a:cubicBezTo>
                      <a:cubicBezTo>
                        <a:pt x="70713" y="56472"/>
                        <a:pt x="51568" y="106645"/>
                        <a:pt x="32422" y="156854"/>
                      </a:cubicBezTo>
                      <a:cubicBezTo>
                        <a:pt x="18354" y="193735"/>
                        <a:pt x="231" y="230580"/>
                        <a:pt x="125" y="270634"/>
                      </a:cubicBezTo>
                      <a:cubicBezTo>
                        <a:pt x="-157" y="366643"/>
                        <a:pt x="125" y="462653"/>
                        <a:pt x="125" y="558663"/>
                      </a:cubicBezTo>
                      <a:lnTo>
                        <a:pt x="125" y="1087227"/>
                      </a:lnTo>
                      <a:cubicBezTo>
                        <a:pt x="125" y="1095019"/>
                        <a:pt x="-121" y="1102846"/>
                        <a:pt x="372" y="1110638"/>
                      </a:cubicBezTo>
                      <a:cubicBezTo>
                        <a:pt x="3158" y="1155523"/>
                        <a:pt x="30554" y="1196247"/>
                        <a:pt x="71383" y="1215287"/>
                      </a:cubicBezTo>
                      <a:cubicBezTo>
                        <a:pt x="101847" y="1229460"/>
                        <a:pt x="134779" y="1226922"/>
                        <a:pt x="167358" y="1226922"/>
                      </a:cubicBezTo>
                      <a:lnTo>
                        <a:pt x="317243" y="1226922"/>
                      </a:lnTo>
                      <a:cubicBezTo>
                        <a:pt x="456691" y="1226922"/>
                        <a:pt x="596139" y="1226922"/>
                        <a:pt x="735588" y="1226922"/>
                      </a:cubicBezTo>
                      <a:cubicBezTo>
                        <a:pt x="812804" y="1226922"/>
                        <a:pt x="890903" y="1230306"/>
                        <a:pt x="968084" y="1226816"/>
                      </a:cubicBezTo>
                      <a:cubicBezTo>
                        <a:pt x="1038284" y="1223643"/>
                        <a:pt x="1086589" y="1165219"/>
                        <a:pt x="1086765" y="1097240"/>
                      </a:cubicBezTo>
                      <a:cubicBezTo>
                        <a:pt x="1086835" y="1063603"/>
                        <a:pt x="1086765" y="1029966"/>
                        <a:pt x="1086765" y="996365"/>
                      </a:cubicBezTo>
                      <a:lnTo>
                        <a:pt x="1086765" y="596248"/>
                      </a:lnTo>
                      <a:cubicBezTo>
                        <a:pt x="1086765" y="491001"/>
                        <a:pt x="1086765" y="385754"/>
                        <a:pt x="1086765" y="280542"/>
                      </a:cubicBezTo>
                      <a:lnTo>
                        <a:pt x="1086765" y="263829"/>
                      </a:lnTo>
                      <a:cubicBezTo>
                        <a:pt x="1086765" y="252229"/>
                        <a:pt x="1068748" y="252229"/>
                        <a:pt x="1068748" y="263829"/>
                      </a:cubicBezTo>
                      <a:close/>
                    </a:path>
                  </a:pathLst>
                </a:custGeom>
                <a:solidFill>
                  <a:srgbClr val="313131"/>
                </a:solidFill>
                <a:ln w="3521" cap="flat">
                  <a:noFill/>
                  <a:prstDash val="solid"/>
                  <a:miter/>
                </a:ln>
              </p:spPr>
              <p:txBody>
                <a:bodyPr rtlCol="0" anchor="ctr"/>
                <a:lstStyle/>
                <a:p>
                  <a:endParaRPr lang="en-GB"/>
                </a:p>
              </p:txBody>
            </p:sp>
          </p:grpSp>
          <p:grpSp>
            <p:nvGrpSpPr>
              <p:cNvPr id="102" name="Graphic 5">
                <a:extLst>
                  <a:ext uri="{FF2B5EF4-FFF2-40B4-BE49-F238E27FC236}">
                    <a16:creationId xmlns:a16="http://schemas.microsoft.com/office/drawing/2014/main" id="{8B0CCFB9-CC92-7FE6-6D61-5FB94C43DB55}"/>
                  </a:ext>
                </a:extLst>
              </p:cNvPr>
              <p:cNvGrpSpPr>
                <a:grpSpLocks noGrp="1" noUngrp="1" noRot="1" noMove="1" noResize="1"/>
              </p:cNvGrpSpPr>
              <p:nvPr/>
            </p:nvGrpSpPr>
            <p:grpSpPr>
              <a:xfrm>
                <a:off x="6930300" y="4047690"/>
                <a:ext cx="914435" cy="913538"/>
                <a:chOff x="6930300" y="4047690"/>
                <a:chExt cx="914435" cy="913538"/>
              </a:xfrm>
            </p:grpSpPr>
            <p:sp>
              <p:nvSpPr>
                <p:cNvPr id="103" name="Freeform: Shape 102">
                  <a:extLst>
                    <a:ext uri="{FF2B5EF4-FFF2-40B4-BE49-F238E27FC236}">
                      <a16:creationId xmlns:a16="http://schemas.microsoft.com/office/drawing/2014/main" id="{BEB03096-92B3-CC71-8843-61BB412AAF52}"/>
                    </a:ext>
                  </a:extLst>
                </p:cNvPr>
                <p:cNvSpPr>
                  <a:spLocks noGrp="1" noRot="1" noMove="1" noResize="1" noEditPoints="1" noAdjustHandles="1" noChangeArrowheads="1" noChangeShapeType="1"/>
                </p:cNvSpPr>
                <p:nvPr/>
              </p:nvSpPr>
              <p:spPr>
                <a:xfrm>
                  <a:off x="6939534" y="4056822"/>
                  <a:ext cx="895184" cy="895149"/>
                </a:xfrm>
                <a:custGeom>
                  <a:avLst/>
                  <a:gdLst>
                    <a:gd name="connsiteX0" fmla="*/ 895184 w 895184"/>
                    <a:gd name="connsiteY0" fmla="*/ 95904 h 895149"/>
                    <a:gd name="connsiteX1" fmla="*/ 895184 w 895184"/>
                    <a:gd name="connsiteY1" fmla="*/ 799210 h 895149"/>
                    <a:gd name="connsiteX2" fmla="*/ 799245 w 895184"/>
                    <a:gd name="connsiteY2" fmla="*/ 895149 h 895149"/>
                    <a:gd name="connsiteX3" fmla="*/ 95939 w 895184"/>
                    <a:gd name="connsiteY3" fmla="*/ 895149 h 895149"/>
                    <a:gd name="connsiteX4" fmla="*/ 0 w 895184"/>
                    <a:gd name="connsiteY4" fmla="*/ 799210 h 895149"/>
                    <a:gd name="connsiteX5" fmla="*/ 0 w 895184"/>
                    <a:gd name="connsiteY5" fmla="*/ 95904 h 895149"/>
                    <a:gd name="connsiteX6" fmla="*/ 2680 w 895184"/>
                    <a:gd name="connsiteY6" fmla="*/ 73373 h 895149"/>
                    <a:gd name="connsiteX7" fmla="*/ 11389 w 895184"/>
                    <a:gd name="connsiteY7" fmla="*/ 50561 h 895149"/>
                    <a:gd name="connsiteX8" fmla="*/ 95939 w 895184"/>
                    <a:gd name="connsiteY8" fmla="*/ 0 h 895149"/>
                    <a:gd name="connsiteX9" fmla="*/ 799245 w 895184"/>
                    <a:gd name="connsiteY9" fmla="*/ 0 h 895149"/>
                    <a:gd name="connsiteX10" fmla="*/ 883796 w 895184"/>
                    <a:gd name="connsiteY10" fmla="*/ 50561 h 895149"/>
                    <a:gd name="connsiteX11" fmla="*/ 892505 w 895184"/>
                    <a:gd name="connsiteY11" fmla="*/ 73373 h 895149"/>
                    <a:gd name="connsiteX12" fmla="*/ 895184 w 895184"/>
                    <a:gd name="connsiteY12" fmla="*/ 95904 h 89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5184" h="895149">
                      <a:moveTo>
                        <a:pt x="895184" y="95904"/>
                      </a:moveTo>
                      <a:lnTo>
                        <a:pt x="895184" y="799210"/>
                      </a:lnTo>
                      <a:cubicBezTo>
                        <a:pt x="895184" y="852169"/>
                        <a:pt x="852239" y="895149"/>
                        <a:pt x="799245" y="895149"/>
                      </a:cubicBezTo>
                      <a:lnTo>
                        <a:pt x="95939" y="895149"/>
                      </a:lnTo>
                      <a:cubicBezTo>
                        <a:pt x="42980" y="895149"/>
                        <a:pt x="0" y="852204"/>
                        <a:pt x="0" y="799210"/>
                      </a:cubicBezTo>
                      <a:lnTo>
                        <a:pt x="0" y="95904"/>
                      </a:lnTo>
                      <a:cubicBezTo>
                        <a:pt x="0" y="88147"/>
                        <a:pt x="917" y="80601"/>
                        <a:pt x="2680" y="73373"/>
                      </a:cubicBezTo>
                      <a:lnTo>
                        <a:pt x="11389" y="50561"/>
                      </a:lnTo>
                      <a:cubicBezTo>
                        <a:pt x="27572" y="20450"/>
                        <a:pt x="59376" y="0"/>
                        <a:pt x="95939" y="0"/>
                      </a:cubicBezTo>
                      <a:lnTo>
                        <a:pt x="799245" y="0"/>
                      </a:lnTo>
                      <a:cubicBezTo>
                        <a:pt x="835809" y="0"/>
                        <a:pt x="867612" y="20450"/>
                        <a:pt x="883796" y="50561"/>
                      </a:cubicBezTo>
                      <a:lnTo>
                        <a:pt x="892505" y="73373"/>
                      </a:lnTo>
                      <a:cubicBezTo>
                        <a:pt x="894268" y="80601"/>
                        <a:pt x="895184" y="88147"/>
                        <a:pt x="895184" y="95904"/>
                      </a:cubicBezTo>
                      <a:close/>
                    </a:path>
                  </a:pathLst>
                </a:custGeom>
                <a:solidFill>
                  <a:srgbClr val="FFFFFF"/>
                </a:solidFill>
                <a:ln w="3521" cap="flat">
                  <a:no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47F54649-B814-B674-AB99-4827DD2261BA}"/>
                    </a:ext>
                  </a:extLst>
                </p:cNvPr>
                <p:cNvSpPr>
                  <a:spLocks noGrp="1" noRot="1" noMove="1" noResize="1" noEditPoints="1" noAdjustHandles="1" noChangeArrowheads="1" noChangeShapeType="1"/>
                </p:cNvSpPr>
                <p:nvPr/>
              </p:nvSpPr>
              <p:spPr>
                <a:xfrm>
                  <a:off x="6930300" y="4047690"/>
                  <a:ext cx="914435" cy="913538"/>
                </a:xfrm>
                <a:custGeom>
                  <a:avLst/>
                  <a:gdLst>
                    <a:gd name="connsiteX0" fmla="*/ 895427 w 914435"/>
                    <a:gd name="connsiteY0" fmla="*/ 105036 h 913538"/>
                    <a:gd name="connsiteX1" fmla="*/ 895427 w 914435"/>
                    <a:gd name="connsiteY1" fmla="*/ 767407 h 913538"/>
                    <a:gd name="connsiteX2" fmla="*/ 895427 w 914435"/>
                    <a:gd name="connsiteY2" fmla="*/ 805063 h 913538"/>
                    <a:gd name="connsiteX3" fmla="*/ 839084 w 914435"/>
                    <a:gd name="connsiteY3" fmla="*/ 889790 h 913538"/>
                    <a:gd name="connsiteX4" fmla="*/ 738702 w 914435"/>
                    <a:gd name="connsiteY4" fmla="*/ 895290 h 913538"/>
                    <a:gd name="connsiteX5" fmla="*/ 156333 w 914435"/>
                    <a:gd name="connsiteY5" fmla="*/ 895290 h 913538"/>
                    <a:gd name="connsiteX6" fmla="*/ 39063 w 914435"/>
                    <a:gd name="connsiteY6" fmla="*/ 864756 h 913538"/>
                    <a:gd name="connsiteX7" fmla="*/ 18295 w 914435"/>
                    <a:gd name="connsiteY7" fmla="*/ 751294 h 913538"/>
                    <a:gd name="connsiteX8" fmla="*/ 18295 w 914435"/>
                    <a:gd name="connsiteY8" fmla="*/ 168396 h 913538"/>
                    <a:gd name="connsiteX9" fmla="*/ 24995 w 914435"/>
                    <a:gd name="connsiteY9" fmla="*/ 73550 h 913538"/>
                    <a:gd name="connsiteX10" fmla="*/ 107747 w 914435"/>
                    <a:gd name="connsiteY10" fmla="*/ 18158 h 913538"/>
                    <a:gd name="connsiteX11" fmla="*/ 143570 w 914435"/>
                    <a:gd name="connsiteY11" fmla="*/ 18158 h 913538"/>
                    <a:gd name="connsiteX12" fmla="*/ 530252 w 914435"/>
                    <a:gd name="connsiteY12" fmla="*/ 18158 h 913538"/>
                    <a:gd name="connsiteX13" fmla="*/ 808515 w 914435"/>
                    <a:gd name="connsiteY13" fmla="*/ 18158 h 913538"/>
                    <a:gd name="connsiteX14" fmla="*/ 895463 w 914435"/>
                    <a:gd name="connsiteY14" fmla="*/ 105071 h 913538"/>
                    <a:gd name="connsiteX15" fmla="*/ 913480 w 914435"/>
                    <a:gd name="connsiteY15" fmla="*/ 105071 h 913538"/>
                    <a:gd name="connsiteX16" fmla="*/ 847793 w 914435"/>
                    <a:gd name="connsiteY16" fmla="*/ 7828 h 913538"/>
                    <a:gd name="connsiteX17" fmla="*/ 795257 w 914435"/>
                    <a:gd name="connsiteY17" fmla="*/ 141 h 913538"/>
                    <a:gd name="connsiteX18" fmla="*/ 653693 w 914435"/>
                    <a:gd name="connsiteY18" fmla="*/ 141 h 913538"/>
                    <a:gd name="connsiteX19" fmla="*/ 219129 w 914435"/>
                    <a:gd name="connsiteY19" fmla="*/ 141 h 913538"/>
                    <a:gd name="connsiteX20" fmla="*/ 107535 w 914435"/>
                    <a:gd name="connsiteY20" fmla="*/ 141 h 913538"/>
                    <a:gd name="connsiteX21" fmla="*/ 313 w 914435"/>
                    <a:gd name="connsiteY21" fmla="*/ 109831 h 913538"/>
                    <a:gd name="connsiteX22" fmla="*/ 313 w 914435"/>
                    <a:gd name="connsiteY22" fmla="*/ 446164 h 913538"/>
                    <a:gd name="connsiteX23" fmla="*/ 313 w 914435"/>
                    <a:gd name="connsiteY23" fmla="*/ 799387 h 913538"/>
                    <a:gd name="connsiteX24" fmla="*/ 106724 w 914435"/>
                    <a:gd name="connsiteY24" fmla="*/ 913272 h 913538"/>
                    <a:gd name="connsiteX25" fmla="*/ 213840 w 914435"/>
                    <a:gd name="connsiteY25" fmla="*/ 913272 h 913538"/>
                    <a:gd name="connsiteX26" fmla="*/ 649216 w 914435"/>
                    <a:gd name="connsiteY26" fmla="*/ 913272 h 913538"/>
                    <a:gd name="connsiteX27" fmla="*/ 793635 w 914435"/>
                    <a:gd name="connsiteY27" fmla="*/ 913272 h 913538"/>
                    <a:gd name="connsiteX28" fmla="*/ 839472 w 914435"/>
                    <a:gd name="connsiteY28" fmla="*/ 908653 h 913538"/>
                    <a:gd name="connsiteX29" fmla="*/ 913480 w 914435"/>
                    <a:gd name="connsiteY29" fmla="*/ 808272 h 913538"/>
                    <a:gd name="connsiteX30" fmla="*/ 913480 w 914435"/>
                    <a:gd name="connsiteY30" fmla="*/ 509277 h 913538"/>
                    <a:gd name="connsiteX31" fmla="*/ 913480 w 914435"/>
                    <a:gd name="connsiteY31" fmla="*/ 128025 h 913538"/>
                    <a:gd name="connsiteX32" fmla="*/ 913480 w 914435"/>
                    <a:gd name="connsiteY32" fmla="*/ 105036 h 913538"/>
                    <a:gd name="connsiteX33" fmla="*/ 895463 w 914435"/>
                    <a:gd name="connsiteY33" fmla="*/ 105036 h 91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35" h="913538">
                      <a:moveTo>
                        <a:pt x="895427" y="105036"/>
                      </a:moveTo>
                      <a:lnTo>
                        <a:pt x="895427" y="767407"/>
                      </a:lnTo>
                      <a:cubicBezTo>
                        <a:pt x="895427" y="779959"/>
                        <a:pt x="895533" y="792511"/>
                        <a:pt x="895427" y="805063"/>
                      </a:cubicBezTo>
                      <a:cubicBezTo>
                        <a:pt x="895145" y="842226"/>
                        <a:pt x="874836" y="876427"/>
                        <a:pt x="839084" y="889790"/>
                      </a:cubicBezTo>
                      <a:cubicBezTo>
                        <a:pt x="809466" y="900861"/>
                        <a:pt x="769554" y="895290"/>
                        <a:pt x="738702" y="895290"/>
                      </a:cubicBezTo>
                      <a:lnTo>
                        <a:pt x="156333" y="895290"/>
                      </a:lnTo>
                      <a:cubicBezTo>
                        <a:pt x="114375" y="895290"/>
                        <a:pt x="69808" y="900614"/>
                        <a:pt x="39063" y="864756"/>
                      </a:cubicBezTo>
                      <a:cubicBezTo>
                        <a:pt x="12301" y="833552"/>
                        <a:pt x="18295" y="789514"/>
                        <a:pt x="18295" y="751294"/>
                      </a:cubicBezTo>
                      <a:lnTo>
                        <a:pt x="18295" y="168396"/>
                      </a:lnTo>
                      <a:cubicBezTo>
                        <a:pt x="18295" y="137791"/>
                        <a:pt x="13959" y="102568"/>
                        <a:pt x="24995" y="73550"/>
                      </a:cubicBezTo>
                      <a:cubicBezTo>
                        <a:pt x="38287" y="38679"/>
                        <a:pt x="70760" y="18511"/>
                        <a:pt x="107747" y="18158"/>
                      </a:cubicBezTo>
                      <a:cubicBezTo>
                        <a:pt x="119700" y="18052"/>
                        <a:pt x="131617" y="18158"/>
                        <a:pt x="143570" y="18158"/>
                      </a:cubicBezTo>
                      <a:lnTo>
                        <a:pt x="530252" y="18158"/>
                      </a:lnTo>
                      <a:cubicBezTo>
                        <a:pt x="622948" y="18158"/>
                        <a:pt x="715855" y="16184"/>
                        <a:pt x="808515" y="18158"/>
                      </a:cubicBezTo>
                      <a:cubicBezTo>
                        <a:pt x="856960" y="19181"/>
                        <a:pt x="894052" y="57401"/>
                        <a:pt x="895463" y="105071"/>
                      </a:cubicBezTo>
                      <a:cubicBezTo>
                        <a:pt x="895815" y="116636"/>
                        <a:pt x="913797" y="116671"/>
                        <a:pt x="913480" y="105071"/>
                      </a:cubicBezTo>
                      <a:cubicBezTo>
                        <a:pt x="912246" y="62690"/>
                        <a:pt x="887670" y="24082"/>
                        <a:pt x="847793" y="7828"/>
                      </a:cubicBezTo>
                      <a:cubicBezTo>
                        <a:pt x="830692" y="846"/>
                        <a:pt x="813274" y="141"/>
                        <a:pt x="795257" y="141"/>
                      </a:cubicBezTo>
                      <a:lnTo>
                        <a:pt x="653693" y="141"/>
                      </a:lnTo>
                      <a:cubicBezTo>
                        <a:pt x="508850" y="141"/>
                        <a:pt x="364007" y="141"/>
                        <a:pt x="219129" y="141"/>
                      </a:cubicBezTo>
                      <a:cubicBezTo>
                        <a:pt x="181931" y="141"/>
                        <a:pt x="144733" y="-176"/>
                        <a:pt x="107535" y="141"/>
                      </a:cubicBezTo>
                      <a:cubicBezTo>
                        <a:pt x="45480" y="705"/>
                        <a:pt x="701" y="49257"/>
                        <a:pt x="313" y="109831"/>
                      </a:cubicBezTo>
                      <a:cubicBezTo>
                        <a:pt x="-392" y="221919"/>
                        <a:pt x="313" y="334041"/>
                        <a:pt x="313" y="446164"/>
                      </a:cubicBezTo>
                      <a:lnTo>
                        <a:pt x="313" y="799387"/>
                      </a:lnTo>
                      <a:cubicBezTo>
                        <a:pt x="313" y="861512"/>
                        <a:pt x="42166" y="912215"/>
                        <a:pt x="106724" y="913272"/>
                      </a:cubicBezTo>
                      <a:cubicBezTo>
                        <a:pt x="142406" y="913872"/>
                        <a:pt x="178159" y="913272"/>
                        <a:pt x="213840" y="913272"/>
                      </a:cubicBezTo>
                      <a:cubicBezTo>
                        <a:pt x="358965" y="913272"/>
                        <a:pt x="504090" y="913272"/>
                        <a:pt x="649216" y="913272"/>
                      </a:cubicBezTo>
                      <a:lnTo>
                        <a:pt x="793635" y="913272"/>
                      </a:lnTo>
                      <a:cubicBezTo>
                        <a:pt x="809149" y="913272"/>
                        <a:pt x="824381" y="913272"/>
                        <a:pt x="839472" y="908653"/>
                      </a:cubicBezTo>
                      <a:cubicBezTo>
                        <a:pt x="883686" y="895008"/>
                        <a:pt x="912493" y="853932"/>
                        <a:pt x="913480" y="808272"/>
                      </a:cubicBezTo>
                      <a:cubicBezTo>
                        <a:pt x="915631" y="708701"/>
                        <a:pt x="913480" y="608883"/>
                        <a:pt x="913480" y="509277"/>
                      </a:cubicBezTo>
                      <a:cubicBezTo>
                        <a:pt x="913480" y="382205"/>
                        <a:pt x="913480" y="255097"/>
                        <a:pt x="913480" y="128025"/>
                      </a:cubicBezTo>
                      <a:lnTo>
                        <a:pt x="913480" y="105036"/>
                      </a:lnTo>
                      <a:cubicBezTo>
                        <a:pt x="913480" y="93436"/>
                        <a:pt x="895463" y="93436"/>
                        <a:pt x="895463" y="105036"/>
                      </a:cubicBezTo>
                      <a:close/>
                    </a:path>
                  </a:pathLst>
                </a:custGeom>
                <a:solidFill>
                  <a:srgbClr val="313131"/>
                </a:solidFill>
                <a:ln w="3521" cap="flat">
                  <a:noFill/>
                  <a:prstDash val="solid"/>
                  <a:miter/>
                </a:ln>
              </p:spPr>
              <p:txBody>
                <a:bodyPr rtlCol="0" anchor="ctr"/>
                <a:lstStyle/>
                <a:p>
                  <a:endParaRPr lang="en-GB"/>
                </a:p>
              </p:txBody>
            </p:sp>
          </p:grpSp>
          <p:sp>
            <p:nvSpPr>
              <p:cNvPr id="105" name="Freeform: Shape 104">
                <a:extLst>
                  <a:ext uri="{FF2B5EF4-FFF2-40B4-BE49-F238E27FC236}">
                    <a16:creationId xmlns:a16="http://schemas.microsoft.com/office/drawing/2014/main" id="{3D432A0B-C2DE-7315-C1B2-03A888D97EC9}"/>
                  </a:ext>
                </a:extLst>
              </p:cNvPr>
              <p:cNvSpPr>
                <a:spLocks noGrp="1" noRot="1" noMove="1" noResize="1" noEditPoints="1" noAdjustHandles="1" noChangeArrowheads="1" noChangeShapeType="1"/>
              </p:cNvSpPr>
              <p:nvPr/>
            </p:nvSpPr>
            <p:spPr>
              <a:xfrm>
                <a:off x="7795350" y="5002286"/>
                <a:ext cx="56840" cy="219836"/>
              </a:xfrm>
              <a:custGeom>
                <a:avLst/>
                <a:gdLst>
                  <a:gd name="connsiteX0" fmla="*/ 196 w 56840"/>
                  <a:gd name="connsiteY0" fmla="*/ 11282 h 219836"/>
                  <a:gd name="connsiteX1" fmla="*/ 39298 w 56840"/>
                  <a:gd name="connsiteY1" fmla="*/ 213350 h 219836"/>
                  <a:gd name="connsiteX2" fmla="*/ 56645 w 56840"/>
                  <a:gd name="connsiteY2" fmla="*/ 208554 h 219836"/>
                  <a:gd name="connsiteX3" fmla="*/ 17543 w 56840"/>
                  <a:gd name="connsiteY3" fmla="*/ 6486 h 219836"/>
                  <a:gd name="connsiteX4" fmla="*/ 196 w 56840"/>
                  <a:gd name="connsiteY4" fmla="*/ 11282 h 219836"/>
                  <a:gd name="connsiteX5" fmla="*/ 196 w 56840"/>
                  <a:gd name="connsiteY5" fmla="*/ 11282 h 21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40" h="219836">
                    <a:moveTo>
                      <a:pt x="196" y="11282"/>
                    </a:moveTo>
                    <a:cubicBezTo>
                      <a:pt x="13241" y="78626"/>
                      <a:pt x="26252" y="146005"/>
                      <a:pt x="39298" y="213350"/>
                    </a:cubicBezTo>
                    <a:cubicBezTo>
                      <a:pt x="41484" y="224703"/>
                      <a:pt x="58866" y="219908"/>
                      <a:pt x="56645" y="208554"/>
                    </a:cubicBezTo>
                    <a:cubicBezTo>
                      <a:pt x="43599" y="141210"/>
                      <a:pt x="30589" y="73831"/>
                      <a:pt x="17543" y="6486"/>
                    </a:cubicBezTo>
                    <a:cubicBezTo>
                      <a:pt x="15357" y="-4867"/>
                      <a:pt x="-2026" y="-72"/>
                      <a:pt x="196" y="11282"/>
                    </a:cubicBezTo>
                    <a:lnTo>
                      <a:pt x="196" y="11282"/>
                    </a:lnTo>
                    <a:close/>
                  </a:path>
                </a:pathLst>
              </a:custGeom>
              <a:solidFill>
                <a:srgbClr val="313131"/>
              </a:solidFill>
              <a:ln w="3521" cap="flat">
                <a:no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0765435F-4DC3-A996-6AC1-F341EAB1475F}"/>
                  </a:ext>
                </a:extLst>
              </p:cNvPr>
              <p:cNvSpPr>
                <a:spLocks noGrp="1" noRot="1" noMove="1" noResize="1" noEditPoints="1" noAdjustHandles="1" noChangeArrowheads="1" noChangeShapeType="1"/>
              </p:cNvSpPr>
              <p:nvPr/>
            </p:nvSpPr>
            <p:spPr>
              <a:xfrm>
                <a:off x="6922067" y="5002317"/>
                <a:ext cx="56829" cy="219846"/>
              </a:xfrm>
              <a:custGeom>
                <a:avLst/>
                <a:gdLst>
                  <a:gd name="connsiteX0" fmla="*/ 39292 w 56829"/>
                  <a:gd name="connsiteY0" fmla="*/ 6492 h 219846"/>
                  <a:gd name="connsiteX1" fmla="*/ 190 w 56829"/>
                  <a:gd name="connsiteY1" fmla="*/ 208559 h 219846"/>
                  <a:gd name="connsiteX2" fmla="*/ 17537 w 56829"/>
                  <a:gd name="connsiteY2" fmla="*/ 213354 h 219846"/>
                  <a:gd name="connsiteX3" fmla="*/ 56639 w 56829"/>
                  <a:gd name="connsiteY3" fmla="*/ 11287 h 219846"/>
                  <a:gd name="connsiteX4" fmla="*/ 39292 w 56829"/>
                  <a:gd name="connsiteY4" fmla="*/ 6492 h 219846"/>
                  <a:gd name="connsiteX5" fmla="*/ 39292 w 56829"/>
                  <a:gd name="connsiteY5" fmla="*/ 6492 h 2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29" h="219846">
                    <a:moveTo>
                      <a:pt x="39292" y="6492"/>
                    </a:moveTo>
                    <a:cubicBezTo>
                      <a:pt x="26246" y="73836"/>
                      <a:pt x="13236" y="141215"/>
                      <a:pt x="190" y="208559"/>
                    </a:cubicBezTo>
                    <a:cubicBezTo>
                      <a:pt x="-1996" y="219878"/>
                      <a:pt x="15351" y="224743"/>
                      <a:pt x="17537" y="213354"/>
                    </a:cubicBezTo>
                    <a:cubicBezTo>
                      <a:pt x="30583" y="146010"/>
                      <a:pt x="43594" y="78631"/>
                      <a:pt x="56639" y="11287"/>
                    </a:cubicBezTo>
                    <a:cubicBezTo>
                      <a:pt x="58825" y="-31"/>
                      <a:pt x="41478" y="-4897"/>
                      <a:pt x="39292" y="6492"/>
                    </a:cubicBezTo>
                    <a:lnTo>
                      <a:pt x="39292" y="6492"/>
                    </a:lnTo>
                    <a:close/>
                  </a:path>
                </a:pathLst>
              </a:custGeom>
              <a:solidFill>
                <a:srgbClr val="313131"/>
              </a:solidFill>
              <a:ln w="3521" cap="flat">
                <a:noFill/>
                <a:prstDash val="solid"/>
                <a:miter/>
              </a:ln>
            </p:spPr>
            <p:txBody>
              <a:bodyPr rtlCol="0" anchor="ctr"/>
              <a:lstStyle/>
              <a:p>
                <a:endParaRPr lang="en-GB"/>
              </a:p>
            </p:txBody>
          </p:sp>
          <p:grpSp>
            <p:nvGrpSpPr>
              <p:cNvPr id="107" name="Graphic 5">
                <a:extLst>
                  <a:ext uri="{FF2B5EF4-FFF2-40B4-BE49-F238E27FC236}">
                    <a16:creationId xmlns:a16="http://schemas.microsoft.com/office/drawing/2014/main" id="{AFD1C575-A533-974C-669A-569ACEE1DC71}"/>
                  </a:ext>
                </a:extLst>
              </p:cNvPr>
              <p:cNvGrpSpPr>
                <a:grpSpLocks noGrp="1" noUngrp="1" noRot="1" noMove="1" noResize="1"/>
              </p:cNvGrpSpPr>
              <p:nvPr/>
            </p:nvGrpSpPr>
            <p:grpSpPr>
              <a:xfrm>
                <a:off x="7912374" y="4121569"/>
                <a:ext cx="1086796" cy="1228395"/>
                <a:chOff x="7912374" y="4121569"/>
                <a:chExt cx="1086796" cy="1228395"/>
              </a:xfrm>
            </p:grpSpPr>
            <p:sp>
              <p:nvSpPr>
                <p:cNvPr id="108" name="Freeform: Shape 107">
                  <a:extLst>
                    <a:ext uri="{FF2B5EF4-FFF2-40B4-BE49-F238E27FC236}">
                      <a16:creationId xmlns:a16="http://schemas.microsoft.com/office/drawing/2014/main" id="{35C89C0C-C1DB-CDC0-9566-B257684FFF1E}"/>
                    </a:ext>
                  </a:extLst>
                </p:cNvPr>
                <p:cNvSpPr>
                  <a:spLocks noGrp="1" noRot="1" noMove="1" noResize="1" noEditPoints="1" noAdjustHandles="1" noChangeArrowheads="1" noChangeShapeType="1"/>
                </p:cNvSpPr>
                <p:nvPr/>
              </p:nvSpPr>
              <p:spPr>
                <a:xfrm>
                  <a:off x="7921455" y="4130231"/>
                  <a:ext cx="1068657" cy="1209234"/>
                </a:xfrm>
                <a:custGeom>
                  <a:avLst/>
                  <a:gdLst>
                    <a:gd name="connsiteX0" fmla="*/ 1068622 w 1068657"/>
                    <a:gd name="connsiteY0" fmla="*/ 255132 h 1209234"/>
                    <a:gd name="connsiteX1" fmla="*/ 1068622 w 1068657"/>
                    <a:gd name="connsiteY1" fmla="*/ 1094713 h 1209234"/>
                    <a:gd name="connsiteX2" fmla="*/ 954102 w 1068657"/>
                    <a:gd name="connsiteY2" fmla="*/ 1209234 h 1209234"/>
                    <a:gd name="connsiteX3" fmla="*/ 114520 w 1068657"/>
                    <a:gd name="connsiteY3" fmla="*/ 1209234 h 1209234"/>
                    <a:gd name="connsiteX4" fmla="*/ 0 w 1068657"/>
                    <a:gd name="connsiteY4" fmla="*/ 1094713 h 1209234"/>
                    <a:gd name="connsiteX5" fmla="*/ 0 w 1068657"/>
                    <a:gd name="connsiteY5" fmla="*/ 255132 h 1209234"/>
                    <a:gd name="connsiteX6" fmla="*/ 9767 w 1068657"/>
                    <a:gd name="connsiteY6" fmla="*/ 208802 h 1209234"/>
                    <a:gd name="connsiteX7" fmla="*/ 9837 w 1068657"/>
                    <a:gd name="connsiteY7" fmla="*/ 208626 h 1209234"/>
                    <a:gd name="connsiteX8" fmla="*/ 89416 w 1068657"/>
                    <a:gd name="connsiteY8" fmla="*/ 0 h 1209234"/>
                    <a:gd name="connsiteX9" fmla="*/ 86737 w 1068657"/>
                    <a:gd name="connsiteY9" fmla="*/ 22530 h 1209234"/>
                    <a:gd name="connsiteX10" fmla="*/ 86737 w 1068657"/>
                    <a:gd name="connsiteY10" fmla="*/ 725836 h 1209234"/>
                    <a:gd name="connsiteX11" fmla="*/ 182676 w 1068657"/>
                    <a:gd name="connsiteY11" fmla="*/ 821776 h 1209234"/>
                    <a:gd name="connsiteX12" fmla="*/ 885982 w 1068657"/>
                    <a:gd name="connsiteY12" fmla="*/ 821776 h 1209234"/>
                    <a:gd name="connsiteX13" fmla="*/ 981921 w 1068657"/>
                    <a:gd name="connsiteY13" fmla="*/ 725836 h 1209234"/>
                    <a:gd name="connsiteX14" fmla="*/ 981921 w 1068657"/>
                    <a:gd name="connsiteY14" fmla="*/ 22530 h 1209234"/>
                    <a:gd name="connsiteX15" fmla="*/ 979241 w 1068657"/>
                    <a:gd name="connsiteY15" fmla="*/ 0 h 1209234"/>
                    <a:gd name="connsiteX16" fmla="*/ 1058820 w 1068657"/>
                    <a:gd name="connsiteY16" fmla="*/ 208626 h 1209234"/>
                    <a:gd name="connsiteX17" fmla="*/ 1058891 w 1068657"/>
                    <a:gd name="connsiteY17" fmla="*/ 208802 h 1209234"/>
                    <a:gd name="connsiteX18" fmla="*/ 1068658 w 1068657"/>
                    <a:gd name="connsiteY18" fmla="*/ 255132 h 120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8657" h="1209234">
                      <a:moveTo>
                        <a:pt x="1068622" y="255132"/>
                      </a:moveTo>
                      <a:lnTo>
                        <a:pt x="1068622" y="1094713"/>
                      </a:lnTo>
                      <a:cubicBezTo>
                        <a:pt x="1068622" y="1157968"/>
                        <a:pt x="1017356" y="1209234"/>
                        <a:pt x="954102" y="1209234"/>
                      </a:cubicBezTo>
                      <a:lnTo>
                        <a:pt x="114520" y="1209234"/>
                      </a:lnTo>
                      <a:cubicBezTo>
                        <a:pt x="51266" y="1209234"/>
                        <a:pt x="0" y="1157968"/>
                        <a:pt x="0" y="1094713"/>
                      </a:cubicBezTo>
                      <a:lnTo>
                        <a:pt x="0" y="255132"/>
                      </a:lnTo>
                      <a:cubicBezTo>
                        <a:pt x="0" y="238631"/>
                        <a:pt x="3491" y="222976"/>
                        <a:pt x="9767" y="208802"/>
                      </a:cubicBezTo>
                      <a:lnTo>
                        <a:pt x="9837" y="208626"/>
                      </a:lnTo>
                      <a:lnTo>
                        <a:pt x="89416" y="0"/>
                      </a:lnTo>
                      <a:cubicBezTo>
                        <a:pt x="87653" y="7228"/>
                        <a:pt x="86737" y="14773"/>
                        <a:pt x="86737" y="22530"/>
                      </a:cubicBezTo>
                      <a:lnTo>
                        <a:pt x="86737" y="725836"/>
                      </a:lnTo>
                      <a:cubicBezTo>
                        <a:pt x="86737" y="778795"/>
                        <a:pt x="129682" y="821776"/>
                        <a:pt x="182676" y="821776"/>
                      </a:cubicBezTo>
                      <a:lnTo>
                        <a:pt x="885982" y="821776"/>
                      </a:lnTo>
                      <a:cubicBezTo>
                        <a:pt x="938941" y="821776"/>
                        <a:pt x="981921" y="778830"/>
                        <a:pt x="981921" y="725836"/>
                      </a:cubicBezTo>
                      <a:lnTo>
                        <a:pt x="981921" y="22530"/>
                      </a:lnTo>
                      <a:cubicBezTo>
                        <a:pt x="981921" y="14773"/>
                        <a:pt x="981004" y="7228"/>
                        <a:pt x="979241" y="0"/>
                      </a:cubicBezTo>
                      <a:lnTo>
                        <a:pt x="1058820" y="208626"/>
                      </a:lnTo>
                      <a:lnTo>
                        <a:pt x="1058891" y="208802"/>
                      </a:lnTo>
                      <a:cubicBezTo>
                        <a:pt x="1065167" y="222976"/>
                        <a:pt x="1068658" y="238666"/>
                        <a:pt x="1068658" y="255132"/>
                      </a:cubicBezTo>
                      <a:close/>
                    </a:path>
                  </a:pathLst>
                </a:custGeom>
                <a:solidFill>
                  <a:srgbClr val="E6E6E5"/>
                </a:solidFill>
                <a:ln w="3521" cap="flat">
                  <a:no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3D98BC10-C0DD-503C-164F-4748458B7284}"/>
                    </a:ext>
                  </a:extLst>
                </p:cNvPr>
                <p:cNvSpPr>
                  <a:spLocks noGrp="1" noRot="1" noMove="1" noResize="1" noEditPoints="1" noAdjustHandles="1" noChangeArrowheads="1" noChangeShapeType="1"/>
                </p:cNvSpPr>
                <p:nvPr/>
              </p:nvSpPr>
              <p:spPr>
                <a:xfrm>
                  <a:off x="7912374" y="4121569"/>
                  <a:ext cx="1086796" cy="1228395"/>
                </a:xfrm>
                <a:custGeom>
                  <a:avLst/>
                  <a:gdLst>
                    <a:gd name="connsiteX0" fmla="*/ 1068712 w 1086796"/>
                    <a:gd name="connsiteY0" fmla="*/ 263794 h 1228395"/>
                    <a:gd name="connsiteX1" fmla="*/ 1068712 w 1086796"/>
                    <a:gd name="connsiteY1" fmla="*/ 488286 h 1228395"/>
                    <a:gd name="connsiteX2" fmla="*/ 1068712 w 1086796"/>
                    <a:gd name="connsiteY2" fmla="*/ 899156 h 1228395"/>
                    <a:gd name="connsiteX3" fmla="*/ 1068712 w 1086796"/>
                    <a:gd name="connsiteY3" fmla="*/ 1050945 h 1228395"/>
                    <a:gd name="connsiteX4" fmla="*/ 1064305 w 1086796"/>
                    <a:gd name="connsiteY4" fmla="*/ 1133662 h 1228395"/>
                    <a:gd name="connsiteX5" fmla="*/ 962936 w 1086796"/>
                    <a:gd name="connsiteY5" fmla="*/ 1208904 h 1228395"/>
                    <a:gd name="connsiteX6" fmla="*/ 941887 w 1086796"/>
                    <a:gd name="connsiteY6" fmla="*/ 1208904 h 1228395"/>
                    <a:gd name="connsiteX7" fmla="*/ 818551 w 1086796"/>
                    <a:gd name="connsiteY7" fmla="*/ 1208904 h 1228395"/>
                    <a:gd name="connsiteX8" fmla="*/ 415086 w 1086796"/>
                    <a:gd name="connsiteY8" fmla="*/ 1208904 h 1228395"/>
                    <a:gd name="connsiteX9" fmla="*/ 131923 w 1086796"/>
                    <a:gd name="connsiteY9" fmla="*/ 1208904 h 1228395"/>
                    <a:gd name="connsiteX10" fmla="*/ 18072 w 1086796"/>
                    <a:gd name="connsiteY10" fmla="*/ 1102423 h 1228395"/>
                    <a:gd name="connsiteX11" fmla="*/ 18072 w 1086796"/>
                    <a:gd name="connsiteY11" fmla="*/ 1025101 h 1228395"/>
                    <a:gd name="connsiteX12" fmla="*/ 18072 w 1086796"/>
                    <a:gd name="connsiteY12" fmla="*/ 305046 h 1228395"/>
                    <a:gd name="connsiteX13" fmla="*/ 28227 w 1086796"/>
                    <a:gd name="connsiteY13" fmla="*/ 217993 h 1228395"/>
                    <a:gd name="connsiteX14" fmla="*/ 88907 w 1086796"/>
                    <a:gd name="connsiteY14" fmla="*/ 58905 h 1228395"/>
                    <a:gd name="connsiteX15" fmla="*/ 107171 w 1086796"/>
                    <a:gd name="connsiteY15" fmla="*/ 11059 h 1228395"/>
                    <a:gd name="connsiteX16" fmla="*/ 89824 w 1086796"/>
                    <a:gd name="connsiteY16" fmla="*/ 6264 h 1228395"/>
                    <a:gd name="connsiteX17" fmla="*/ 86827 w 1086796"/>
                    <a:gd name="connsiteY17" fmla="*/ 72127 h 1228395"/>
                    <a:gd name="connsiteX18" fmla="*/ 86827 w 1086796"/>
                    <a:gd name="connsiteY18" fmla="*/ 513602 h 1228395"/>
                    <a:gd name="connsiteX19" fmla="*/ 86827 w 1086796"/>
                    <a:gd name="connsiteY19" fmla="*/ 728680 h 1228395"/>
                    <a:gd name="connsiteX20" fmla="*/ 165383 w 1086796"/>
                    <a:gd name="connsiteY20" fmla="*/ 836043 h 1228395"/>
                    <a:gd name="connsiteX21" fmla="*/ 229237 w 1086796"/>
                    <a:gd name="connsiteY21" fmla="*/ 839393 h 1228395"/>
                    <a:gd name="connsiteX22" fmla="*/ 810301 w 1086796"/>
                    <a:gd name="connsiteY22" fmla="*/ 839393 h 1228395"/>
                    <a:gd name="connsiteX23" fmla="*/ 888540 w 1086796"/>
                    <a:gd name="connsiteY23" fmla="*/ 839393 h 1228395"/>
                    <a:gd name="connsiteX24" fmla="*/ 995339 w 1086796"/>
                    <a:gd name="connsiteY24" fmla="*/ 765385 h 1228395"/>
                    <a:gd name="connsiteX25" fmla="*/ 999958 w 1086796"/>
                    <a:gd name="connsiteY25" fmla="*/ 698640 h 1228395"/>
                    <a:gd name="connsiteX26" fmla="*/ 999958 w 1086796"/>
                    <a:gd name="connsiteY26" fmla="*/ 585495 h 1228395"/>
                    <a:gd name="connsiteX27" fmla="*/ 999958 w 1086796"/>
                    <a:gd name="connsiteY27" fmla="*/ 39266 h 1228395"/>
                    <a:gd name="connsiteX28" fmla="*/ 996961 w 1086796"/>
                    <a:gd name="connsiteY28" fmla="*/ 6229 h 1228395"/>
                    <a:gd name="connsiteX29" fmla="*/ 979613 w 1086796"/>
                    <a:gd name="connsiteY29" fmla="*/ 11024 h 1228395"/>
                    <a:gd name="connsiteX30" fmla="*/ 1024427 w 1086796"/>
                    <a:gd name="connsiteY30" fmla="*/ 128471 h 1228395"/>
                    <a:gd name="connsiteX31" fmla="*/ 1051718 w 1086796"/>
                    <a:gd name="connsiteY31" fmla="*/ 200011 h 1228395"/>
                    <a:gd name="connsiteX32" fmla="*/ 1068712 w 1086796"/>
                    <a:gd name="connsiteY32" fmla="*/ 263794 h 1228395"/>
                    <a:gd name="connsiteX33" fmla="*/ 1086730 w 1086796"/>
                    <a:gd name="connsiteY33" fmla="*/ 263794 h 1228395"/>
                    <a:gd name="connsiteX34" fmla="*/ 1070581 w 1086796"/>
                    <a:gd name="connsiteY34" fmla="*/ 199129 h 1228395"/>
                    <a:gd name="connsiteX35" fmla="*/ 1043044 w 1086796"/>
                    <a:gd name="connsiteY35" fmla="*/ 126990 h 1228395"/>
                    <a:gd name="connsiteX36" fmla="*/ 996996 w 1086796"/>
                    <a:gd name="connsiteY36" fmla="*/ 6264 h 1228395"/>
                    <a:gd name="connsiteX37" fmla="*/ 979649 w 1086796"/>
                    <a:gd name="connsiteY37" fmla="*/ 11059 h 1228395"/>
                    <a:gd name="connsiteX38" fmla="*/ 982011 w 1086796"/>
                    <a:gd name="connsiteY38" fmla="*/ 72127 h 1228395"/>
                    <a:gd name="connsiteX39" fmla="*/ 982011 w 1086796"/>
                    <a:gd name="connsiteY39" fmla="*/ 723674 h 1228395"/>
                    <a:gd name="connsiteX40" fmla="*/ 981870 w 1086796"/>
                    <a:gd name="connsiteY40" fmla="*/ 739399 h 1228395"/>
                    <a:gd name="connsiteX41" fmla="*/ 899999 w 1086796"/>
                    <a:gd name="connsiteY41" fmla="*/ 821270 h 1228395"/>
                    <a:gd name="connsiteX42" fmla="*/ 852329 w 1086796"/>
                    <a:gd name="connsiteY42" fmla="*/ 821411 h 1228395"/>
                    <a:gd name="connsiteX43" fmla="*/ 283782 w 1086796"/>
                    <a:gd name="connsiteY43" fmla="*/ 821411 h 1228395"/>
                    <a:gd name="connsiteX44" fmla="*/ 201629 w 1086796"/>
                    <a:gd name="connsiteY44" fmla="*/ 821411 h 1228395"/>
                    <a:gd name="connsiteX45" fmla="*/ 181955 w 1086796"/>
                    <a:gd name="connsiteY45" fmla="*/ 820917 h 1228395"/>
                    <a:gd name="connsiteX46" fmla="*/ 104844 w 1086796"/>
                    <a:gd name="connsiteY46" fmla="*/ 734498 h 1228395"/>
                    <a:gd name="connsiteX47" fmla="*/ 104844 w 1086796"/>
                    <a:gd name="connsiteY47" fmla="*/ 573648 h 1228395"/>
                    <a:gd name="connsiteX48" fmla="*/ 104844 w 1086796"/>
                    <a:gd name="connsiteY48" fmla="*/ 40147 h 1228395"/>
                    <a:gd name="connsiteX49" fmla="*/ 107206 w 1086796"/>
                    <a:gd name="connsiteY49" fmla="*/ 11059 h 1228395"/>
                    <a:gd name="connsiteX50" fmla="*/ 89859 w 1086796"/>
                    <a:gd name="connsiteY50" fmla="*/ 6264 h 1228395"/>
                    <a:gd name="connsiteX51" fmla="*/ 32422 w 1086796"/>
                    <a:gd name="connsiteY51" fmla="*/ 156854 h 1228395"/>
                    <a:gd name="connsiteX52" fmla="*/ 125 w 1086796"/>
                    <a:gd name="connsiteY52" fmla="*/ 270634 h 1228395"/>
                    <a:gd name="connsiteX53" fmla="*/ 125 w 1086796"/>
                    <a:gd name="connsiteY53" fmla="*/ 558663 h 1228395"/>
                    <a:gd name="connsiteX54" fmla="*/ 125 w 1086796"/>
                    <a:gd name="connsiteY54" fmla="*/ 1087227 h 1228395"/>
                    <a:gd name="connsiteX55" fmla="*/ 372 w 1086796"/>
                    <a:gd name="connsiteY55" fmla="*/ 1110638 h 1228395"/>
                    <a:gd name="connsiteX56" fmla="*/ 71383 w 1086796"/>
                    <a:gd name="connsiteY56" fmla="*/ 1215287 h 1228395"/>
                    <a:gd name="connsiteX57" fmla="*/ 167358 w 1086796"/>
                    <a:gd name="connsiteY57" fmla="*/ 1226922 h 1228395"/>
                    <a:gd name="connsiteX58" fmla="*/ 317243 w 1086796"/>
                    <a:gd name="connsiteY58" fmla="*/ 1226922 h 1228395"/>
                    <a:gd name="connsiteX59" fmla="*/ 735588 w 1086796"/>
                    <a:gd name="connsiteY59" fmla="*/ 1226922 h 1228395"/>
                    <a:gd name="connsiteX60" fmla="*/ 968084 w 1086796"/>
                    <a:gd name="connsiteY60" fmla="*/ 1226816 h 1228395"/>
                    <a:gd name="connsiteX61" fmla="*/ 1086765 w 1086796"/>
                    <a:gd name="connsiteY61" fmla="*/ 1097240 h 1228395"/>
                    <a:gd name="connsiteX62" fmla="*/ 1086765 w 1086796"/>
                    <a:gd name="connsiteY62" fmla="*/ 996365 h 1228395"/>
                    <a:gd name="connsiteX63" fmla="*/ 1086765 w 1086796"/>
                    <a:gd name="connsiteY63" fmla="*/ 263829 h 1228395"/>
                    <a:gd name="connsiteX64" fmla="*/ 1068748 w 1086796"/>
                    <a:gd name="connsiteY64" fmla="*/ 263829 h 122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86796" h="1228395">
                      <a:moveTo>
                        <a:pt x="1068712" y="263794"/>
                      </a:moveTo>
                      <a:lnTo>
                        <a:pt x="1068712" y="488286"/>
                      </a:lnTo>
                      <a:cubicBezTo>
                        <a:pt x="1068712" y="625231"/>
                        <a:pt x="1068712" y="762212"/>
                        <a:pt x="1068712" y="899156"/>
                      </a:cubicBezTo>
                      <a:cubicBezTo>
                        <a:pt x="1068712" y="949753"/>
                        <a:pt x="1068712" y="1000349"/>
                        <a:pt x="1068712" y="1050945"/>
                      </a:cubicBezTo>
                      <a:cubicBezTo>
                        <a:pt x="1068712" y="1077460"/>
                        <a:pt x="1071921" y="1107994"/>
                        <a:pt x="1064305" y="1133662"/>
                      </a:cubicBezTo>
                      <a:cubicBezTo>
                        <a:pt x="1050977" y="1178547"/>
                        <a:pt x="1009196" y="1208129"/>
                        <a:pt x="962936" y="1208904"/>
                      </a:cubicBezTo>
                      <a:cubicBezTo>
                        <a:pt x="955920" y="1209010"/>
                        <a:pt x="948903" y="1208904"/>
                        <a:pt x="941887" y="1208904"/>
                      </a:cubicBezTo>
                      <a:cubicBezTo>
                        <a:pt x="900775" y="1208904"/>
                        <a:pt x="859663" y="1208904"/>
                        <a:pt x="818551" y="1208904"/>
                      </a:cubicBezTo>
                      <a:cubicBezTo>
                        <a:pt x="684075" y="1208904"/>
                        <a:pt x="549562" y="1208904"/>
                        <a:pt x="415086" y="1208904"/>
                      </a:cubicBezTo>
                      <a:cubicBezTo>
                        <a:pt x="320698" y="1208904"/>
                        <a:pt x="226310" y="1208904"/>
                        <a:pt x="131923" y="1208904"/>
                      </a:cubicBezTo>
                      <a:cubicBezTo>
                        <a:pt x="70114" y="1208904"/>
                        <a:pt x="19095" y="1166735"/>
                        <a:pt x="18072" y="1102423"/>
                      </a:cubicBezTo>
                      <a:cubicBezTo>
                        <a:pt x="17684" y="1076649"/>
                        <a:pt x="18072" y="1050840"/>
                        <a:pt x="18072" y="1025101"/>
                      </a:cubicBezTo>
                      <a:lnTo>
                        <a:pt x="18072" y="305046"/>
                      </a:lnTo>
                      <a:cubicBezTo>
                        <a:pt x="18072" y="274548"/>
                        <a:pt x="16732" y="247328"/>
                        <a:pt x="28227" y="217993"/>
                      </a:cubicBezTo>
                      <a:cubicBezTo>
                        <a:pt x="48923" y="165140"/>
                        <a:pt x="68704" y="111934"/>
                        <a:pt x="88907" y="58905"/>
                      </a:cubicBezTo>
                      <a:cubicBezTo>
                        <a:pt x="95007" y="42968"/>
                        <a:pt x="101071" y="26996"/>
                        <a:pt x="107171" y="11059"/>
                      </a:cubicBezTo>
                      <a:lnTo>
                        <a:pt x="89824" y="6264"/>
                      </a:lnTo>
                      <a:cubicBezTo>
                        <a:pt x="85275" y="27701"/>
                        <a:pt x="86827" y="50337"/>
                        <a:pt x="86827" y="72127"/>
                      </a:cubicBezTo>
                      <a:lnTo>
                        <a:pt x="86827" y="513602"/>
                      </a:lnTo>
                      <a:cubicBezTo>
                        <a:pt x="86827" y="585283"/>
                        <a:pt x="86509" y="656999"/>
                        <a:pt x="86827" y="728680"/>
                      </a:cubicBezTo>
                      <a:cubicBezTo>
                        <a:pt x="87038" y="778113"/>
                        <a:pt x="115774" y="823280"/>
                        <a:pt x="165383" y="836043"/>
                      </a:cubicBezTo>
                      <a:cubicBezTo>
                        <a:pt x="185727" y="841297"/>
                        <a:pt x="208363" y="839393"/>
                        <a:pt x="229237" y="839393"/>
                      </a:cubicBezTo>
                      <a:cubicBezTo>
                        <a:pt x="422913" y="839393"/>
                        <a:pt x="616625" y="839393"/>
                        <a:pt x="810301" y="839393"/>
                      </a:cubicBezTo>
                      <a:cubicBezTo>
                        <a:pt x="836357" y="839393"/>
                        <a:pt x="862449" y="839463"/>
                        <a:pt x="888540" y="839393"/>
                      </a:cubicBezTo>
                      <a:cubicBezTo>
                        <a:pt x="936774" y="839252"/>
                        <a:pt x="980495" y="813160"/>
                        <a:pt x="995339" y="765385"/>
                      </a:cubicBezTo>
                      <a:cubicBezTo>
                        <a:pt x="1001932" y="744229"/>
                        <a:pt x="999958" y="720571"/>
                        <a:pt x="999958" y="698640"/>
                      </a:cubicBezTo>
                      <a:lnTo>
                        <a:pt x="999958" y="585495"/>
                      </a:lnTo>
                      <a:cubicBezTo>
                        <a:pt x="999958" y="403418"/>
                        <a:pt x="999958" y="221342"/>
                        <a:pt x="999958" y="39266"/>
                      </a:cubicBezTo>
                      <a:cubicBezTo>
                        <a:pt x="999958" y="28089"/>
                        <a:pt x="999288" y="17265"/>
                        <a:pt x="996961" y="6229"/>
                      </a:cubicBezTo>
                      <a:lnTo>
                        <a:pt x="979613" y="11024"/>
                      </a:lnTo>
                      <a:cubicBezTo>
                        <a:pt x="994563" y="50161"/>
                        <a:pt x="1009478" y="89333"/>
                        <a:pt x="1024427" y="128471"/>
                      </a:cubicBezTo>
                      <a:lnTo>
                        <a:pt x="1051718" y="200011"/>
                      </a:lnTo>
                      <a:cubicBezTo>
                        <a:pt x="1059721" y="220954"/>
                        <a:pt x="1068113" y="240805"/>
                        <a:pt x="1068712" y="263794"/>
                      </a:cubicBezTo>
                      <a:cubicBezTo>
                        <a:pt x="1069030" y="275358"/>
                        <a:pt x="1087012" y="275394"/>
                        <a:pt x="1086730" y="263794"/>
                      </a:cubicBezTo>
                      <a:cubicBezTo>
                        <a:pt x="1086130" y="240629"/>
                        <a:pt x="1078655" y="220320"/>
                        <a:pt x="1070581" y="199129"/>
                      </a:cubicBezTo>
                      <a:cubicBezTo>
                        <a:pt x="1061414" y="175083"/>
                        <a:pt x="1052247" y="151036"/>
                        <a:pt x="1043044" y="126990"/>
                      </a:cubicBezTo>
                      <a:cubicBezTo>
                        <a:pt x="1027706" y="86759"/>
                        <a:pt x="1012334" y="46494"/>
                        <a:pt x="996996" y="6264"/>
                      </a:cubicBezTo>
                      <a:cubicBezTo>
                        <a:pt x="992906" y="-4455"/>
                        <a:pt x="977181" y="-471"/>
                        <a:pt x="979649" y="11059"/>
                      </a:cubicBezTo>
                      <a:cubicBezTo>
                        <a:pt x="983809" y="30698"/>
                        <a:pt x="982011" y="52171"/>
                        <a:pt x="982011" y="72127"/>
                      </a:cubicBezTo>
                      <a:lnTo>
                        <a:pt x="982011" y="723674"/>
                      </a:lnTo>
                      <a:cubicBezTo>
                        <a:pt x="982011" y="728892"/>
                        <a:pt x="982187" y="734181"/>
                        <a:pt x="981870" y="739399"/>
                      </a:cubicBezTo>
                      <a:cubicBezTo>
                        <a:pt x="979331" y="783049"/>
                        <a:pt x="943685" y="818731"/>
                        <a:pt x="899999" y="821270"/>
                      </a:cubicBezTo>
                      <a:cubicBezTo>
                        <a:pt x="884203" y="822186"/>
                        <a:pt x="868161" y="821411"/>
                        <a:pt x="852329" y="821411"/>
                      </a:cubicBezTo>
                      <a:cubicBezTo>
                        <a:pt x="662814" y="821411"/>
                        <a:pt x="473298" y="821411"/>
                        <a:pt x="283782" y="821411"/>
                      </a:cubicBezTo>
                      <a:lnTo>
                        <a:pt x="201629" y="821411"/>
                      </a:lnTo>
                      <a:cubicBezTo>
                        <a:pt x="195106" y="821411"/>
                        <a:pt x="188442" y="821658"/>
                        <a:pt x="181955" y="820917"/>
                      </a:cubicBezTo>
                      <a:cubicBezTo>
                        <a:pt x="137775" y="815981"/>
                        <a:pt x="105796" y="778148"/>
                        <a:pt x="104844" y="734498"/>
                      </a:cubicBezTo>
                      <a:cubicBezTo>
                        <a:pt x="103645" y="680940"/>
                        <a:pt x="104844" y="627206"/>
                        <a:pt x="104844" y="573648"/>
                      </a:cubicBezTo>
                      <a:lnTo>
                        <a:pt x="104844" y="40147"/>
                      </a:lnTo>
                      <a:cubicBezTo>
                        <a:pt x="104844" y="30275"/>
                        <a:pt x="105126" y="20896"/>
                        <a:pt x="107206" y="11059"/>
                      </a:cubicBezTo>
                      <a:cubicBezTo>
                        <a:pt x="109639" y="-435"/>
                        <a:pt x="93949" y="-4455"/>
                        <a:pt x="89859" y="6264"/>
                      </a:cubicBezTo>
                      <a:cubicBezTo>
                        <a:pt x="70713" y="56472"/>
                        <a:pt x="51568" y="106645"/>
                        <a:pt x="32422" y="156854"/>
                      </a:cubicBezTo>
                      <a:cubicBezTo>
                        <a:pt x="18354" y="193735"/>
                        <a:pt x="231" y="230580"/>
                        <a:pt x="125" y="270634"/>
                      </a:cubicBezTo>
                      <a:cubicBezTo>
                        <a:pt x="-157" y="366643"/>
                        <a:pt x="125" y="462653"/>
                        <a:pt x="125" y="558663"/>
                      </a:cubicBezTo>
                      <a:lnTo>
                        <a:pt x="125" y="1087227"/>
                      </a:lnTo>
                      <a:cubicBezTo>
                        <a:pt x="125" y="1095019"/>
                        <a:pt x="-121" y="1102846"/>
                        <a:pt x="372" y="1110638"/>
                      </a:cubicBezTo>
                      <a:cubicBezTo>
                        <a:pt x="3158" y="1155523"/>
                        <a:pt x="30554" y="1196247"/>
                        <a:pt x="71383" y="1215287"/>
                      </a:cubicBezTo>
                      <a:cubicBezTo>
                        <a:pt x="101847" y="1229460"/>
                        <a:pt x="134778" y="1226922"/>
                        <a:pt x="167358" y="1226922"/>
                      </a:cubicBezTo>
                      <a:cubicBezTo>
                        <a:pt x="217319" y="1226922"/>
                        <a:pt x="267281" y="1226922"/>
                        <a:pt x="317243" y="1226922"/>
                      </a:cubicBezTo>
                      <a:cubicBezTo>
                        <a:pt x="456691" y="1226922"/>
                        <a:pt x="596139" y="1226922"/>
                        <a:pt x="735588" y="1226922"/>
                      </a:cubicBezTo>
                      <a:cubicBezTo>
                        <a:pt x="812804" y="1226922"/>
                        <a:pt x="890902" y="1230306"/>
                        <a:pt x="968084" y="1226816"/>
                      </a:cubicBezTo>
                      <a:cubicBezTo>
                        <a:pt x="1038284" y="1223643"/>
                        <a:pt x="1086589" y="1165219"/>
                        <a:pt x="1086765" y="1097240"/>
                      </a:cubicBezTo>
                      <a:cubicBezTo>
                        <a:pt x="1086835" y="1063603"/>
                        <a:pt x="1086765" y="1029966"/>
                        <a:pt x="1086765" y="996365"/>
                      </a:cubicBezTo>
                      <a:lnTo>
                        <a:pt x="1086765" y="263829"/>
                      </a:lnTo>
                      <a:cubicBezTo>
                        <a:pt x="1086765" y="252229"/>
                        <a:pt x="1068748" y="252229"/>
                        <a:pt x="1068748" y="263829"/>
                      </a:cubicBezTo>
                      <a:close/>
                    </a:path>
                  </a:pathLst>
                </a:custGeom>
                <a:solidFill>
                  <a:srgbClr val="313131"/>
                </a:solidFill>
                <a:ln w="3521" cap="flat">
                  <a:noFill/>
                  <a:prstDash val="solid"/>
                  <a:miter/>
                </a:ln>
              </p:spPr>
              <p:txBody>
                <a:bodyPr rtlCol="0" anchor="ctr"/>
                <a:lstStyle/>
                <a:p>
                  <a:endParaRPr lang="en-GB"/>
                </a:p>
              </p:txBody>
            </p:sp>
          </p:grpSp>
          <p:grpSp>
            <p:nvGrpSpPr>
              <p:cNvPr id="110" name="Graphic 5">
                <a:extLst>
                  <a:ext uri="{FF2B5EF4-FFF2-40B4-BE49-F238E27FC236}">
                    <a16:creationId xmlns:a16="http://schemas.microsoft.com/office/drawing/2014/main" id="{B7F039EA-FF01-D263-232B-7F5EEB8B1B1C}"/>
                  </a:ext>
                </a:extLst>
              </p:cNvPr>
              <p:cNvGrpSpPr>
                <a:grpSpLocks noGrp="1" noUngrp="1" noRot="1" noMove="1" noResize="1"/>
              </p:cNvGrpSpPr>
              <p:nvPr/>
            </p:nvGrpSpPr>
            <p:grpSpPr>
              <a:xfrm>
                <a:off x="7998922" y="4047655"/>
                <a:ext cx="914435" cy="913538"/>
                <a:chOff x="7998922" y="4047655"/>
                <a:chExt cx="914435" cy="913538"/>
              </a:xfrm>
            </p:grpSpPr>
            <p:sp>
              <p:nvSpPr>
                <p:cNvPr id="111" name="Freeform: Shape 110">
                  <a:extLst>
                    <a:ext uri="{FF2B5EF4-FFF2-40B4-BE49-F238E27FC236}">
                      <a16:creationId xmlns:a16="http://schemas.microsoft.com/office/drawing/2014/main" id="{6C98F212-9BF8-DAFC-77CF-08248617837E}"/>
                    </a:ext>
                  </a:extLst>
                </p:cNvPr>
                <p:cNvSpPr>
                  <a:spLocks noGrp="1" noRot="1" noMove="1" noResize="1" noEditPoints="1" noAdjustHandles="1" noChangeArrowheads="1" noChangeShapeType="1"/>
                </p:cNvSpPr>
                <p:nvPr/>
              </p:nvSpPr>
              <p:spPr>
                <a:xfrm>
                  <a:off x="8008156" y="4056822"/>
                  <a:ext cx="895184" cy="895149"/>
                </a:xfrm>
                <a:custGeom>
                  <a:avLst/>
                  <a:gdLst>
                    <a:gd name="connsiteX0" fmla="*/ 895185 w 895184"/>
                    <a:gd name="connsiteY0" fmla="*/ 95904 h 895149"/>
                    <a:gd name="connsiteX1" fmla="*/ 895185 w 895184"/>
                    <a:gd name="connsiteY1" fmla="*/ 799210 h 895149"/>
                    <a:gd name="connsiteX2" fmla="*/ 799245 w 895184"/>
                    <a:gd name="connsiteY2" fmla="*/ 895149 h 895149"/>
                    <a:gd name="connsiteX3" fmla="*/ 95939 w 895184"/>
                    <a:gd name="connsiteY3" fmla="*/ 895149 h 895149"/>
                    <a:gd name="connsiteX4" fmla="*/ 0 w 895184"/>
                    <a:gd name="connsiteY4" fmla="*/ 799210 h 895149"/>
                    <a:gd name="connsiteX5" fmla="*/ 0 w 895184"/>
                    <a:gd name="connsiteY5" fmla="*/ 95904 h 895149"/>
                    <a:gd name="connsiteX6" fmla="*/ 2680 w 895184"/>
                    <a:gd name="connsiteY6" fmla="*/ 73373 h 895149"/>
                    <a:gd name="connsiteX7" fmla="*/ 11389 w 895184"/>
                    <a:gd name="connsiteY7" fmla="*/ 50561 h 895149"/>
                    <a:gd name="connsiteX8" fmla="*/ 95939 w 895184"/>
                    <a:gd name="connsiteY8" fmla="*/ 0 h 895149"/>
                    <a:gd name="connsiteX9" fmla="*/ 799245 w 895184"/>
                    <a:gd name="connsiteY9" fmla="*/ 0 h 895149"/>
                    <a:gd name="connsiteX10" fmla="*/ 883796 w 895184"/>
                    <a:gd name="connsiteY10" fmla="*/ 50561 h 895149"/>
                    <a:gd name="connsiteX11" fmla="*/ 892505 w 895184"/>
                    <a:gd name="connsiteY11" fmla="*/ 73373 h 895149"/>
                    <a:gd name="connsiteX12" fmla="*/ 895185 w 895184"/>
                    <a:gd name="connsiteY12" fmla="*/ 95904 h 89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5184" h="895149">
                      <a:moveTo>
                        <a:pt x="895185" y="95904"/>
                      </a:moveTo>
                      <a:lnTo>
                        <a:pt x="895185" y="799210"/>
                      </a:lnTo>
                      <a:cubicBezTo>
                        <a:pt x="895185" y="852169"/>
                        <a:pt x="852239" y="895149"/>
                        <a:pt x="799245" y="895149"/>
                      </a:cubicBezTo>
                      <a:lnTo>
                        <a:pt x="95939" y="895149"/>
                      </a:lnTo>
                      <a:cubicBezTo>
                        <a:pt x="42980" y="895149"/>
                        <a:pt x="0" y="852204"/>
                        <a:pt x="0" y="799210"/>
                      </a:cubicBezTo>
                      <a:lnTo>
                        <a:pt x="0" y="95904"/>
                      </a:lnTo>
                      <a:cubicBezTo>
                        <a:pt x="0" y="88147"/>
                        <a:pt x="917" y="80601"/>
                        <a:pt x="2680" y="73373"/>
                      </a:cubicBezTo>
                      <a:lnTo>
                        <a:pt x="11389" y="50561"/>
                      </a:lnTo>
                      <a:cubicBezTo>
                        <a:pt x="27572" y="20450"/>
                        <a:pt x="59376" y="0"/>
                        <a:pt x="95939" y="0"/>
                      </a:cubicBezTo>
                      <a:lnTo>
                        <a:pt x="799245" y="0"/>
                      </a:lnTo>
                      <a:cubicBezTo>
                        <a:pt x="835809" y="0"/>
                        <a:pt x="867612" y="20450"/>
                        <a:pt x="883796" y="50561"/>
                      </a:cubicBezTo>
                      <a:lnTo>
                        <a:pt x="892505" y="73373"/>
                      </a:lnTo>
                      <a:cubicBezTo>
                        <a:pt x="894268" y="80601"/>
                        <a:pt x="895185" y="88147"/>
                        <a:pt x="895185" y="95904"/>
                      </a:cubicBezTo>
                      <a:close/>
                    </a:path>
                  </a:pathLst>
                </a:custGeom>
                <a:solidFill>
                  <a:srgbClr val="FFFFFF"/>
                </a:solidFill>
                <a:ln w="3521"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239B4BC5-A3AA-44E8-7B62-20C157170600}"/>
                    </a:ext>
                  </a:extLst>
                </p:cNvPr>
                <p:cNvSpPr>
                  <a:spLocks noGrp="1" noRot="1" noMove="1" noResize="1" noEditPoints="1" noAdjustHandles="1" noChangeArrowheads="1" noChangeShapeType="1"/>
                </p:cNvSpPr>
                <p:nvPr/>
              </p:nvSpPr>
              <p:spPr>
                <a:xfrm>
                  <a:off x="7998922" y="4047655"/>
                  <a:ext cx="914435" cy="913538"/>
                </a:xfrm>
                <a:custGeom>
                  <a:avLst/>
                  <a:gdLst>
                    <a:gd name="connsiteX0" fmla="*/ 895427 w 914435"/>
                    <a:gd name="connsiteY0" fmla="*/ 105071 h 913538"/>
                    <a:gd name="connsiteX1" fmla="*/ 895427 w 914435"/>
                    <a:gd name="connsiteY1" fmla="*/ 379913 h 913538"/>
                    <a:gd name="connsiteX2" fmla="*/ 895427 w 914435"/>
                    <a:gd name="connsiteY2" fmla="*/ 767407 h 913538"/>
                    <a:gd name="connsiteX3" fmla="*/ 895427 w 914435"/>
                    <a:gd name="connsiteY3" fmla="*/ 805063 h 913538"/>
                    <a:gd name="connsiteX4" fmla="*/ 839084 w 914435"/>
                    <a:gd name="connsiteY4" fmla="*/ 889790 h 913538"/>
                    <a:gd name="connsiteX5" fmla="*/ 738702 w 914435"/>
                    <a:gd name="connsiteY5" fmla="*/ 895290 h 913538"/>
                    <a:gd name="connsiteX6" fmla="*/ 156333 w 914435"/>
                    <a:gd name="connsiteY6" fmla="*/ 895290 h 913538"/>
                    <a:gd name="connsiteX7" fmla="*/ 39063 w 914435"/>
                    <a:gd name="connsiteY7" fmla="*/ 864756 h 913538"/>
                    <a:gd name="connsiteX8" fmla="*/ 18295 w 914435"/>
                    <a:gd name="connsiteY8" fmla="*/ 751293 h 913538"/>
                    <a:gd name="connsiteX9" fmla="*/ 18295 w 914435"/>
                    <a:gd name="connsiteY9" fmla="*/ 572567 h 913538"/>
                    <a:gd name="connsiteX10" fmla="*/ 18295 w 914435"/>
                    <a:gd name="connsiteY10" fmla="*/ 168396 h 913538"/>
                    <a:gd name="connsiteX11" fmla="*/ 24995 w 914435"/>
                    <a:gd name="connsiteY11" fmla="*/ 73550 h 913538"/>
                    <a:gd name="connsiteX12" fmla="*/ 107747 w 914435"/>
                    <a:gd name="connsiteY12" fmla="*/ 18158 h 913538"/>
                    <a:gd name="connsiteX13" fmla="*/ 143570 w 914435"/>
                    <a:gd name="connsiteY13" fmla="*/ 18158 h 913538"/>
                    <a:gd name="connsiteX14" fmla="*/ 530253 w 914435"/>
                    <a:gd name="connsiteY14" fmla="*/ 18158 h 913538"/>
                    <a:gd name="connsiteX15" fmla="*/ 808515 w 914435"/>
                    <a:gd name="connsiteY15" fmla="*/ 18158 h 913538"/>
                    <a:gd name="connsiteX16" fmla="*/ 895463 w 914435"/>
                    <a:gd name="connsiteY16" fmla="*/ 105071 h 913538"/>
                    <a:gd name="connsiteX17" fmla="*/ 913480 w 914435"/>
                    <a:gd name="connsiteY17" fmla="*/ 105071 h 913538"/>
                    <a:gd name="connsiteX18" fmla="*/ 847793 w 914435"/>
                    <a:gd name="connsiteY18" fmla="*/ 7827 h 913538"/>
                    <a:gd name="connsiteX19" fmla="*/ 795257 w 914435"/>
                    <a:gd name="connsiteY19" fmla="*/ 141 h 913538"/>
                    <a:gd name="connsiteX20" fmla="*/ 653693 w 914435"/>
                    <a:gd name="connsiteY20" fmla="*/ 141 h 913538"/>
                    <a:gd name="connsiteX21" fmla="*/ 219129 w 914435"/>
                    <a:gd name="connsiteY21" fmla="*/ 141 h 913538"/>
                    <a:gd name="connsiteX22" fmla="*/ 107535 w 914435"/>
                    <a:gd name="connsiteY22" fmla="*/ 141 h 913538"/>
                    <a:gd name="connsiteX23" fmla="*/ 313 w 914435"/>
                    <a:gd name="connsiteY23" fmla="*/ 109831 h 913538"/>
                    <a:gd name="connsiteX24" fmla="*/ 313 w 914435"/>
                    <a:gd name="connsiteY24" fmla="*/ 446164 h 913538"/>
                    <a:gd name="connsiteX25" fmla="*/ 313 w 914435"/>
                    <a:gd name="connsiteY25" fmla="*/ 799386 h 913538"/>
                    <a:gd name="connsiteX26" fmla="*/ 106724 w 914435"/>
                    <a:gd name="connsiteY26" fmla="*/ 913272 h 913538"/>
                    <a:gd name="connsiteX27" fmla="*/ 213840 w 914435"/>
                    <a:gd name="connsiteY27" fmla="*/ 913272 h 913538"/>
                    <a:gd name="connsiteX28" fmla="*/ 649215 w 914435"/>
                    <a:gd name="connsiteY28" fmla="*/ 913272 h 913538"/>
                    <a:gd name="connsiteX29" fmla="*/ 793635 w 914435"/>
                    <a:gd name="connsiteY29" fmla="*/ 913272 h 913538"/>
                    <a:gd name="connsiteX30" fmla="*/ 839472 w 914435"/>
                    <a:gd name="connsiteY30" fmla="*/ 908653 h 913538"/>
                    <a:gd name="connsiteX31" fmla="*/ 913480 w 914435"/>
                    <a:gd name="connsiteY31" fmla="*/ 808272 h 913538"/>
                    <a:gd name="connsiteX32" fmla="*/ 913480 w 914435"/>
                    <a:gd name="connsiteY32" fmla="*/ 509277 h 913538"/>
                    <a:gd name="connsiteX33" fmla="*/ 913480 w 914435"/>
                    <a:gd name="connsiteY33" fmla="*/ 128024 h 913538"/>
                    <a:gd name="connsiteX34" fmla="*/ 913480 w 914435"/>
                    <a:gd name="connsiteY34" fmla="*/ 105036 h 913538"/>
                    <a:gd name="connsiteX35" fmla="*/ 895463 w 914435"/>
                    <a:gd name="connsiteY35" fmla="*/ 105036 h 91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4435" h="913538">
                      <a:moveTo>
                        <a:pt x="895427" y="105071"/>
                      </a:moveTo>
                      <a:cubicBezTo>
                        <a:pt x="895427" y="196673"/>
                        <a:pt x="895427" y="288311"/>
                        <a:pt x="895427" y="379913"/>
                      </a:cubicBezTo>
                      <a:cubicBezTo>
                        <a:pt x="895427" y="509066"/>
                        <a:pt x="895427" y="638254"/>
                        <a:pt x="895427" y="767407"/>
                      </a:cubicBezTo>
                      <a:cubicBezTo>
                        <a:pt x="895427" y="779959"/>
                        <a:pt x="895533" y="792511"/>
                        <a:pt x="895427" y="805063"/>
                      </a:cubicBezTo>
                      <a:cubicBezTo>
                        <a:pt x="895145" y="842226"/>
                        <a:pt x="874836" y="876427"/>
                        <a:pt x="839084" y="889790"/>
                      </a:cubicBezTo>
                      <a:cubicBezTo>
                        <a:pt x="809467" y="900861"/>
                        <a:pt x="769554" y="895290"/>
                        <a:pt x="738702" y="895290"/>
                      </a:cubicBezTo>
                      <a:lnTo>
                        <a:pt x="156333" y="895290"/>
                      </a:lnTo>
                      <a:cubicBezTo>
                        <a:pt x="114375" y="895290"/>
                        <a:pt x="69808" y="900614"/>
                        <a:pt x="39063" y="864756"/>
                      </a:cubicBezTo>
                      <a:cubicBezTo>
                        <a:pt x="12301" y="833552"/>
                        <a:pt x="18295" y="789514"/>
                        <a:pt x="18295" y="751293"/>
                      </a:cubicBezTo>
                      <a:cubicBezTo>
                        <a:pt x="18295" y="691706"/>
                        <a:pt x="18295" y="632154"/>
                        <a:pt x="18295" y="572567"/>
                      </a:cubicBezTo>
                      <a:cubicBezTo>
                        <a:pt x="18295" y="437843"/>
                        <a:pt x="18295" y="303119"/>
                        <a:pt x="18295" y="168396"/>
                      </a:cubicBezTo>
                      <a:cubicBezTo>
                        <a:pt x="18295" y="137791"/>
                        <a:pt x="13959" y="102568"/>
                        <a:pt x="24995" y="73550"/>
                      </a:cubicBezTo>
                      <a:cubicBezTo>
                        <a:pt x="38287" y="38679"/>
                        <a:pt x="70760" y="18511"/>
                        <a:pt x="107747" y="18158"/>
                      </a:cubicBezTo>
                      <a:cubicBezTo>
                        <a:pt x="119700" y="18052"/>
                        <a:pt x="131617" y="18158"/>
                        <a:pt x="143570" y="18158"/>
                      </a:cubicBezTo>
                      <a:lnTo>
                        <a:pt x="530253" y="18158"/>
                      </a:lnTo>
                      <a:cubicBezTo>
                        <a:pt x="622948" y="18158"/>
                        <a:pt x="715855" y="16184"/>
                        <a:pt x="808515" y="18158"/>
                      </a:cubicBezTo>
                      <a:cubicBezTo>
                        <a:pt x="856960" y="19181"/>
                        <a:pt x="894052" y="57401"/>
                        <a:pt x="895463" y="105071"/>
                      </a:cubicBezTo>
                      <a:cubicBezTo>
                        <a:pt x="895815" y="116636"/>
                        <a:pt x="913797" y="116671"/>
                        <a:pt x="913480" y="105071"/>
                      </a:cubicBezTo>
                      <a:cubicBezTo>
                        <a:pt x="912246" y="62690"/>
                        <a:pt x="887670" y="24082"/>
                        <a:pt x="847793" y="7827"/>
                      </a:cubicBezTo>
                      <a:cubicBezTo>
                        <a:pt x="830692" y="846"/>
                        <a:pt x="813275" y="141"/>
                        <a:pt x="795257" y="141"/>
                      </a:cubicBezTo>
                      <a:lnTo>
                        <a:pt x="653693" y="141"/>
                      </a:lnTo>
                      <a:cubicBezTo>
                        <a:pt x="508850" y="141"/>
                        <a:pt x="364007" y="141"/>
                        <a:pt x="219129" y="141"/>
                      </a:cubicBezTo>
                      <a:cubicBezTo>
                        <a:pt x="181931" y="141"/>
                        <a:pt x="144733" y="-176"/>
                        <a:pt x="107535" y="141"/>
                      </a:cubicBezTo>
                      <a:cubicBezTo>
                        <a:pt x="45480" y="705"/>
                        <a:pt x="701" y="49256"/>
                        <a:pt x="313" y="109831"/>
                      </a:cubicBezTo>
                      <a:cubicBezTo>
                        <a:pt x="-392" y="221918"/>
                        <a:pt x="313" y="334041"/>
                        <a:pt x="313" y="446164"/>
                      </a:cubicBezTo>
                      <a:cubicBezTo>
                        <a:pt x="313" y="558287"/>
                        <a:pt x="313" y="681657"/>
                        <a:pt x="313" y="799386"/>
                      </a:cubicBezTo>
                      <a:cubicBezTo>
                        <a:pt x="313" y="861512"/>
                        <a:pt x="42166" y="912214"/>
                        <a:pt x="106724" y="913272"/>
                      </a:cubicBezTo>
                      <a:cubicBezTo>
                        <a:pt x="142406" y="913871"/>
                        <a:pt x="178159" y="913272"/>
                        <a:pt x="213840" y="913272"/>
                      </a:cubicBezTo>
                      <a:cubicBezTo>
                        <a:pt x="358965" y="913272"/>
                        <a:pt x="504091" y="913272"/>
                        <a:pt x="649215" y="913272"/>
                      </a:cubicBezTo>
                      <a:lnTo>
                        <a:pt x="793635" y="913272"/>
                      </a:lnTo>
                      <a:cubicBezTo>
                        <a:pt x="809149" y="913272"/>
                        <a:pt x="824381" y="913272"/>
                        <a:pt x="839472" y="908653"/>
                      </a:cubicBezTo>
                      <a:cubicBezTo>
                        <a:pt x="883686" y="895008"/>
                        <a:pt x="912493" y="853932"/>
                        <a:pt x="913480" y="808272"/>
                      </a:cubicBezTo>
                      <a:cubicBezTo>
                        <a:pt x="915631" y="708701"/>
                        <a:pt x="913480" y="608883"/>
                        <a:pt x="913480" y="509277"/>
                      </a:cubicBezTo>
                      <a:cubicBezTo>
                        <a:pt x="913480" y="409671"/>
                        <a:pt x="913480" y="255097"/>
                        <a:pt x="913480" y="128024"/>
                      </a:cubicBezTo>
                      <a:lnTo>
                        <a:pt x="913480" y="105036"/>
                      </a:lnTo>
                      <a:cubicBezTo>
                        <a:pt x="913480" y="93436"/>
                        <a:pt x="895463" y="93436"/>
                        <a:pt x="895463" y="105036"/>
                      </a:cubicBezTo>
                      <a:close/>
                    </a:path>
                  </a:pathLst>
                </a:custGeom>
                <a:solidFill>
                  <a:srgbClr val="313131"/>
                </a:solidFill>
                <a:ln w="3521" cap="flat">
                  <a:noFill/>
                  <a:prstDash val="solid"/>
                  <a:miter/>
                </a:ln>
              </p:spPr>
              <p:txBody>
                <a:bodyPr rtlCol="0" anchor="ctr"/>
                <a:lstStyle/>
                <a:p>
                  <a:endParaRPr lang="en-GB"/>
                </a:p>
              </p:txBody>
            </p:sp>
          </p:grpSp>
          <p:sp>
            <p:nvSpPr>
              <p:cNvPr id="113" name="Freeform: Shape 112">
                <a:extLst>
                  <a:ext uri="{FF2B5EF4-FFF2-40B4-BE49-F238E27FC236}">
                    <a16:creationId xmlns:a16="http://schemas.microsoft.com/office/drawing/2014/main" id="{2190CAAF-1DDE-1B2C-1952-1A69B7549C6E}"/>
                  </a:ext>
                </a:extLst>
              </p:cNvPr>
              <p:cNvSpPr>
                <a:spLocks noGrp="1" noRot="1" noMove="1" noResize="1" noEditPoints="1" noAdjustHandles="1" noChangeArrowheads="1" noChangeShapeType="1"/>
              </p:cNvSpPr>
              <p:nvPr/>
            </p:nvSpPr>
            <p:spPr>
              <a:xfrm>
                <a:off x="8864008" y="5002286"/>
                <a:ext cx="56840" cy="219836"/>
              </a:xfrm>
              <a:custGeom>
                <a:avLst/>
                <a:gdLst>
                  <a:gd name="connsiteX0" fmla="*/ 196 w 56840"/>
                  <a:gd name="connsiteY0" fmla="*/ 11282 h 219836"/>
                  <a:gd name="connsiteX1" fmla="*/ 39297 w 56840"/>
                  <a:gd name="connsiteY1" fmla="*/ 213350 h 219836"/>
                  <a:gd name="connsiteX2" fmla="*/ 56645 w 56840"/>
                  <a:gd name="connsiteY2" fmla="*/ 208554 h 219836"/>
                  <a:gd name="connsiteX3" fmla="*/ 17543 w 56840"/>
                  <a:gd name="connsiteY3" fmla="*/ 6486 h 219836"/>
                  <a:gd name="connsiteX4" fmla="*/ 196 w 56840"/>
                  <a:gd name="connsiteY4" fmla="*/ 11282 h 219836"/>
                  <a:gd name="connsiteX5" fmla="*/ 196 w 56840"/>
                  <a:gd name="connsiteY5" fmla="*/ 11282 h 21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40" h="219836">
                    <a:moveTo>
                      <a:pt x="196" y="11282"/>
                    </a:moveTo>
                    <a:cubicBezTo>
                      <a:pt x="13241" y="78626"/>
                      <a:pt x="26252" y="146005"/>
                      <a:pt x="39297" y="213350"/>
                    </a:cubicBezTo>
                    <a:cubicBezTo>
                      <a:pt x="41483" y="224703"/>
                      <a:pt x="58866" y="219908"/>
                      <a:pt x="56645" y="208554"/>
                    </a:cubicBezTo>
                    <a:cubicBezTo>
                      <a:pt x="43599" y="141210"/>
                      <a:pt x="30589" y="73831"/>
                      <a:pt x="17543" y="6486"/>
                    </a:cubicBezTo>
                    <a:cubicBezTo>
                      <a:pt x="15357" y="-4867"/>
                      <a:pt x="-2026" y="-72"/>
                      <a:pt x="196" y="11282"/>
                    </a:cubicBezTo>
                    <a:lnTo>
                      <a:pt x="196" y="11282"/>
                    </a:lnTo>
                    <a:close/>
                  </a:path>
                </a:pathLst>
              </a:custGeom>
              <a:solidFill>
                <a:srgbClr val="313131"/>
              </a:solidFill>
              <a:ln w="3521"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B4E3BC17-4F0C-353C-D874-54C5D010786E}"/>
                  </a:ext>
                </a:extLst>
              </p:cNvPr>
              <p:cNvSpPr>
                <a:spLocks noGrp="1" noRot="1" noMove="1" noResize="1" noEditPoints="1" noAdjustHandles="1" noChangeArrowheads="1" noChangeShapeType="1"/>
              </p:cNvSpPr>
              <p:nvPr/>
            </p:nvSpPr>
            <p:spPr>
              <a:xfrm>
                <a:off x="7990689" y="5002317"/>
                <a:ext cx="56829" cy="219846"/>
              </a:xfrm>
              <a:custGeom>
                <a:avLst/>
                <a:gdLst>
                  <a:gd name="connsiteX0" fmla="*/ 39292 w 56829"/>
                  <a:gd name="connsiteY0" fmla="*/ 6492 h 219846"/>
                  <a:gd name="connsiteX1" fmla="*/ 190 w 56829"/>
                  <a:gd name="connsiteY1" fmla="*/ 208559 h 219846"/>
                  <a:gd name="connsiteX2" fmla="*/ 17537 w 56829"/>
                  <a:gd name="connsiteY2" fmla="*/ 213354 h 219846"/>
                  <a:gd name="connsiteX3" fmla="*/ 56639 w 56829"/>
                  <a:gd name="connsiteY3" fmla="*/ 11287 h 219846"/>
                  <a:gd name="connsiteX4" fmla="*/ 39292 w 56829"/>
                  <a:gd name="connsiteY4" fmla="*/ 6492 h 219846"/>
                  <a:gd name="connsiteX5" fmla="*/ 39292 w 56829"/>
                  <a:gd name="connsiteY5" fmla="*/ 6492 h 2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29" h="219846">
                    <a:moveTo>
                      <a:pt x="39292" y="6492"/>
                    </a:moveTo>
                    <a:cubicBezTo>
                      <a:pt x="26246" y="73836"/>
                      <a:pt x="13236" y="141215"/>
                      <a:pt x="190" y="208559"/>
                    </a:cubicBezTo>
                    <a:cubicBezTo>
                      <a:pt x="-1996" y="219878"/>
                      <a:pt x="15351" y="224743"/>
                      <a:pt x="17537" y="213354"/>
                    </a:cubicBezTo>
                    <a:cubicBezTo>
                      <a:pt x="30583" y="146010"/>
                      <a:pt x="43594" y="78631"/>
                      <a:pt x="56639" y="11287"/>
                    </a:cubicBezTo>
                    <a:cubicBezTo>
                      <a:pt x="58825" y="-31"/>
                      <a:pt x="41478" y="-4897"/>
                      <a:pt x="39292" y="6492"/>
                    </a:cubicBezTo>
                    <a:lnTo>
                      <a:pt x="39292" y="6492"/>
                    </a:lnTo>
                    <a:close/>
                  </a:path>
                </a:pathLst>
              </a:custGeom>
              <a:solidFill>
                <a:srgbClr val="313131"/>
              </a:solidFill>
              <a:ln w="3521" cap="flat">
                <a:noFill/>
                <a:prstDash val="solid"/>
                <a:miter/>
              </a:ln>
            </p:spPr>
            <p:txBody>
              <a:bodyPr rtlCol="0" anchor="ctr"/>
              <a:lstStyle/>
              <a:p>
                <a:endParaRPr lang="en-GB"/>
              </a:p>
            </p:txBody>
          </p:sp>
          <p:grpSp>
            <p:nvGrpSpPr>
              <p:cNvPr id="115" name="Graphic 5">
                <a:extLst>
                  <a:ext uri="{FF2B5EF4-FFF2-40B4-BE49-F238E27FC236}">
                    <a16:creationId xmlns:a16="http://schemas.microsoft.com/office/drawing/2014/main" id="{265928DF-255A-8C5E-30F2-11D168E904D5}"/>
                  </a:ext>
                </a:extLst>
              </p:cNvPr>
              <p:cNvGrpSpPr>
                <a:grpSpLocks noGrp="1" noUngrp="1" noRot="1" noMove="1" noResize="1"/>
              </p:cNvGrpSpPr>
              <p:nvPr/>
            </p:nvGrpSpPr>
            <p:grpSpPr>
              <a:xfrm>
                <a:off x="8980996" y="4121569"/>
                <a:ext cx="1086796" cy="1228395"/>
                <a:chOff x="8980996" y="4121569"/>
                <a:chExt cx="1086796" cy="1228395"/>
              </a:xfrm>
            </p:grpSpPr>
            <p:sp>
              <p:nvSpPr>
                <p:cNvPr id="116" name="Freeform: Shape 115">
                  <a:extLst>
                    <a:ext uri="{FF2B5EF4-FFF2-40B4-BE49-F238E27FC236}">
                      <a16:creationId xmlns:a16="http://schemas.microsoft.com/office/drawing/2014/main" id="{7EEB7781-B929-0FE2-5274-1D2E17EF7E9B}"/>
                    </a:ext>
                  </a:extLst>
                </p:cNvPr>
                <p:cNvSpPr>
                  <a:spLocks noGrp="1" noRot="1" noMove="1" noResize="1" noEditPoints="1" noAdjustHandles="1" noChangeArrowheads="1" noChangeShapeType="1"/>
                </p:cNvSpPr>
                <p:nvPr/>
              </p:nvSpPr>
              <p:spPr>
                <a:xfrm>
                  <a:off x="8990112" y="4130231"/>
                  <a:ext cx="1068657" cy="1209234"/>
                </a:xfrm>
                <a:custGeom>
                  <a:avLst/>
                  <a:gdLst>
                    <a:gd name="connsiteX0" fmla="*/ 1068622 w 1068657"/>
                    <a:gd name="connsiteY0" fmla="*/ 255132 h 1209234"/>
                    <a:gd name="connsiteX1" fmla="*/ 1068622 w 1068657"/>
                    <a:gd name="connsiteY1" fmla="*/ 1094713 h 1209234"/>
                    <a:gd name="connsiteX2" fmla="*/ 954102 w 1068657"/>
                    <a:gd name="connsiteY2" fmla="*/ 1209234 h 1209234"/>
                    <a:gd name="connsiteX3" fmla="*/ 114521 w 1068657"/>
                    <a:gd name="connsiteY3" fmla="*/ 1209234 h 1209234"/>
                    <a:gd name="connsiteX4" fmla="*/ 0 w 1068657"/>
                    <a:gd name="connsiteY4" fmla="*/ 1094713 h 1209234"/>
                    <a:gd name="connsiteX5" fmla="*/ 0 w 1068657"/>
                    <a:gd name="connsiteY5" fmla="*/ 255132 h 1209234"/>
                    <a:gd name="connsiteX6" fmla="*/ 9767 w 1068657"/>
                    <a:gd name="connsiteY6" fmla="*/ 208802 h 1209234"/>
                    <a:gd name="connsiteX7" fmla="*/ 9837 w 1068657"/>
                    <a:gd name="connsiteY7" fmla="*/ 208626 h 1209234"/>
                    <a:gd name="connsiteX8" fmla="*/ 89416 w 1068657"/>
                    <a:gd name="connsiteY8" fmla="*/ 0 h 1209234"/>
                    <a:gd name="connsiteX9" fmla="*/ 86737 w 1068657"/>
                    <a:gd name="connsiteY9" fmla="*/ 22530 h 1209234"/>
                    <a:gd name="connsiteX10" fmla="*/ 86737 w 1068657"/>
                    <a:gd name="connsiteY10" fmla="*/ 725836 h 1209234"/>
                    <a:gd name="connsiteX11" fmla="*/ 182676 w 1068657"/>
                    <a:gd name="connsiteY11" fmla="*/ 821776 h 1209234"/>
                    <a:gd name="connsiteX12" fmla="*/ 885982 w 1068657"/>
                    <a:gd name="connsiteY12" fmla="*/ 821776 h 1209234"/>
                    <a:gd name="connsiteX13" fmla="*/ 981921 w 1068657"/>
                    <a:gd name="connsiteY13" fmla="*/ 725836 h 1209234"/>
                    <a:gd name="connsiteX14" fmla="*/ 981921 w 1068657"/>
                    <a:gd name="connsiteY14" fmla="*/ 22530 h 1209234"/>
                    <a:gd name="connsiteX15" fmla="*/ 979241 w 1068657"/>
                    <a:gd name="connsiteY15" fmla="*/ 0 h 1209234"/>
                    <a:gd name="connsiteX16" fmla="*/ 1058820 w 1068657"/>
                    <a:gd name="connsiteY16" fmla="*/ 208626 h 1209234"/>
                    <a:gd name="connsiteX17" fmla="*/ 1058891 w 1068657"/>
                    <a:gd name="connsiteY17" fmla="*/ 208802 h 1209234"/>
                    <a:gd name="connsiteX18" fmla="*/ 1068658 w 1068657"/>
                    <a:gd name="connsiteY18" fmla="*/ 255132 h 120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8657" h="1209234">
                      <a:moveTo>
                        <a:pt x="1068622" y="255132"/>
                      </a:moveTo>
                      <a:lnTo>
                        <a:pt x="1068622" y="1094713"/>
                      </a:lnTo>
                      <a:cubicBezTo>
                        <a:pt x="1068622" y="1157968"/>
                        <a:pt x="1017356" y="1209234"/>
                        <a:pt x="954102" y="1209234"/>
                      </a:cubicBezTo>
                      <a:lnTo>
                        <a:pt x="114521" y="1209234"/>
                      </a:lnTo>
                      <a:cubicBezTo>
                        <a:pt x="51266" y="1209234"/>
                        <a:pt x="0" y="1157968"/>
                        <a:pt x="0" y="1094713"/>
                      </a:cubicBezTo>
                      <a:lnTo>
                        <a:pt x="0" y="255132"/>
                      </a:lnTo>
                      <a:cubicBezTo>
                        <a:pt x="0" y="238631"/>
                        <a:pt x="3491" y="222976"/>
                        <a:pt x="9767" y="208802"/>
                      </a:cubicBezTo>
                      <a:lnTo>
                        <a:pt x="9837" y="208626"/>
                      </a:lnTo>
                      <a:lnTo>
                        <a:pt x="89416" y="0"/>
                      </a:lnTo>
                      <a:cubicBezTo>
                        <a:pt x="87653" y="7228"/>
                        <a:pt x="86737" y="14773"/>
                        <a:pt x="86737" y="22530"/>
                      </a:cubicBezTo>
                      <a:lnTo>
                        <a:pt x="86737" y="725836"/>
                      </a:lnTo>
                      <a:cubicBezTo>
                        <a:pt x="86737" y="778795"/>
                        <a:pt x="129682" y="821776"/>
                        <a:pt x="182676" y="821776"/>
                      </a:cubicBezTo>
                      <a:lnTo>
                        <a:pt x="885982" y="821776"/>
                      </a:lnTo>
                      <a:cubicBezTo>
                        <a:pt x="938941" y="821776"/>
                        <a:pt x="981921" y="778830"/>
                        <a:pt x="981921" y="725836"/>
                      </a:cubicBezTo>
                      <a:lnTo>
                        <a:pt x="981921" y="22530"/>
                      </a:lnTo>
                      <a:cubicBezTo>
                        <a:pt x="981921" y="14773"/>
                        <a:pt x="981004" y="7228"/>
                        <a:pt x="979241" y="0"/>
                      </a:cubicBezTo>
                      <a:lnTo>
                        <a:pt x="1058820" y="208626"/>
                      </a:lnTo>
                      <a:lnTo>
                        <a:pt x="1058891" y="208802"/>
                      </a:lnTo>
                      <a:cubicBezTo>
                        <a:pt x="1065167" y="222976"/>
                        <a:pt x="1068658" y="238666"/>
                        <a:pt x="1068658" y="255132"/>
                      </a:cubicBezTo>
                      <a:close/>
                    </a:path>
                  </a:pathLst>
                </a:custGeom>
                <a:solidFill>
                  <a:srgbClr val="E6E6E5"/>
                </a:solidFill>
                <a:ln w="3521" cap="flat">
                  <a:no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98391AE8-1F1B-D101-0A7E-CD4472E724B3}"/>
                    </a:ext>
                  </a:extLst>
                </p:cNvPr>
                <p:cNvSpPr>
                  <a:spLocks noGrp="1" noRot="1" noMove="1" noResize="1" noEditPoints="1" noAdjustHandles="1" noChangeArrowheads="1" noChangeShapeType="1"/>
                </p:cNvSpPr>
                <p:nvPr/>
              </p:nvSpPr>
              <p:spPr>
                <a:xfrm>
                  <a:off x="8980996" y="4121569"/>
                  <a:ext cx="1086796" cy="1228395"/>
                </a:xfrm>
                <a:custGeom>
                  <a:avLst/>
                  <a:gdLst>
                    <a:gd name="connsiteX0" fmla="*/ 1068712 w 1086796"/>
                    <a:gd name="connsiteY0" fmla="*/ 263794 h 1228395"/>
                    <a:gd name="connsiteX1" fmla="*/ 1068712 w 1086796"/>
                    <a:gd name="connsiteY1" fmla="*/ 1050945 h 1228395"/>
                    <a:gd name="connsiteX2" fmla="*/ 1064305 w 1086796"/>
                    <a:gd name="connsiteY2" fmla="*/ 1133662 h 1228395"/>
                    <a:gd name="connsiteX3" fmla="*/ 962936 w 1086796"/>
                    <a:gd name="connsiteY3" fmla="*/ 1208904 h 1228395"/>
                    <a:gd name="connsiteX4" fmla="*/ 941887 w 1086796"/>
                    <a:gd name="connsiteY4" fmla="*/ 1208904 h 1228395"/>
                    <a:gd name="connsiteX5" fmla="*/ 818552 w 1086796"/>
                    <a:gd name="connsiteY5" fmla="*/ 1208904 h 1228395"/>
                    <a:gd name="connsiteX6" fmla="*/ 415086 w 1086796"/>
                    <a:gd name="connsiteY6" fmla="*/ 1208904 h 1228395"/>
                    <a:gd name="connsiteX7" fmla="*/ 131923 w 1086796"/>
                    <a:gd name="connsiteY7" fmla="*/ 1208904 h 1228395"/>
                    <a:gd name="connsiteX8" fmla="*/ 18072 w 1086796"/>
                    <a:gd name="connsiteY8" fmla="*/ 1102423 h 1228395"/>
                    <a:gd name="connsiteX9" fmla="*/ 18072 w 1086796"/>
                    <a:gd name="connsiteY9" fmla="*/ 1025101 h 1228395"/>
                    <a:gd name="connsiteX10" fmla="*/ 18072 w 1086796"/>
                    <a:gd name="connsiteY10" fmla="*/ 648467 h 1228395"/>
                    <a:gd name="connsiteX11" fmla="*/ 18072 w 1086796"/>
                    <a:gd name="connsiteY11" fmla="*/ 305046 h 1228395"/>
                    <a:gd name="connsiteX12" fmla="*/ 28227 w 1086796"/>
                    <a:gd name="connsiteY12" fmla="*/ 217993 h 1228395"/>
                    <a:gd name="connsiteX13" fmla="*/ 88907 w 1086796"/>
                    <a:gd name="connsiteY13" fmla="*/ 58905 h 1228395"/>
                    <a:gd name="connsiteX14" fmla="*/ 107171 w 1086796"/>
                    <a:gd name="connsiteY14" fmla="*/ 11059 h 1228395"/>
                    <a:gd name="connsiteX15" fmla="*/ 89824 w 1086796"/>
                    <a:gd name="connsiteY15" fmla="*/ 6264 h 1228395"/>
                    <a:gd name="connsiteX16" fmla="*/ 86827 w 1086796"/>
                    <a:gd name="connsiteY16" fmla="*/ 72127 h 1228395"/>
                    <a:gd name="connsiteX17" fmla="*/ 86827 w 1086796"/>
                    <a:gd name="connsiteY17" fmla="*/ 189045 h 1228395"/>
                    <a:gd name="connsiteX18" fmla="*/ 86827 w 1086796"/>
                    <a:gd name="connsiteY18" fmla="*/ 513602 h 1228395"/>
                    <a:gd name="connsiteX19" fmla="*/ 86827 w 1086796"/>
                    <a:gd name="connsiteY19" fmla="*/ 728680 h 1228395"/>
                    <a:gd name="connsiteX20" fmla="*/ 165383 w 1086796"/>
                    <a:gd name="connsiteY20" fmla="*/ 836043 h 1228395"/>
                    <a:gd name="connsiteX21" fmla="*/ 229237 w 1086796"/>
                    <a:gd name="connsiteY21" fmla="*/ 839393 h 1228395"/>
                    <a:gd name="connsiteX22" fmla="*/ 810301 w 1086796"/>
                    <a:gd name="connsiteY22" fmla="*/ 839393 h 1228395"/>
                    <a:gd name="connsiteX23" fmla="*/ 888540 w 1086796"/>
                    <a:gd name="connsiteY23" fmla="*/ 839393 h 1228395"/>
                    <a:gd name="connsiteX24" fmla="*/ 995339 w 1086796"/>
                    <a:gd name="connsiteY24" fmla="*/ 765385 h 1228395"/>
                    <a:gd name="connsiteX25" fmla="*/ 999958 w 1086796"/>
                    <a:gd name="connsiteY25" fmla="*/ 698640 h 1228395"/>
                    <a:gd name="connsiteX26" fmla="*/ 999958 w 1086796"/>
                    <a:gd name="connsiteY26" fmla="*/ 585495 h 1228395"/>
                    <a:gd name="connsiteX27" fmla="*/ 999958 w 1086796"/>
                    <a:gd name="connsiteY27" fmla="*/ 39266 h 1228395"/>
                    <a:gd name="connsiteX28" fmla="*/ 996961 w 1086796"/>
                    <a:gd name="connsiteY28" fmla="*/ 6229 h 1228395"/>
                    <a:gd name="connsiteX29" fmla="*/ 979614 w 1086796"/>
                    <a:gd name="connsiteY29" fmla="*/ 11024 h 1228395"/>
                    <a:gd name="connsiteX30" fmla="*/ 1024427 w 1086796"/>
                    <a:gd name="connsiteY30" fmla="*/ 128471 h 1228395"/>
                    <a:gd name="connsiteX31" fmla="*/ 1051718 w 1086796"/>
                    <a:gd name="connsiteY31" fmla="*/ 200011 h 1228395"/>
                    <a:gd name="connsiteX32" fmla="*/ 1068712 w 1086796"/>
                    <a:gd name="connsiteY32" fmla="*/ 263794 h 1228395"/>
                    <a:gd name="connsiteX33" fmla="*/ 1086730 w 1086796"/>
                    <a:gd name="connsiteY33" fmla="*/ 263794 h 1228395"/>
                    <a:gd name="connsiteX34" fmla="*/ 1070581 w 1086796"/>
                    <a:gd name="connsiteY34" fmla="*/ 199129 h 1228395"/>
                    <a:gd name="connsiteX35" fmla="*/ 1043044 w 1086796"/>
                    <a:gd name="connsiteY35" fmla="*/ 126990 h 1228395"/>
                    <a:gd name="connsiteX36" fmla="*/ 996996 w 1086796"/>
                    <a:gd name="connsiteY36" fmla="*/ 6264 h 1228395"/>
                    <a:gd name="connsiteX37" fmla="*/ 979649 w 1086796"/>
                    <a:gd name="connsiteY37" fmla="*/ 11059 h 1228395"/>
                    <a:gd name="connsiteX38" fmla="*/ 982011 w 1086796"/>
                    <a:gd name="connsiteY38" fmla="*/ 72127 h 1228395"/>
                    <a:gd name="connsiteX39" fmla="*/ 982011 w 1086796"/>
                    <a:gd name="connsiteY39" fmla="*/ 723674 h 1228395"/>
                    <a:gd name="connsiteX40" fmla="*/ 981870 w 1086796"/>
                    <a:gd name="connsiteY40" fmla="*/ 739399 h 1228395"/>
                    <a:gd name="connsiteX41" fmla="*/ 899999 w 1086796"/>
                    <a:gd name="connsiteY41" fmla="*/ 821270 h 1228395"/>
                    <a:gd name="connsiteX42" fmla="*/ 852329 w 1086796"/>
                    <a:gd name="connsiteY42" fmla="*/ 821411 h 1228395"/>
                    <a:gd name="connsiteX43" fmla="*/ 283782 w 1086796"/>
                    <a:gd name="connsiteY43" fmla="*/ 821411 h 1228395"/>
                    <a:gd name="connsiteX44" fmla="*/ 201629 w 1086796"/>
                    <a:gd name="connsiteY44" fmla="*/ 821411 h 1228395"/>
                    <a:gd name="connsiteX45" fmla="*/ 181955 w 1086796"/>
                    <a:gd name="connsiteY45" fmla="*/ 820917 h 1228395"/>
                    <a:gd name="connsiteX46" fmla="*/ 104844 w 1086796"/>
                    <a:gd name="connsiteY46" fmla="*/ 734498 h 1228395"/>
                    <a:gd name="connsiteX47" fmla="*/ 104844 w 1086796"/>
                    <a:gd name="connsiteY47" fmla="*/ 573648 h 1228395"/>
                    <a:gd name="connsiteX48" fmla="*/ 104844 w 1086796"/>
                    <a:gd name="connsiteY48" fmla="*/ 40147 h 1228395"/>
                    <a:gd name="connsiteX49" fmla="*/ 107206 w 1086796"/>
                    <a:gd name="connsiteY49" fmla="*/ 11059 h 1228395"/>
                    <a:gd name="connsiteX50" fmla="*/ 89859 w 1086796"/>
                    <a:gd name="connsiteY50" fmla="*/ 6264 h 1228395"/>
                    <a:gd name="connsiteX51" fmla="*/ 32422 w 1086796"/>
                    <a:gd name="connsiteY51" fmla="*/ 156854 h 1228395"/>
                    <a:gd name="connsiteX52" fmla="*/ 125 w 1086796"/>
                    <a:gd name="connsiteY52" fmla="*/ 270634 h 1228395"/>
                    <a:gd name="connsiteX53" fmla="*/ 125 w 1086796"/>
                    <a:gd name="connsiteY53" fmla="*/ 558663 h 1228395"/>
                    <a:gd name="connsiteX54" fmla="*/ 125 w 1086796"/>
                    <a:gd name="connsiteY54" fmla="*/ 968228 h 1228395"/>
                    <a:gd name="connsiteX55" fmla="*/ 125 w 1086796"/>
                    <a:gd name="connsiteY55" fmla="*/ 1087227 h 1228395"/>
                    <a:gd name="connsiteX56" fmla="*/ 372 w 1086796"/>
                    <a:gd name="connsiteY56" fmla="*/ 1110638 h 1228395"/>
                    <a:gd name="connsiteX57" fmla="*/ 71383 w 1086796"/>
                    <a:gd name="connsiteY57" fmla="*/ 1215287 h 1228395"/>
                    <a:gd name="connsiteX58" fmla="*/ 167358 w 1086796"/>
                    <a:gd name="connsiteY58" fmla="*/ 1226922 h 1228395"/>
                    <a:gd name="connsiteX59" fmla="*/ 317243 w 1086796"/>
                    <a:gd name="connsiteY59" fmla="*/ 1226922 h 1228395"/>
                    <a:gd name="connsiteX60" fmla="*/ 735588 w 1086796"/>
                    <a:gd name="connsiteY60" fmla="*/ 1226922 h 1228395"/>
                    <a:gd name="connsiteX61" fmla="*/ 968084 w 1086796"/>
                    <a:gd name="connsiteY61" fmla="*/ 1226816 h 1228395"/>
                    <a:gd name="connsiteX62" fmla="*/ 1086765 w 1086796"/>
                    <a:gd name="connsiteY62" fmla="*/ 1097240 h 1228395"/>
                    <a:gd name="connsiteX63" fmla="*/ 1086765 w 1086796"/>
                    <a:gd name="connsiteY63" fmla="*/ 996365 h 1228395"/>
                    <a:gd name="connsiteX64" fmla="*/ 1086765 w 1086796"/>
                    <a:gd name="connsiteY64" fmla="*/ 596248 h 1228395"/>
                    <a:gd name="connsiteX65" fmla="*/ 1086765 w 1086796"/>
                    <a:gd name="connsiteY65" fmla="*/ 280542 h 1228395"/>
                    <a:gd name="connsiteX66" fmla="*/ 1086765 w 1086796"/>
                    <a:gd name="connsiteY66" fmla="*/ 263829 h 1228395"/>
                    <a:gd name="connsiteX67" fmla="*/ 1068748 w 1086796"/>
                    <a:gd name="connsiteY67" fmla="*/ 263829 h 122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86796" h="1228395">
                      <a:moveTo>
                        <a:pt x="1068712" y="263794"/>
                      </a:moveTo>
                      <a:lnTo>
                        <a:pt x="1068712" y="1050945"/>
                      </a:lnTo>
                      <a:cubicBezTo>
                        <a:pt x="1068712" y="1077460"/>
                        <a:pt x="1071921" y="1107994"/>
                        <a:pt x="1064305" y="1133662"/>
                      </a:cubicBezTo>
                      <a:cubicBezTo>
                        <a:pt x="1050977" y="1178547"/>
                        <a:pt x="1009195" y="1208129"/>
                        <a:pt x="962936" y="1208904"/>
                      </a:cubicBezTo>
                      <a:cubicBezTo>
                        <a:pt x="955919" y="1209010"/>
                        <a:pt x="948903" y="1208904"/>
                        <a:pt x="941887" y="1208904"/>
                      </a:cubicBezTo>
                      <a:cubicBezTo>
                        <a:pt x="900775" y="1208904"/>
                        <a:pt x="859663" y="1208904"/>
                        <a:pt x="818552" y="1208904"/>
                      </a:cubicBezTo>
                      <a:cubicBezTo>
                        <a:pt x="684075" y="1208904"/>
                        <a:pt x="549563" y="1208904"/>
                        <a:pt x="415086" y="1208904"/>
                      </a:cubicBezTo>
                      <a:cubicBezTo>
                        <a:pt x="320698" y="1208904"/>
                        <a:pt x="226310" y="1208904"/>
                        <a:pt x="131923" y="1208904"/>
                      </a:cubicBezTo>
                      <a:cubicBezTo>
                        <a:pt x="70114" y="1208904"/>
                        <a:pt x="19095" y="1166735"/>
                        <a:pt x="18072" y="1102423"/>
                      </a:cubicBezTo>
                      <a:cubicBezTo>
                        <a:pt x="17684" y="1076649"/>
                        <a:pt x="18072" y="1050840"/>
                        <a:pt x="18072" y="1025101"/>
                      </a:cubicBezTo>
                      <a:lnTo>
                        <a:pt x="18072" y="648467"/>
                      </a:lnTo>
                      <a:cubicBezTo>
                        <a:pt x="18072" y="533982"/>
                        <a:pt x="18072" y="419532"/>
                        <a:pt x="18072" y="305046"/>
                      </a:cubicBezTo>
                      <a:cubicBezTo>
                        <a:pt x="18072" y="274548"/>
                        <a:pt x="16732" y="247328"/>
                        <a:pt x="28227" y="217993"/>
                      </a:cubicBezTo>
                      <a:cubicBezTo>
                        <a:pt x="48924" y="165140"/>
                        <a:pt x="68704" y="111934"/>
                        <a:pt x="88907" y="58905"/>
                      </a:cubicBezTo>
                      <a:lnTo>
                        <a:pt x="107171" y="11059"/>
                      </a:lnTo>
                      <a:lnTo>
                        <a:pt x="89824" y="6264"/>
                      </a:lnTo>
                      <a:cubicBezTo>
                        <a:pt x="85275" y="27701"/>
                        <a:pt x="86827" y="50337"/>
                        <a:pt x="86827" y="72127"/>
                      </a:cubicBezTo>
                      <a:cubicBezTo>
                        <a:pt x="86827" y="111088"/>
                        <a:pt x="86827" y="150084"/>
                        <a:pt x="86827" y="189045"/>
                      </a:cubicBezTo>
                      <a:cubicBezTo>
                        <a:pt x="86827" y="297219"/>
                        <a:pt x="86827" y="405428"/>
                        <a:pt x="86827" y="513602"/>
                      </a:cubicBezTo>
                      <a:cubicBezTo>
                        <a:pt x="86827" y="585283"/>
                        <a:pt x="86509" y="656999"/>
                        <a:pt x="86827" y="728680"/>
                      </a:cubicBezTo>
                      <a:cubicBezTo>
                        <a:pt x="87038" y="778113"/>
                        <a:pt x="115774" y="823280"/>
                        <a:pt x="165383" y="836043"/>
                      </a:cubicBezTo>
                      <a:cubicBezTo>
                        <a:pt x="185728" y="841297"/>
                        <a:pt x="208364" y="839393"/>
                        <a:pt x="229237" y="839393"/>
                      </a:cubicBezTo>
                      <a:cubicBezTo>
                        <a:pt x="422913" y="839393"/>
                        <a:pt x="616625" y="839393"/>
                        <a:pt x="810301" y="839393"/>
                      </a:cubicBezTo>
                      <a:cubicBezTo>
                        <a:pt x="836357" y="839393"/>
                        <a:pt x="862449" y="839463"/>
                        <a:pt x="888540" y="839393"/>
                      </a:cubicBezTo>
                      <a:cubicBezTo>
                        <a:pt x="936774" y="839252"/>
                        <a:pt x="980495" y="813160"/>
                        <a:pt x="995339" y="765385"/>
                      </a:cubicBezTo>
                      <a:cubicBezTo>
                        <a:pt x="1001932" y="744229"/>
                        <a:pt x="999958" y="720571"/>
                        <a:pt x="999958" y="698640"/>
                      </a:cubicBezTo>
                      <a:lnTo>
                        <a:pt x="999958" y="585495"/>
                      </a:lnTo>
                      <a:cubicBezTo>
                        <a:pt x="999958" y="403418"/>
                        <a:pt x="999958" y="221342"/>
                        <a:pt x="999958" y="39266"/>
                      </a:cubicBezTo>
                      <a:cubicBezTo>
                        <a:pt x="999958" y="28089"/>
                        <a:pt x="999288" y="17265"/>
                        <a:pt x="996961" y="6229"/>
                      </a:cubicBezTo>
                      <a:lnTo>
                        <a:pt x="979614" y="11024"/>
                      </a:lnTo>
                      <a:cubicBezTo>
                        <a:pt x="994563" y="50161"/>
                        <a:pt x="1009478" y="89333"/>
                        <a:pt x="1024427" y="128471"/>
                      </a:cubicBezTo>
                      <a:lnTo>
                        <a:pt x="1051718" y="200011"/>
                      </a:lnTo>
                      <a:cubicBezTo>
                        <a:pt x="1059722" y="220954"/>
                        <a:pt x="1068113" y="240805"/>
                        <a:pt x="1068712" y="263794"/>
                      </a:cubicBezTo>
                      <a:cubicBezTo>
                        <a:pt x="1069030" y="275358"/>
                        <a:pt x="1087012" y="275394"/>
                        <a:pt x="1086730" y="263794"/>
                      </a:cubicBezTo>
                      <a:cubicBezTo>
                        <a:pt x="1086130" y="240629"/>
                        <a:pt x="1078655" y="220320"/>
                        <a:pt x="1070581" y="199129"/>
                      </a:cubicBezTo>
                      <a:cubicBezTo>
                        <a:pt x="1061414" y="175083"/>
                        <a:pt x="1052247" y="151036"/>
                        <a:pt x="1043044" y="126990"/>
                      </a:cubicBezTo>
                      <a:cubicBezTo>
                        <a:pt x="1027706" y="86759"/>
                        <a:pt x="1012333" y="46494"/>
                        <a:pt x="996996" y="6264"/>
                      </a:cubicBezTo>
                      <a:cubicBezTo>
                        <a:pt x="992906" y="-4455"/>
                        <a:pt x="977181" y="-471"/>
                        <a:pt x="979649" y="11059"/>
                      </a:cubicBezTo>
                      <a:cubicBezTo>
                        <a:pt x="983809" y="30698"/>
                        <a:pt x="982011" y="52171"/>
                        <a:pt x="982011" y="72127"/>
                      </a:cubicBezTo>
                      <a:lnTo>
                        <a:pt x="982011" y="723674"/>
                      </a:lnTo>
                      <a:cubicBezTo>
                        <a:pt x="982011" y="728892"/>
                        <a:pt x="982188" y="734181"/>
                        <a:pt x="981870" y="739399"/>
                      </a:cubicBezTo>
                      <a:cubicBezTo>
                        <a:pt x="979331" y="783049"/>
                        <a:pt x="943685" y="818731"/>
                        <a:pt x="899999" y="821270"/>
                      </a:cubicBezTo>
                      <a:cubicBezTo>
                        <a:pt x="884203" y="822186"/>
                        <a:pt x="868161" y="821411"/>
                        <a:pt x="852329" y="821411"/>
                      </a:cubicBezTo>
                      <a:cubicBezTo>
                        <a:pt x="662814" y="821411"/>
                        <a:pt x="473298" y="821411"/>
                        <a:pt x="283782" y="821411"/>
                      </a:cubicBezTo>
                      <a:lnTo>
                        <a:pt x="201629" y="821411"/>
                      </a:lnTo>
                      <a:cubicBezTo>
                        <a:pt x="195106" y="821411"/>
                        <a:pt x="188442" y="821658"/>
                        <a:pt x="181955" y="820917"/>
                      </a:cubicBezTo>
                      <a:cubicBezTo>
                        <a:pt x="137775" y="815981"/>
                        <a:pt x="105796" y="778148"/>
                        <a:pt x="104844" y="734498"/>
                      </a:cubicBezTo>
                      <a:cubicBezTo>
                        <a:pt x="103645" y="680940"/>
                        <a:pt x="104844" y="627206"/>
                        <a:pt x="104844" y="573648"/>
                      </a:cubicBezTo>
                      <a:lnTo>
                        <a:pt x="104844" y="40147"/>
                      </a:lnTo>
                      <a:cubicBezTo>
                        <a:pt x="104844" y="30275"/>
                        <a:pt x="105126" y="20896"/>
                        <a:pt x="107206" y="11059"/>
                      </a:cubicBezTo>
                      <a:cubicBezTo>
                        <a:pt x="109639" y="-435"/>
                        <a:pt x="93949" y="-4455"/>
                        <a:pt x="89859" y="6264"/>
                      </a:cubicBezTo>
                      <a:cubicBezTo>
                        <a:pt x="70713" y="56472"/>
                        <a:pt x="51568" y="106645"/>
                        <a:pt x="32422" y="156854"/>
                      </a:cubicBezTo>
                      <a:cubicBezTo>
                        <a:pt x="18354" y="193735"/>
                        <a:pt x="231" y="230580"/>
                        <a:pt x="125" y="270634"/>
                      </a:cubicBezTo>
                      <a:cubicBezTo>
                        <a:pt x="-157" y="366643"/>
                        <a:pt x="125" y="462653"/>
                        <a:pt x="125" y="558663"/>
                      </a:cubicBezTo>
                      <a:cubicBezTo>
                        <a:pt x="125" y="695184"/>
                        <a:pt x="125" y="831706"/>
                        <a:pt x="125" y="968228"/>
                      </a:cubicBezTo>
                      <a:lnTo>
                        <a:pt x="125" y="1087227"/>
                      </a:lnTo>
                      <a:cubicBezTo>
                        <a:pt x="125" y="1095019"/>
                        <a:pt x="-121" y="1102846"/>
                        <a:pt x="372" y="1110638"/>
                      </a:cubicBezTo>
                      <a:cubicBezTo>
                        <a:pt x="3158" y="1155523"/>
                        <a:pt x="30554" y="1196247"/>
                        <a:pt x="71383" y="1215287"/>
                      </a:cubicBezTo>
                      <a:cubicBezTo>
                        <a:pt x="101847" y="1229460"/>
                        <a:pt x="134779" y="1226922"/>
                        <a:pt x="167358" y="1226922"/>
                      </a:cubicBezTo>
                      <a:lnTo>
                        <a:pt x="317243" y="1226922"/>
                      </a:lnTo>
                      <a:cubicBezTo>
                        <a:pt x="456691" y="1226922"/>
                        <a:pt x="596139" y="1226922"/>
                        <a:pt x="735588" y="1226922"/>
                      </a:cubicBezTo>
                      <a:cubicBezTo>
                        <a:pt x="812804" y="1226922"/>
                        <a:pt x="890903" y="1230306"/>
                        <a:pt x="968084" y="1226816"/>
                      </a:cubicBezTo>
                      <a:cubicBezTo>
                        <a:pt x="1038284" y="1223643"/>
                        <a:pt x="1086589" y="1165219"/>
                        <a:pt x="1086765" y="1097240"/>
                      </a:cubicBezTo>
                      <a:cubicBezTo>
                        <a:pt x="1086835" y="1063603"/>
                        <a:pt x="1086765" y="1029966"/>
                        <a:pt x="1086765" y="996365"/>
                      </a:cubicBezTo>
                      <a:lnTo>
                        <a:pt x="1086765" y="596248"/>
                      </a:lnTo>
                      <a:cubicBezTo>
                        <a:pt x="1086765" y="491001"/>
                        <a:pt x="1086765" y="385754"/>
                        <a:pt x="1086765" y="280542"/>
                      </a:cubicBezTo>
                      <a:lnTo>
                        <a:pt x="1086765" y="263829"/>
                      </a:lnTo>
                      <a:cubicBezTo>
                        <a:pt x="1086765" y="252229"/>
                        <a:pt x="1068748" y="252229"/>
                        <a:pt x="1068748" y="263829"/>
                      </a:cubicBezTo>
                      <a:close/>
                    </a:path>
                  </a:pathLst>
                </a:custGeom>
                <a:solidFill>
                  <a:srgbClr val="313131"/>
                </a:solidFill>
                <a:ln w="3521" cap="flat">
                  <a:noFill/>
                  <a:prstDash val="solid"/>
                  <a:miter/>
                </a:ln>
              </p:spPr>
              <p:txBody>
                <a:bodyPr rtlCol="0" anchor="ctr"/>
                <a:lstStyle/>
                <a:p>
                  <a:endParaRPr lang="en-GB"/>
                </a:p>
              </p:txBody>
            </p:sp>
          </p:grpSp>
          <p:sp>
            <p:nvSpPr>
              <p:cNvPr id="118" name="Freeform: Shape 117">
                <a:extLst>
                  <a:ext uri="{FF2B5EF4-FFF2-40B4-BE49-F238E27FC236}">
                    <a16:creationId xmlns:a16="http://schemas.microsoft.com/office/drawing/2014/main" id="{09E87B72-FA86-13DC-9175-4E0204EC07E6}"/>
                  </a:ext>
                </a:extLst>
              </p:cNvPr>
              <p:cNvSpPr>
                <a:spLocks noGrp="1" noRot="1" noMove="1" noResize="1" noEditPoints="1" noAdjustHandles="1" noChangeArrowheads="1" noChangeShapeType="1"/>
              </p:cNvSpPr>
              <p:nvPr/>
            </p:nvSpPr>
            <p:spPr>
              <a:xfrm>
                <a:off x="9932630" y="5002286"/>
                <a:ext cx="56840" cy="219836"/>
              </a:xfrm>
              <a:custGeom>
                <a:avLst/>
                <a:gdLst>
                  <a:gd name="connsiteX0" fmla="*/ 196 w 56840"/>
                  <a:gd name="connsiteY0" fmla="*/ 11282 h 219836"/>
                  <a:gd name="connsiteX1" fmla="*/ 39297 w 56840"/>
                  <a:gd name="connsiteY1" fmla="*/ 213350 h 219836"/>
                  <a:gd name="connsiteX2" fmla="*/ 56645 w 56840"/>
                  <a:gd name="connsiteY2" fmla="*/ 208554 h 219836"/>
                  <a:gd name="connsiteX3" fmla="*/ 17543 w 56840"/>
                  <a:gd name="connsiteY3" fmla="*/ 6486 h 219836"/>
                  <a:gd name="connsiteX4" fmla="*/ 196 w 56840"/>
                  <a:gd name="connsiteY4" fmla="*/ 11282 h 219836"/>
                  <a:gd name="connsiteX5" fmla="*/ 196 w 56840"/>
                  <a:gd name="connsiteY5" fmla="*/ 11282 h 21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40" h="219836">
                    <a:moveTo>
                      <a:pt x="196" y="11282"/>
                    </a:moveTo>
                    <a:cubicBezTo>
                      <a:pt x="13241" y="78626"/>
                      <a:pt x="26252" y="146005"/>
                      <a:pt x="39297" y="213350"/>
                    </a:cubicBezTo>
                    <a:cubicBezTo>
                      <a:pt x="41483" y="224703"/>
                      <a:pt x="58866" y="219908"/>
                      <a:pt x="56645" y="208554"/>
                    </a:cubicBezTo>
                    <a:cubicBezTo>
                      <a:pt x="43599" y="141210"/>
                      <a:pt x="30589" y="73831"/>
                      <a:pt x="17543" y="6486"/>
                    </a:cubicBezTo>
                    <a:cubicBezTo>
                      <a:pt x="15357" y="-4867"/>
                      <a:pt x="-2026" y="-72"/>
                      <a:pt x="196" y="11282"/>
                    </a:cubicBezTo>
                    <a:lnTo>
                      <a:pt x="196" y="11282"/>
                    </a:lnTo>
                    <a:close/>
                  </a:path>
                </a:pathLst>
              </a:custGeom>
              <a:solidFill>
                <a:srgbClr val="313131"/>
              </a:solidFill>
              <a:ln w="3521"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C2297A5D-4355-9211-8317-51A5D3974CC4}"/>
                  </a:ext>
                </a:extLst>
              </p:cNvPr>
              <p:cNvSpPr>
                <a:spLocks noGrp="1" noRot="1" noMove="1" noResize="1" noEditPoints="1" noAdjustHandles="1" noChangeArrowheads="1" noChangeShapeType="1"/>
              </p:cNvSpPr>
              <p:nvPr/>
            </p:nvSpPr>
            <p:spPr>
              <a:xfrm>
                <a:off x="9059347" y="5002317"/>
                <a:ext cx="56829" cy="219846"/>
              </a:xfrm>
              <a:custGeom>
                <a:avLst/>
                <a:gdLst>
                  <a:gd name="connsiteX0" fmla="*/ 39292 w 56829"/>
                  <a:gd name="connsiteY0" fmla="*/ 6492 h 219846"/>
                  <a:gd name="connsiteX1" fmla="*/ 190 w 56829"/>
                  <a:gd name="connsiteY1" fmla="*/ 208559 h 219846"/>
                  <a:gd name="connsiteX2" fmla="*/ 17537 w 56829"/>
                  <a:gd name="connsiteY2" fmla="*/ 213354 h 219846"/>
                  <a:gd name="connsiteX3" fmla="*/ 56639 w 56829"/>
                  <a:gd name="connsiteY3" fmla="*/ 11287 h 219846"/>
                  <a:gd name="connsiteX4" fmla="*/ 39292 w 56829"/>
                  <a:gd name="connsiteY4" fmla="*/ 6492 h 219846"/>
                  <a:gd name="connsiteX5" fmla="*/ 39292 w 56829"/>
                  <a:gd name="connsiteY5" fmla="*/ 6492 h 2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29" h="219846">
                    <a:moveTo>
                      <a:pt x="39292" y="6492"/>
                    </a:moveTo>
                    <a:cubicBezTo>
                      <a:pt x="26246" y="73836"/>
                      <a:pt x="13236" y="141215"/>
                      <a:pt x="190" y="208559"/>
                    </a:cubicBezTo>
                    <a:cubicBezTo>
                      <a:pt x="-1996" y="219878"/>
                      <a:pt x="15351" y="224743"/>
                      <a:pt x="17537" y="213354"/>
                    </a:cubicBezTo>
                    <a:cubicBezTo>
                      <a:pt x="30583" y="146010"/>
                      <a:pt x="43594" y="78631"/>
                      <a:pt x="56639" y="11287"/>
                    </a:cubicBezTo>
                    <a:cubicBezTo>
                      <a:pt x="58825" y="-31"/>
                      <a:pt x="41478" y="-4897"/>
                      <a:pt x="39292" y="6492"/>
                    </a:cubicBezTo>
                    <a:lnTo>
                      <a:pt x="39292" y="6492"/>
                    </a:lnTo>
                    <a:close/>
                  </a:path>
                </a:pathLst>
              </a:custGeom>
              <a:solidFill>
                <a:srgbClr val="313131"/>
              </a:solidFill>
              <a:ln w="3521" cap="flat">
                <a:noFill/>
                <a:prstDash val="solid"/>
                <a:miter/>
              </a:ln>
            </p:spPr>
            <p:txBody>
              <a:bodyPr rtlCol="0" anchor="ctr"/>
              <a:lstStyle/>
              <a:p>
                <a:endParaRPr lang="en-GB"/>
              </a:p>
            </p:txBody>
          </p:sp>
          <p:grpSp>
            <p:nvGrpSpPr>
              <p:cNvPr id="120" name="Graphic 5">
                <a:extLst>
                  <a:ext uri="{FF2B5EF4-FFF2-40B4-BE49-F238E27FC236}">
                    <a16:creationId xmlns:a16="http://schemas.microsoft.com/office/drawing/2014/main" id="{4A30AE68-4711-6A16-3A89-CF27463FD148}"/>
                  </a:ext>
                </a:extLst>
              </p:cNvPr>
              <p:cNvGrpSpPr>
                <a:grpSpLocks noGrp="1" noUngrp="1" noRot="1" noMove="1" noResize="1"/>
              </p:cNvGrpSpPr>
              <p:nvPr/>
            </p:nvGrpSpPr>
            <p:grpSpPr>
              <a:xfrm>
                <a:off x="9067544" y="4047655"/>
                <a:ext cx="914435" cy="913538"/>
                <a:chOff x="9067544" y="4047655"/>
                <a:chExt cx="914435" cy="913538"/>
              </a:xfrm>
            </p:grpSpPr>
            <p:sp>
              <p:nvSpPr>
                <p:cNvPr id="121" name="Freeform: Shape 120">
                  <a:extLst>
                    <a:ext uri="{FF2B5EF4-FFF2-40B4-BE49-F238E27FC236}">
                      <a16:creationId xmlns:a16="http://schemas.microsoft.com/office/drawing/2014/main" id="{0E173DDD-88B4-9E05-BFD3-4D25BBC84C52}"/>
                    </a:ext>
                  </a:extLst>
                </p:cNvPr>
                <p:cNvSpPr>
                  <a:spLocks noGrp="1" noRot="1" noMove="1" noResize="1" noEditPoints="1" noAdjustHandles="1" noChangeArrowheads="1" noChangeShapeType="1"/>
                </p:cNvSpPr>
                <p:nvPr/>
              </p:nvSpPr>
              <p:spPr>
                <a:xfrm>
                  <a:off x="9076814" y="4056822"/>
                  <a:ext cx="895184" cy="895149"/>
                </a:xfrm>
                <a:custGeom>
                  <a:avLst/>
                  <a:gdLst>
                    <a:gd name="connsiteX0" fmla="*/ 895185 w 895184"/>
                    <a:gd name="connsiteY0" fmla="*/ 95904 h 895149"/>
                    <a:gd name="connsiteX1" fmla="*/ 895185 w 895184"/>
                    <a:gd name="connsiteY1" fmla="*/ 799210 h 895149"/>
                    <a:gd name="connsiteX2" fmla="*/ 799245 w 895184"/>
                    <a:gd name="connsiteY2" fmla="*/ 895149 h 895149"/>
                    <a:gd name="connsiteX3" fmla="*/ 95939 w 895184"/>
                    <a:gd name="connsiteY3" fmla="*/ 895149 h 895149"/>
                    <a:gd name="connsiteX4" fmla="*/ 0 w 895184"/>
                    <a:gd name="connsiteY4" fmla="*/ 799210 h 895149"/>
                    <a:gd name="connsiteX5" fmla="*/ 0 w 895184"/>
                    <a:gd name="connsiteY5" fmla="*/ 95904 h 895149"/>
                    <a:gd name="connsiteX6" fmla="*/ 2680 w 895184"/>
                    <a:gd name="connsiteY6" fmla="*/ 73373 h 895149"/>
                    <a:gd name="connsiteX7" fmla="*/ 11389 w 895184"/>
                    <a:gd name="connsiteY7" fmla="*/ 50561 h 895149"/>
                    <a:gd name="connsiteX8" fmla="*/ 95939 w 895184"/>
                    <a:gd name="connsiteY8" fmla="*/ 0 h 895149"/>
                    <a:gd name="connsiteX9" fmla="*/ 799245 w 895184"/>
                    <a:gd name="connsiteY9" fmla="*/ 0 h 895149"/>
                    <a:gd name="connsiteX10" fmla="*/ 883796 w 895184"/>
                    <a:gd name="connsiteY10" fmla="*/ 50561 h 895149"/>
                    <a:gd name="connsiteX11" fmla="*/ 892505 w 895184"/>
                    <a:gd name="connsiteY11" fmla="*/ 73373 h 895149"/>
                    <a:gd name="connsiteX12" fmla="*/ 895185 w 895184"/>
                    <a:gd name="connsiteY12" fmla="*/ 95904 h 89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5184" h="895149">
                      <a:moveTo>
                        <a:pt x="895185" y="95904"/>
                      </a:moveTo>
                      <a:lnTo>
                        <a:pt x="895185" y="799210"/>
                      </a:lnTo>
                      <a:cubicBezTo>
                        <a:pt x="895185" y="852169"/>
                        <a:pt x="852239" y="895149"/>
                        <a:pt x="799245" y="895149"/>
                      </a:cubicBezTo>
                      <a:lnTo>
                        <a:pt x="95939" y="895149"/>
                      </a:lnTo>
                      <a:cubicBezTo>
                        <a:pt x="42980" y="895149"/>
                        <a:pt x="0" y="852204"/>
                        <a:pt x="0" y="799210"/>
                      </a:cubicBezTo>
                      <a:lnTo>
                        <a:pt x="0" y="95904"/>
                      </a:lnTo>
                      <a:cubicBezTo>
                        <a:pt x="0" y="88147"/>
                        <a:pt x="917" y="80601"/>
                        <a:pt x="2680" y="73373"/>
                      </a:cubicBezTo>
                      <a:lnTo>
                        <a:pt x="11389" y="50561"/>
                      </a:lnTo>
                      <a:cubicBezTo>
                        <a:pt x="27572" y="20450"/>
                        <a:pt x="59376" y="0"/>
                        <a:pt x="95939" y="0"/>
                      </a:cubicBezTo>
                      <a:lnTo>
                        <a:pt x="799245" y="0"/>
                      </a:lnTo>
                      <a:cubicBezTo>
                        <a:pt x="835809" y="0"/>
                        <a:pt x="867612" y="20450"/>
                        <a:pt x="883796" y="50561"/>
                      </a:cubicBezTo>
                      <a:lnTo>
                        <a:pt x="892505" y="73373"/>
                      </a:lnTo>
                      <a:cubicBezTo>
                        <a:pt x="894268" y="80601"/>
                        <a:pt x="895185" y="88147"/>
                        <a:pt x="895185" y="95904"/>
                      </a:cubicBezTo>
                      <a:close/>
                    </a:path>
                  </a:pathLst>
                </a:custGeom>
                <a:solidFill>
                  <a:srgbClr val="FFFFFF"/>
                </a:solidFill>
                <a:ln w="3521"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1104A064-89AA-9F55-CDFC-384D8A8BE98B}"/>
                    </a:ext>
                  </a:extLst>
                </p:cNvPr>
                <p:cNvSpPr>
                  <a:spLocks noGrp="1" noRot="1" noMove="1" noResize="1" noEditPoints="1" noAdjustHandles="1" noChangeArrowheads="1" noChangeShapeType="1"/>
                </p:cNvSpPr>
                <p:nvPr/>
              </p:nvSpPr>
              <p:spPr>
                <a:xfrm>
                  <a:off x="9067544" y="4047655"/>
                  <a:ext cx="914435" cy="913538"/>
                </a:xfrm>
                <a:custGeom>
                  <a:avLst/>
                  <a:gdLst>
                    <a:gd name="connsiteX0" fmla="*/ 895427 w 914435"/>
                    <a:gd name="connsiteY0" fmla="*/ 105071 h 913538"/>
                    <a:gd name="connsiteX1" fmla="*/ 895427 w 914435"/>
                    <a:gd name="connsiteY1" fmla="*/ 379913 h 913538"/>
                    <a:gd name="connsiteX2" fmla="*/ 895427 w 914435"/>
                    <a:gd name="connsiteY2" fmla="*/ 767407 h 913538"/>
                    <a:gd name="connsiteX3" fmla="*/ 895427 w 914435"/>
                    <a:gd name="connsiteY3" fmla="*/ 805063 h 913538"/>
                    <a:gd name="connsiteX4" fmla="*/ 839084 w 914435"/>
                    <a:gd name="connsiteY4" fmla="*/ 889790 h 913538"/>
                    <a:gd name="connsiteX5" fmla="*/ 738702 w 914435"/>
                    <a:gd name="connsiteY5" fmla="*/ 895290 h 913538"/>
                    <a:gd name="connsiteX6" fmla="*/ 156333 w 914435"/>
                    <a:gd name="connsiteY6" fmla="*/ 895290 h 913538"/>
                    <a:gd name="connsiteX7" fmla="*/ 39063 w 914435"/>
                    <a:gd name="connsiteY7" fmla="*/ 864756 h 913538"/>
                    <a:gd name="connsiteX8" fmla="*/ 18295 w 914435"/>
                    <a:gd name="connsiteY8" fmla="*/ 751293 h 913538"/>
                    <a:gd name="connsiteX9" fmla="*/ 18295 w 914435"/>
                    <a:gd name="connsiteY9" fmla="*/ 572567 h 913538"/>
                    <a:gd name="connsiteX10" fmla="*/ 18295 w 914435"/>
                    <a:gd name="connsiteY10" fmla="*/ 168396 h 913538"/>
                    <a:gd name="connsiteX11" fmla="*/ 24994 w 914435"/>
                    <a:gd name="connsiteY11" fmla="*/ 73550 h 913538"/>
                    <a:gd name="connsiteX12" fmla="*/ 107747 w 914435"/>
                    <a:gd name="connsiteY12" fmla="*/ 18158 h 913538"/>
                    <a:gd name="connsiteX13" fmla="*/ 143570 w 914435"/>
                    <a:gd name="connsiteY13" fmla="*/ 18158 h 913538"/>
                    <a:gd name="connsiteX14" fmla="*/ 530253 w 914435"/>
                    <a:gd name="connsiteY14" fmla="*/ 18158 h 913538"/>
                    <a:gd name="connsiteX15" fmla="*/ 808515 w 914435"/>
                    <a:gd name="connsiteY15" fmla="*/ 18158 h 913538"/>
                    <a:gd name="connsiteX16" fmla="*/ 895463 w 914435"/>
                    <a:gd name="connsiteY16" fmla="*/ 105071 h 913538"/>
                    <a:gd name="connsiteX17" fmla="*/ 913480 w 914435"/>
                    <a:gd name="connsiteY17" fmla="*/ 105071 h 913538"/>
                    <a:gd name="connsiteX18" fmla="*/ 847793 w 914435"/>
                    <a:gd name="connsiteY18" fmla="*/ 7827 h 913538"/>
                    <a:gd name="connsiteX19" fmla="*/ 795257 w 914435"/>
                    <a:gd name="connsiteY19" fmla="*/ 141 h 913538"/>
                    <a:gd name="connsiteX20" fmla="*/ 653693 w 914435"/>
                    <a:gd name="connsiteY20" fmla="*/ 141 h 913538"/>
                    <a:gd name="connsiteX21" fmla="*/ 219129 w 914435"/>
                    <a:gd name="connsiteY21" fmla="*/ 141 h 913538"/>
                    <a:gd name="connsiteX22" fmla="*/ 107535 w 914435"/>
                    <a:gd name="connsiteY22" fmla="*/ 141 h 913538"/>
                    <a:gd name="connsiteX23" fmla="*/ 313 w 914435"/>
                    <a:gd name="connsiteY23" fmla="*/ 109831 h 913538"/>
                    <a:gd name="connsiteX24" fmla="*/ 313 w 914435"/>
                    <a:gd name="connsiteY24" fmla="*/ 446164 h 913538"/>
                    <a:gd name="connsiteX25" fmla="*/ 313 w 914435"/>
                    <a:gd name="connsiteY25" fmla="*/ 799386 h 913538"/>
                    <a:gd name="connsiteX26" fmla="*/ 106724 w 914435"/>
                    <a:gd name="connsiteY26" fmla="*/ 913272 h 913538"/>
                    <a:gd name="connsiteX27" fmla="*/ 213840 w 914435"/>
                    <a:gd name="connsiteY27" fmla="*/ 913272 h 913538"/>
                    <a:gd name="connsiteX28" fmla="*/ 649216 w 914435"/>
                    <a:gd name="connsiteY28" fmla="*/ 913272 h 913538"/>
                    <a:gd name="connsiteX29" fmla="*/ 793635 w 914435"/>
                    <a:gd name="connsiteY29" fmla="*/ 913272 h 913538"/>
                    <a:gd name="connsiteX30" fmla="*/ 839472 w 914435"/>
                    <a:gd name="connsiteY30" fmla="*/ 908653 h 913538"/>
                    <a:gd name="connsiteX31" fmla="*/ 913480 w 914435"/>
                    <a:gd name="connsiteY31" fmla="*/ 808272 h 913538"/>
                    <a:gd name="connsiteX32" fmla="*/ 913480 w 914435"/>
                    <a:gd name="connsiteY32" fmla="*/ 509277 h 913538"/>
                    <a:gd name="connsiteX33" fmla="*/ 913480 w 914435"/>
                    <a:gd name="connsiteY33" fmla="*/ 105071 h 913538"/>
                    <a:gd name="connsiteX34" fmla="*/ 895463 w 914435"/>
                    <a:gd name="connsiteY34" fmla="*/ 105071 h 91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14435" h="913538">
                      <a:moveTo>
                        <a:pt x="895427" y="105071"/>
                      </a:moveTo>
                      <a:lnTo>
                        <a:pt x="895427" y="379913"/>
                      </a:lnTo>
                      <a:cubicBezTo>
                        <a:pt x="895427" y="509066"/>
                        <a:pt x="895427" y="638254"/>
                        <a:pt x="895427" y="767407"/>
                      </a:cubicBezTo>
                      <a:cubicBezTo>
                        <a:pt x="895427" y="779959"/>
                        <a:pt x="895533" y="792511"/>
                        <a:pt x="895427" y="805063"/>
                      </a:cubicBezTo>
                      <a:cubicBezTo>
                        <a:pt x="895145" y="842226"/>
                        <a:pt x="874836" y="876427"/>
                        <a:pt x="839084" y="889790"/>
                      </a:cubicBezTo>
                      <a:cubicBezTo>
                        <a:pt x="809467" y="900861"/>
                        <a:pt x="769554" y="895290"/>
                        <a:pt x="738702" y="895290"/>
                      </a:cubicBezTo>
                      <a:lnTo>
                        <a:pt x="156333" y="895290"/>
                      </a:lnTo>
                      <a:cubicBezTo>
                        <a:pt x="114376" y="895290"/>
                        <a:pt x="69808" y="900614"/>
                        <a:pt x="39063" y="864756"/>
                      </a:cubicBezTo>
                      <a:cubicBezTo>
                        <a:pt x="12301" y="833552"/>
                        <a:pt x="18295" y="789514"/>
                        <a:pt x="18295" y="751293"/>
                      </a:cubicBezTo>
                      <a:lnTo>
                        <a:pt x="18295" y="572567"/>
                      </a:lnTo>
                      <a:cubicBezTo>
                        <a:pt x="18295" y="437843"/>
                        <a:pt x="18295" y="303119"/>
                        <a:pt x="18295" y="168396"/>
                      </a:cubicBezTo>
                      <a:cubicBezTo>
                        <a:pt x="18295" y="137791"/>
                        <a:pt x="13958" y="102568"/>
                        <a:pt x="24994" y="73550"/>
                      </a:cubicBezTo>
                      <a:cubicBezTo>
                        <a:pt x="38287" y="38679"/>
                        <a:pt x="70760" y="18511"/>
                        <a:pt x="107747" y="18158"/>
                      </a:cubicBezTo>
                      <a:cubicBezTo>
                        <a:pt x="119700" y="18052"/>
                        <a:pt x="131617" y="18158"/>
                        <a:pt x="143570" y="18158"/>
                      </a:cubicBezTo>
                      <a:lnTo>
                        <a:pt x="530253" y="18158"/>
                      </a:lnTo>
                      <a:cubicBezTo>
                        <a:pt x="622948" y="18158"/>
                        <a:pt x="715854" y="16184"/>
                        <a:pt x="808515" y="18158"/>
                      </a:cubicBezTo>
                      <a:cubicBezTo>
                        <a:pt x="856960" y="19181"/>
                        <a:pt x="894052" y="57401"/>
                        <a:pt x="895463" y="105071"/>
                      </a:cubicBezTo>
                      <a:cubicBezTo>
                        <a:pt x="895815" y="116636"/>
                        <a:pt x="913797" y="116671"/>
                        <a:pt x="913480" y="105071"/>
                      </a:cubicBezTo>
                      <a:cubicBezTo>
                        <a:pt x="912246" y="62690"/>
                        <a:pt x="887671" y="24082"/>
                        <a:pt x="847793" y="7827"/>
                      </a:cubicBezTo>
                      <a:cubicBezTo>
                        <a:pt x="830692" y="846"/>
                        <a:pt x="813274" y="141"/>
                        <a:pt x="795257" y="141"/>
                      </a:cubicBezTo>
                      <a:lnTo>
                        <a:pt x="653693" y="141"/>
                      </a:lnTo>
                      <a:cubicBezTo>
                        <a:pt x="508850" y="141"/>
                        <a:pt x="364007" y="141"/>
                        <a:pt x="219129" y="141"/>
                      </a:cubicBezTo>
                      <a:cubicBezTo>
                        <a:pt x="181931" y="141"/>
                        <a:pt x="144733" y="-176"/>
                        <a:pt x="107535" y="141"/>
                      </a:cubicBezTo>
                      <a:cubicBezTo>
                        <a:pt x="45480" y="705"/>
                        <a:pt x="701" y="49256"/>
                        <a:pt x="313" y="109831"/>
                      </a:cubicBezTo>
                      <a:cubicBezTo>
                        <a:pt x="-392" y="221918"/>
                        <a:pt x="313" y="334041"/>
                        <a:pt x="313" y="446164"/>
                      </a:cubicBezTo>
                      <a:cubicBezTo>
                        <a:pt x="313" y="558287"/>
                        <a:pt x="313" y="681657"/>
                        <a:pt x="313" y="799386"/>
                      </a:cubicBezTo>
                      <a:cubicBezTo>
                        <a:pt x="313" y="861512"/>
                        <a:pt x="42165" y="912214"/>
                        <a:pt x="106724" y="913272"/>
                      </a:cubicBezTo>
                      <a:cubicBezTo>
                        <a:pt x="142406" y="913871"/>
                        <a:pt x="178158" y="913272"/>
                        <a:pt x="213840" y="913272"/>
                      </a:cubicBezTo>
                      <a:cubicBezTo>
                        <a:pt x="358965" y="913272"/>
                        <a:pt x="504090" y="913272"/>
                        <a:pt x="649216" y="913272"/>
                      </a:cubicBezTo>
                      <a:lnTo>
                        <a:pt x="793635" y="913272"/>
                      </a:lnTo>
                      <a:cubicBezTo>
                        <a:pt x="809149" y="913272"/>
                        <a:pt x="824381" y="913272"/>
                        <a:pt x="839472" y="908653"/>
                      </a:cubicBezTo>
                      <a:cubicBezTo>
                        <a:pt x="883686" y="895008"/>
                        <a:pt x="912493" y="853932"/>
                        <a:pt x="913480" y="808272"/>
                      </a:cubicBezTo>
                      <a:cubicBezTo>
                        <a:pt x="915630" y="708701"/>
                        <a:pt x="913480" y="608883"/>
                        <a:pt x="913480" y="509277"/>
                      </a:cubicBezTo>
                      <a:lnTo>
                        <a:pt x="913480" y="105071"/>
                      </a:lnTo>
                      <a:cubicBezTo>
                        <a:pt x="913480" y="93471"/>
                        <a:pt x="895463" y="93471"/>
                        <a:pt x="895463" y="105071"/>
                      </a:cubicBezTo>
                      <a:close/>
                    </a:path>
                  </a:pathLst>
                </a:custGeom>
                <a:solidFill>
                  <a:srgbClr val="313131"/>
                </a:solidFill>
                <a:ln w="3521" cap="flat">
                  <a:noFill/>
                  <a:prstDash val="solid"/>
                  <a:miter/>
                </a:ln>
              </p:spPr>
              <p:txBody>
                <a:bodyPr rtlCol="0" anchor="ctr"/>
                <a:lstStyle/>
                <a:p>
                  <a:endParaRPr lang="en-GB"/>
                </a:p>
              </p:txBody>
            </p:sp>
          </p:grpSp>
        </p:grpSp>
        <p:grpSp>
          <p:nvGrpSpPr>
            <p:cNvPr id="123" name="Graphic 5">
              <a:extLst>
                <a:ext uri="{FF2B5EF4-FFF2-40B4-BE49-F238E27FC236}">
                  <a16:creationId xmlns:a16="http://schemas.microsoft.com/office/drawing/2014/main" id="{6B604C2C-72BD-4808-D418-7322BAF14EF0}"/>
                </a:ext>
              </a:extLst>
            </p:cNvPr>
            <p:cNvGrpSpPr>
              <a:grpSpLocks noGrp="1" noUngrp="1" noRot="1" noMove="1" noResize="1"/>
            </p:cNvGrpSpPr>
            <p:nvPr/>
          </p:nvGrpSpPr>
          <p:grpSpPr>
            <a:xfrm>
              <a:off x="10242593" y="3167607"/>
              <a:ext cx="355000" cy="334026"/>
              <a:chOff x="10242593" y="3167607"/>
              <a:chExt cx="355000" cy="334026"/>
            </a:xfrm>
            <a:solidFill>
              <a:srgbClr val="FFFFFF"/>
            </a:solidFill>
          </p:grpSpPr>
          <p:sp>
            <p:nvSpPr>
              <p:cNvPr id="124" name="Freeform: Shape 123">
                <a:extLst>
                  <a:ext uri="{FF2B5EF4-FFF2-40B4-BE49-F238E27FC236}">
                    <a16:creationId xmlns:a16="http://schemas.microsoft.com/office/drawing/2014/main" id="{DB697681-A437-918F-C0EE-30F795D38994}"/>
                  </a:ext>
                </a:extLst>
              </p:cNvPr>
              <p:cNvSpPr>
                <a:spLocks noGrp="1" noRot="1" noMove="1" noResize="1" noEditPoints="1" noAdjustHandles="1" noChangeArrowheads="1" noChangeShapeType="1"/>
              </p:cNvSpPr>
              <p:nvPr/>
            </p:nvSpPr>
            <p:spPr>
              <a:xfrm>
                <a:off x="10272478" y="3246321"/>
                <a:ext cx="325116" cy="255312"/>
              </a:xfrm>
              <a:custGeom>
                <a:avLst/>
                <a:gdLst>
                  <a:gd name="connsiteX0" fmla="*/ 325116 w 325116"/>
                  <a:gd name="connsiteY0" fmla="*/ 243716 h 255312"/>
                  <a:gd name="connsiteX1" fmla="*/ 325116 w 325116"/>
                  <a:gd name="connsiteY1" fmla="*/ 155428 h 255312"/>
                  <a:gd name="connsiteX2" fmla="*/ 302445 w 325116"/>
                  <a:gd name="connsiteY2" fmla="*/ 52508 h 255312"/>
                  <a:gd name="connsiteX3" fmla="*/ 196775 w 325116"/>
                  <a:gd name="connsiteY3" fmla="*/ 78 h 255312"/>
                  <a:gd name="connsiteX4" fmla="*/ 101223 w 325116"/>
                  <a:gd name="connsiteY4" fmla="*/ 78 h 255312"/>
                  <a:gd name="connsiteX5" fmla="*/ 11596 w 325116"/>
                  <a:gd name="connsiteY5" fmla="*/ 78 h 255312"/>
                  <a:gd name="connsiteX6" fmla="*/ 11596 w 325116"/>
                  <a:gd name="connsiteY6" fmla="*/ 24090 h 255312"/>
                  <a:gd name="connsiteX7" fmla="*/ 180943 w 325116"/>
                  <a:gd name="connsiteY7" fmla="*/ 24090 h 255312"/>
                  <a:gd name="connsiteX8" fmla="*/ 270254 w 325116"/>
                  <a:gd name="connsiteY8" fmla="*/ 51732 h 255312"/>
                  <a:gd name="connsiteX9" fmla="*/ 301105 w 325116"/>
                  <a:gd name="connsiteY9" fmla="*/ 149435 h 255312"/>
                  <a:gd name="connsiteX10" fmla="*/ 301105 w 325116"/>
                  <a:gd name="connsiteY10" fmla="*/ 243716 h 255312"/>
                  <a:gd name="connsiteX11" fmla="*/ 325116 w 325116"/>
                  <a:gd name="connsiteY11" fmla="*/ 243716 h 255312"/>
                  <a:gd name="connsiteX12" fmla="*/ 325116 w 325116"/>
                  <a:gd name="connsiteY12" fmla="*/ 243716 h 25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116" h="255312">
                    <a:moveTo>
                      <a:pt x="325116" y="243716"/>
                    </a:moveTo>
                    <a:lnTo>
                      <a:pt x="325116" y="155428"/>
                    </a:lnTo>
                    <a:cubicBezTo>
                      <a:pt x="325116" y="118830"/>
                      <a:pt x="324834" y="83888"/>
                      <a:pt x="302445" y="52508"/>
                    </a:cubicBezTo>
                    <a:cubicBezTo>
                      <a:pt x="277658" y="17743"/>
                      <a:pt x="238874" y="290"/>
                      <a:pt x="196775" y="78"/>
                    </a:cubicBezTo>
                    <a:cubicBezTo>
                      <a:pt x="164936" y="-98"/>
                      <a:pt x="133062" y="78"/>
                      <a:pt x="101223" y="78"/>
                    </a:cubicBezTo>
                    <a:lnTo>
                      <a:pt x="11596" y="78"/>
                    </a:lnTo>
                    <a:cubicBezTo>
                      <a:pt x="-3848" y="78"/>
                      <a:pt x="-3883" y="24090"/>
                      <a:pt x="11596" y="24090"/>
                    </a:cubicBezTo>
                    <a:lnTo>
                      <a:pt x="180943" y="24090"/>
                    </a:lnTo>
                    <a:cubicBezTo>
                      <a:pt x="213981" y="24090"/>
                      <a:pt x="244867" y="27439"/>
                      <a:pt x="270254" y="51732"/>
                    </a:cubicBezTo>
                    <a:cubicBezTo>
                      <a:pt x="298637" y="78882"/>
                      <a:pt x="301105" y="112977"/>
                      <a:pt x="301105" y="149435"/>
                    </a:cubicBezTo>
                    <a:lnTo>
                      <a:pt x="301105" y="243716"/>
                    </a:lnTo>
                    <a:cubicBezTo>
                      <a:pt x="301105" y="259160"/>
                      <a:pt x="325116" y="259195"/>
                      <a:pt x="325116" y="243716"/>
                    </a:cubicBezTo>
                    <a:lnTo>
                      <a:pt x="325116" y="243716"/>
                    </a:lnTo>
                    <a:close/>
                  </a:path>
                </a:pathLst>
              </a:custGeom>
              <a:solidFill>
                <a:srgbClr val="FFFFFF"/>
              </a:solidFill>
              <a:ln w="3521"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C4AFE13E-E9EC-B14C-6622-9EB415FF4F44}"/>
                  </a:ext>
                </a:extLst>
              </p:cNvPr>
              <p:cNvSpPr>
                <a:spLocks noGrp="1" noRot="1" noMove="1" noResize="1" noEditPoints="1" noAdjustHandles="1" noChangeArrowheads="1" noChangeShapeType="1"/>
              </p:cNvSpPr>
              <p:nvPr/>
            </p:nvSpPr>
            <p:spPr>
              <a:xfrm>
                <a:off x="10242593" y="3167607"/>
                <a:ext cx="125655" cy="194436"/>
              </a:xfrm>
              <a:custGeom>
                <a:avLst/>
                <a:gdLst>
                  <a:gd name="connsiteX0" fmla="*/ 121870 w 125655"/>
                  <a:gd name="connsiteY0" fmla="*/ 174203 h 194436"/>
                  <a:gd name="connsiteX1" fmla="*/ 20536 w 125655"/>
                  <a:gd name="connsiteY1" fmla="*/ 82283 h 194436"/>
                  <a:gd name="connsiteX2" fmla="*/ 18103 w 125655"/>
                  <a:gd name="connsiteY2" fmla="*/ 101147 h 194436"/>
                  <a:gd name="connsiteX3" fmla="*/ 119437 w 125655"/>
                  <a:gd name="connsiteY3" fmla="*/ 23119 h 194436"/>
                  <a:gd name="connsiteX4" fmla="*/ 107308 w 125655"/>
                  <a:gd name="connsiteY4" fmla="*/ 2387 h 194436"/>
                  <a:gd name="connsiteX5" fmla="*/ 5974 w 125655"/>
                  <a:gd name="connsiteY5" fmla="*/ 80415 h 194436"/>
                  <a:gd name="connsiteX6" fmla="*/ 3542 w 125655"/>
                  <a:gd name="connsiteY6" fmla="*/ 99278 h 194436"/>
                  <a:gd name="connsiteX7" fmla="*/ 104875 w 125655"/>
                  <a:gd name="connsiteY7" fmla="*/ 191198 h 194436"/>
                  <a:gd name="connsiteX8" fmla="*/ 121834 w 125655"/>
                  <a:gd name="connsiteY8" fmla="*/ 174238 h 194436"/>
                  <a:gd name="connsiteX9" fmla="*/ 121834 w 125655"/>
                  <a:gd name="connsiteY9" fmla="*/ 174238 h 19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655" h="194436">
                    <a:moveTo>
                      <a:pt x="121870" y="174203"/>
                    </a:moveTo>
                    <a:cubicBezTo>
                      <a:pt x="88092" y="143563"/>
                      <a:pt x="54314" y="112923"/>
                      <a:pt x="20536" y="82283"/>
                    </a:cubicBezTo>
                    <a:lnTo>
                      <a:pt x="18103" y="101147"/>
                    </a:lnTo>
                    <a:cubicBezTo>
                      <a:pt x="51881" y="75126"/>
                      <a:pt x="85659" y="49105"/>
                      <a:pt x="119437" y="23119"/>
                    </a:cubicBezTo>
                    <a:cubicBezTo>
                      <a:pt x="131495" y="13811"/>
                      <a:pt x="119578" y="-7027"/>
                      <a:pt x="107308" y="2387"/>
                    </a:cubicBezTo>
                    <a:cubicBezTo>
                      <a:pt x="73530" y="28408"/>
                      <a:pt x="39752" y="54429"/>
                      <a:pt x="5974" y="80415"/>
                    </a:cubicBezTo>
                    <a:cubicBezTo>
                      <a:pt x="227" y="84822"/>
                      <a:pt x="-2805" y="93531"/>
                      <a:pt x="3542" y="99278"/>
                    </a:cubicBezTo>
                    <a:cubicBezTo>
                      <a:pt x="37319" y="129918"/>
                      <a:pt x="71097" y="160558"/>
                      <a:pt x="104875" y="191198"/>
                    </a:cubicBezTo>
                    <a:cubicBezTo>
                      <a:pt x="116299" y="201564"/>
                      <a:pt x="133329" y="184640"/>
                      <a:pt x="121834" y="174238"/>
                    </a:cubicBezTo>
                    <a:lnTo>
                      <a:pt x="121834" y="174238"/>
                    </a:lnTo>
                    <a:close/>
                  </a:path>
                </a:pathLst>
              </a:custGeom>
              <a:solidFill>
                <a:srgbClr val="FFFFFF"/>
              </a:solidFill>
              <a:ln w="3521" cap="flat">
                <a:noFill/>
                <a:prstDash val="solid"/>
                <a:miter/>
              </a:ln>
            </p:spPr>
            <p:txBody>
              <a:bodyPr rtlCol="0" anchor="ctr"/>
              <a:lstStyle/>
              <a:p>
                <a:endParaRPr lang="en-GB"/>
              </a:p>
            </p:txBody>
          </p:sp>
        </p:grpSp>
      </p:grpSp>
      <p:cxnSp>
        <p:nvCxnSpPr>
          <p:cNvPr id="159" name="Line">
            <a:extLst>
              <a:ext uri="{FF2B5EF4-FFF2-40B4-BE49-F238E27FC236}">
                <a16:creationId xmlns:a16="http://schemas.microsoft.com/office/drawing/2014/main" id="{53142E59-835F-B850-304F-D8E01C5C920D}"/>
              </a:ext>
              <a:ext uri="{C183D7F6-B498-43B3-948B-1728B52AA6E4}">
                <adec:decorative xmlns:adec="http://schemas.microsoft.com/office/drawing/2017/decorative" val="1"/>
              </a:ext>
            </a:extLst>
          </p:cNvPr>
          <p:cNvCxnSpPr>
            <a:cxnSpLocks/>
          </p:cNvCxnSpPr>
          <p:nvPr/>
        </p:nvCxnSpPr>
        <p:spPr>
          <a:xfrm>
            <a:off x="1724138" y="3904702"/>
            <a:ext cx="841724" cy="0"/>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sp>
        <p:nvSpPr>
          <p:cNvPr id="162" name="TextBox 161">
            <a:extLst>
              <a:ext uri="{FF2B5EF4-FFF2-40B4-BE49-F238E27FC236}">
                <a16:creationId xmlns:a16="http://schemas.microsoft.com/office/drawing/2014/main" id="{F19696F7-451C-1A07-F65A-F6465D967A67}"/>
              </a:ext>
            </a:extLst>
          </p:cNvPr>
          <p:cNvSpPr txBox="1"/>
          <p:nvPr/>
        </p:nvSpPr>
        <p:spPr>
          <a:xfrm>
            <a:off x="1710136" y="4237421"/>
            <a:ext cx="3377447" cy="646331"/>
          </a:xfrm>
          <a:prstGeom prst="rect">
            <a:avLst/>
          </a:prstGeom>
          <a:noFill/>
        </p:spPr>
        <p:txBody>
          <a:bodyPr wrap="square">
            <a:spAutoFit/>
          </a:bodyPr>
          <a:lstStyle/>
          <a:p>
            <a:r>
              <a:rPr lang="en-GB" sz="1800">
                <a:latin typeface="+mn-lt"/>
                <a:ea typeface="Roboto Light" panose="02000000000000000000" pitchFamily="2" charset="0"/>
                <a:cs typeface="Archivo" pitchFamily="2" charset="0"/>
              </a:rPr>
              <a:t>Feel free to stretch, grab a drink, and we’ll be back shortly!</a:t>
            </a:r>
            <a:endParaRPr lang="en-GB"/>
          </a:p>
        </p:txBody>
      </p:sp>
    </p:spTree>
    <p:custDataLst>
      <p:tags r:id="rId1"/>
    </p:custDataLst>
    <p:extLst>
      <p:ext uri="{BB962C8B-B14F-4D97-AF65-F5344CB8AC3E}">
        <p14:creationId xmlns:p14="http://schemas.microsoft.com/office/powerpoint/2010/main" val="401872039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124ED-E6D8-A9BE-226C-8AB5F8C80CC2}"/>
            </a:ext>
          </a:extLst>
        </p:cNvPr>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F825705-9305-66A2-62F5-6077CCB76E1F}"/>
              </a:ext>
              <a:ext uri="{C183D7F6-B498-43B3-948B-1728B52AA6E4}">
                <adec:decorative xmlns:adec="http://schemas.microsoft.com/office/drawing/2017/decorative" val="1"/>
              </a:ext>
            </a:extLst>
          </p:cNvPr>
          <p:cNvSpPr/>
          <p:nvPr/>
        </p:nvSpPr>
        <p:spPr>
          <a:xfrm>
            <a:off x="457011" y="305796"/>
            <a:ext cx="8601264" cy="6246407"/>
          </a:xfrm>
          <a:prstGeom prst="roundRect">
            <a:avLst>
              <a:gd name="adj" fmla="val 53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a:ea typeface="+mn-ea"/>
              <a:cs typeface="+mn-cs"/>
            </a:endParaRPr>
          </a:p>
        </p:txBody>
      </p:sp>
      <p:sp>
        <p:nvSpPr>
          <p:cNvPr id="10" name="Heading">
            <a:extLst>
              <a:ext uri="{FF2B5EF4-FFF2-40B4-BE49-F238E27FC236}">
                <a16:creationId xmlns:a16="http://schemas.microsoft.com/office/drawing/2014/main" id="{D88A6129-6D6B-1590-1FB7-212CB903ADD2}"/>
              </a:ext>
            </a:extLst>
          </p:cNvPr>
          <p:cNvSpPr txBox="1">
            <a:spLocks noGrp="1"/>
          </p:cNvSpPr>
          <p:nvPr>
            <p:ph type="title" idx="4294967295"/>
          </p:nvPr>
        </p:nvSpPr>
        <p:spPr>
          <a:xfrm>
            <a:off x="1035803" y="585103"/>
            <a:ext cx="650525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Roboto Light" panose="02000000000000000000" pitchFamily="2" charset="0"/>
                <a:cs typeface="+mn-cs"/>
              </a:rPr>
              <a:t>Part 3 – Bank reconciliation practical</a:t>
            </a:r>
            <a:endParaRPr kumimoji="0" lang="en-GB"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4" name="Rectangle: Rounded Corners 3">
            <a:extLst>
              <a:ext uri="{FF2B5EF4-FFF2-40B4-BE49-F238E27FC236}">
                <a16:creationId xmlns:a16="http://schemas.microsoft.com/office/drawing/2014/main" id="{73E1DD45-8A5C-E178-3375-64E4A237D6CD}"/>
              </a:ext>
            </a:extLst>
          </p:cNvPr>
          <p:cNvSpPr/>
          <p:nvPr/>
        </p:nvSpPr>
        <p:spPr>
          <a:xfrm>
            <a:off x="7541053" y="916930"/>
            <a:ext cx="900000" cy="396000"/>
          </a:xfrm>
          <a:prstGeom prst="roundRect">
            <a:avLst>
              <a:gd name="adj" fmla="val 2055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Roboto"/>
                <a:ea typeface="Roboto" panose="02000000000000000000" pitchFamily="2" charset="0"/>
                <a:cs typeface="+mn-cs"/>
              </a:rPr>
              <a:t>45 min</a:t>
            </a:r>
          </a:p>
        </p:txBody>
      </p:sp>
      <p:sp>
        <p:nvSpPr>
          <p:cNvPr id="13" name="TextBox 12">
            <a:extLst>
              <a:ext uri="{FF2B5EF4-FFF2-40B4-BE49-F238E27FC236}">
                <a16:creationId xmlns:a16="http://schemas.microsoft.com/office/drawing/2014/main" id="{E041C24D-1001-CF59-BD4B-FC00353E8145}"/>
              </a:ext>
            </a:extLst>
          </p:cNvPr>
          <p:cNvSpPr txBox="1"/>
          <p:nvPr/>
        </p:nvSpPr>
        <p:spPr>
          <a:xfrm>
            <a:off x="1057313" y="1876280"/>
            <a:ext cx="772653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Roboto"/>
                <a:ea typeface="+mn-ea"/>
                <a:cs typeface="+mn-cs"/>
              </a:rPr>
              <a:t>Tasks</a:t>
            </a:r>
          </a:p>
        </p:txBody>
      </p:sp>
      <p:sp>
        <p:nvSpPr>
          <p:cNvPr id="11" name="Bullet 1">
            <a:extLst>
              <a:ext uri="{FF2B5EF4-FFF2-40B4-BE49-F238E27FC236}">
                <a16:creationId xmlns:a16="http://schemas.microsoft.com/office/drawing/2014/main" id="{60B84E5E-8277-F881-0C4B-4621C29B9E0A}"/>
              </a:ext>
            </a:extLst>
          </p:cNvPr>
          <p:cNvSpPr/>
          <p:nvPr/>
        </p:nvSpPr>
        <p:spPr>
          <a:xfrm>
            <a:off x="1035804" y="2366700"/>
            <a:ext cx="7405251" cy="1047550"/>
          </a:xfrm>
          <a:prstGeom prst="roundRect">
            <a:avLst>
              <a:gd name="adj" fmla="val 1206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0" r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Roboto"/>
                <a:ea typeface="+mn-ea"/>
                <a:cs typeface="+mn-cs"/>
              </a:rPr>
              <a:t>Cash book and bank statement</a:t>
            </a:r>
          </a:p>
        </p:txBody>
      </p:sp>
      <p:sp>
        <p:nvSpPr>
          <p:cNvPr id="2" name="Bullet 2">
            <a:extLst>
              <a:ext uri="{FF2B5EF4-FFF2-40B4-BE49-F238E27FC236}">
                <a16:creationId xmlns:a16="http://schemas.microsoft.com/office/drawing/2014/main" id="{D5029D12-0BF1-9077-C73B-032A2B19DC33}"/>
              </a:ext>
            </a:extLst>
          </p:cNvPr>
          <p:cNvSpPr/>
          <p:nvPr/>
        </p:nvSpPr>
        <p:spPr>
          <a:xfrm>
            <a:off x="1035803" y="3640234"/>
            <a:ext cx="7405250" cy="1047550"/>
          </a:xfrm>
          <a:prstGeom prst="roundRect">
            <a:avLst>
              <a:gd name="adj" fmla="val 1315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0" r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Roboto"/>
                <a:ea typeface="+mn-ea"/>
                <a:cs typeface="+mn-cs"/>
              </a:rPr>
              <a:t>Trainer led example 1</a:t>
            </a:r>
          </a:p>
        </p:txBody>
      </p:sp>
      <p:sp>
        <p:nvSpPr>
          <p:cNvPr id="3" name="Bullet 3">
            <a:extLst>
              <a:ext uri="{FF2B5EF4-FFF2-40B4-BE49-F238E27FC236}">
                <a16:creationId xmlns:a16="http://schemas.microsoft.com/office/drawing/2014/main" id="{F89B45C8-D0D8-713C-1DC6-1DED14B06F6C}"/>
              </a:ext>
            </a:extLst>
          </p:cNvPr>
          <p:cNvSpPr/>
          <p:nvPr/>
        </p:nvSpPr>
        <p:spPr>
          <a:xfrm>
            <a:off x="1035803" y="4910282"/>
            <a:ext cx="7405252" cy="1047550"/>
          </a:xfrm>
          <a:prstGeom prst="roundRect">
            <a:avLst>
              <a:gd name="adj" fmla="val 1260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0" r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Roboto"/>
                <a:ea typeface="+mn-ea"/>
                <a:cs typeface="+mn-cs"/>
              </a:rPr>
              <a:t>Group task on some example data </a:t>
            </a:r>
          </a:p>
        </p:txBody>
      </p:sp>
      <p:pic>
        <p:nvPicPr>
          <p:cNvPr id="33" name="Graphic 32">
            <a:extLst>
              <a:ext uri="{FF2B5EF4-FFF2-40B4-BE49-F238E27FC236}">
                <a16:creationId xmlns:a16="http://schemas.microsoft.com/office/drawing/2014/main" id="{812844F4-EF31-8DD3-324B-3C03E322F17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l="193" r="193"/>
          <a:stretch/>
        </p:blipFill>
        <p:spPr>
          <a:xfrm>
            <a:off x="7878192" y="1728187"/>
            <a:ext cx="3986148" cy="5129813"/>
          </a:xfrm>
          <a:prstGeom prst="rect">
            <a:avLst/>
          </a:prstGeom>
        </p:spPr>
      </p:pic>
      <p:sp>
        <p:nvSpPr>
          <p:cNvPr id="6" name="Oval 5">
            <a:extLst>
              <a:ext uri="{FF2B5EF4-FFF2-40B4-BE49-F238E27FC236}">
                <a16:creationId xmlns:a16="http://schemas.microsoft.com/office/drawing/2014/main" id="{6DFCF5DF-C5A8-F903-ADDC-94085741EF65}"/>
              </a:ext>
              <a:ext uri="{C183D7F6-B498-43B3-948B-1728B52AA6E4}">
                <adec:decorative xmlns:adec="http://schemas.microsoft.com/office/drawing/2017/decorative" val="1"/>
              </a:ext>
            </a:extLst>
          </p:cNvPr>
          <p:cNvSpPr/>
          <p:nvPr/>
        </p:nvSpPr>
        <p:spPr>
          <a:xfrm>
            <a:off x="1350966" y="2586218"/>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Archivo"/>
                <a:ea typeface="+mn-ea"/>
                <a:cs typeface="Archivo" pitchFamily="2" charset="0"/>
              </a:rPr>
              <a:t>1</a:t>
            </a:r>
          </a:p>
        </p:txBody>
      </p:sp>
      <p:sp>
        <p:nvSpPr>
          <p:cNvPr id="7" name="Oval 6">
            <a:extLst>
              <a:ext uri="{FF2B5EF4-FFF2-40B4-BE49-F238E27FC236}">
                <a16:creationId xmlns:a16="http://schemas.microsoft.com/office/drawing/2014/main" id="{48E795CA-DBAC-2EE9-1E95-11E1985B2F90}"/>
              </a:ext>
              <a:ext uri="{C183D7F6-B498-43B3-948B-1728B52AA6E4}">
                <adec:decorative xmlns:adec="http://schemas.microsoft.com/office/drawing/2017/decorative" val="1"/>
              </a:ext>
            </a:extLst>
          </p:cNvPr>
          <p:cNvSpPr/>
          <p:nvPr/>
        </p:nvSpPr>
        <p:spPr>
          <a:xfrm>
            <a:off x="1350966" y="3858009"/>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Archivo"/>
                <a:ea typeface="+mn-ea"/>
                <a:cs typeface="Archivo" pitchFamily="2" charset="0"/>
              </a:rPr>
              <a:t>2</a:t>
            </a:r>
          </a:p>
        </p:txBody>
      </p:sp>
      <p:sp>
        <p:nvSpPr>
          <p:cNvPr id="8" name="Oval 7">
            <a:extLst>
              <a:ext uri="{FF2B5EF4-FFF2-40B4-BE49-F238E27FC236}">
                <a16:creationId xmlns:a16="http://schemas.microsoft.com/office/drawing/2014/main" id="{D6FF5F53-6C47-D740-FBEA-DDD78921A320}"/>
              </a:ext>
              <a:ext uri="{C183D7F6-B498-43B3-948B-1728B52AA6E4}">
                <adec:decorative xmlns:adec="http://schemas.microsoft.com/office/drawing/2017/decorative" val="1"/>
              </a:ext>
            </a:extLst>
          </p:cNvPr>
          <p:cNvSpPr/>
          <p:nvPr/>
        </p:nvSpPr>
        <p:spPr>
          <a:xfrm>
            <a:off x="1350966" y="5128057"/>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Archivo"/>
                <a:ea typeface="+mn-ea"/>
                <a:cs typeface="Archivo" pitchFamily="2" charset="0"/>
              </a:rPr>
              <a:t>3</a:t>
            </a:r>
          </a:p>
        </p:txBody>
      </p:sp>
      <p:pic>
        <p:nvPicPr>
          <p:cNvPr id="5" name="Picture 4">
            <a:extLst>
              <a:ext uri="{FF2B5EF4-FFF2-40B4-BE49-F238E27FC236}">
                <a16:creationId xmlns:a16="http://schemas.microsoft.com/office/drawing/2014/main" id="{B2915903-5894-61D1-8DF6-1839AB813994}"/>
              </a:ext>
            </a:extLst>
          </p:cNvPr>
          <p:cNvPicPr>
            <a:picLocks noChangeAspect="1"/>
          </p:cNvPicPr>
          <p:nvPr/>
        </p:nvPicPr>
        <p:blipFill>
          <a:blip r:embed="rId6"/>
          <a:stretch>
            <a:fillRect/>
          </a:stretch>
        </p:blipFill>
        <p:spPr>
          <a:xfrm>
            <a:off x="10844816" y="132017"/>
            <a:ext cx="3609145" cy="1109568"/>
          </a:xfrm>
          <a:prstGeom prst="rect">
            <a:avLst/>
          </a:prstGeom>
        </p:spPr>
      </p:pic>
      <p:pic>
        <p:nvPicPr>
          <p:cNvPr id="14" name="Graphic 13">
            <a:extLst>
              <a:ext uri="{FF2B5EF4-FFF2-40B4-BE49-F238E27FC236}">
                <a16:creationId xmlns:a16="http://schemas.microsoft.com/office/drawing/2014/main" id="{57DF5613-D39C-ACD3-9164-38F6C067B3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9965" y="40783"/>
            <a:ext cx="1292035" cy="1292035"/>
          </a:xfrm>
          <a:prstGeom prst="rect">
            <a:avLst/>
          </a:prstGeom>
        </p:spPr>
      </p:pic>
    </p:spTree>
    <p:custDataLst>
      <p:tags r:id="rId1"/>
    </p:custDataLst>
    <p:extLst>
      <p:ext uri="{BB962C8B-B14F-4D97-AF65-F5344CB8AC3E}">
        <p14:creationId xmlns:p14="http://schemas.microsoft.com/office/powerpoint/2010/main" val="313998257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656F4-D402-3195-13D3-90C4ED36AAEA}"/>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7BF0079D-FC06-58AD-884D-A2D1CBD1A88C}"/>
              </a:ext>
            </a:extLst>
          </p:cNvPr>
          <p:cNvSpPr txBox="1"/>
          <p:nvPr/>
        </p:nvSpPr>
        <p:spPr>
          <a:xfrm>
            <a:off x="668941" y="612767"/>
            <a:ext cx="9970372" cy="642035"/>
          </a:xfrm>
          <a:prstGeom prst="rect">
            <a:avLst/>
          </a:prstGeom>
          <a:noFill/>
        </p:spPr>
        <p:txBody>
          <a:bodyPr wrap="square">
            <a:spAutoFit/>
          </a:bodyPr>
          <a:lstStyle/>
          <a:p>
            <a:pPr>
              <a:lnSpc>
                <a:spcPct val="107000"/>
              </a:lnSpc>
              <a:spcBef>
                <a:spcPts val="600"/>
              </a:spcBef>
              <a:spcAft>
                <a:spcPts val="800"/>
              </a:spcAft>
              <a:buNone/>
            </a:pPr>
            <a:r>
              <a:rPr lang="en-US" sz="3600" b="1" dirty="0">
                <a:solidFill>
                  <a:srgbClr val="000000"/>
                </a:solidFill>
                <a:effectLst/>
                <a:latin typeface="+mj-lt"/>
                <a:ea typeface="Roboto Light" panose="02000000000000000000" pitchFamily="2" charset="0"/>
                <a:cs typeface="Arial" panose="020B0604020202020204" pitchFamily="34" charset="0"/>
              </a:rPr>
              <a:t>Using the cash book &amp; bank statement </a:t>
            </a:r>
            <a:endParaRPr lang="en-GB" sz="3600" dirty="0">
              <a:solidFill>
                <a:srgbClr val="000000"/>
              </a:solidFill>
              <a:effectLst/>
              <a:latin typeface="+mj-lt"/>
              <a:ea typeface="Roboto Light" panose="02000000000000000000" pitchFamily="2" charset="0"/>
              <a:cs typeface="Arial" panose="020B0604020202020204" pitchFamily="34" charset="0"/>
            </a:endParaRPr>
          </a:p>
        </p:txBody>
      </p:sp>
      <p:sp>
        <p:nvSpPr>
          <p:cNvPr id="18" name="Text 1">
            <a:extLst>
              <a:ext uri="{FF2B5EF4-FFF2-40B4-BE49-F238E27FC236}">
                <a16:creationId xmlns:a16="http://schemas.microsoft.com/office/drawing/2014/main" id="{DACFB397-D9BD-B44B-6E84-1855E3BD5E34}"/>
              </a:ext>
            </a:extLst>
          </p:cNvPr>
          <p:cNvSpPr/>
          <p:nvPr/>
        </p:nvSpPr>
        <p:spPr>
          <a:xfrm>
            <a:off x="7937180" y="2226830"/>
            <a:ext cx="3585880" cy="4448709"/>
          </a:xfrm>
          <a:prstGeom prst="roundRect">
            <a:avLst>
              <a:gd name="adj" fmla="val 68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tIns="1080000" rIns="360000" bIns="540000" rtlCol="0" anchor="t" anchorCtr="0"/>
          <a:lstStyle/>
          <a:p>
            <a:pPr algn="ctr"/>
            <a:r>
              <a:rPr lang="en-GB" sz="2800" dirty="0">
                <a:solidFill>
                  <a:schemeClr val="tx1"/>
                </a:solidFill>
                <a:latin typeface="+mj-lt"/>
                <a:ea typeface="Roboto" panose="02000000000000000000" pitchFamily="2" charset="0"/>
                <a:cs typeface="Archivo" pitchFamily="2" charset="0"/>
              </a:rPr>
              <a:t>Reconciliation</a:t>
            </a:r>
          </a:p>
          <a:p>
            <a:pPr algn="ctr"/>
            <a:endParaRPr lang="en-GB" sz="2000" dirty="0">
              <a:solidFill>
                <a:schemeClr val="tx1"/>
              </a:solidFill>
              <a:ea typeface="Roboto" panose="02000000000000000000" pitchFamily="2" charset="0"/>
              <a:cs typeface="Archivo" pitchFamily="2" charset="0"/>
            </a:endParaRPr>
          </a:p>
          <a:p>
            <a:pPr marL="742950" lvl="1" indent="-285750">
              <a:lnSpc>
                <a:spcPct val="107000"/>
              </a:lnSpc>
              <a:spcBef>
                <a:spcPts val="600"/>
              </a:spcBef>
              <a:spcAft>
                <a:spcPts val="800"/>
              </a:spcAft>
              <a:buSzPts val="1000"/>
              <a:buFont typeface="Courier New" panose="02070309020205020404" pitchFamily="49" charset="0"/>
              <a:buChar char="o"/>
              <a:tabLst>
                <a:tab pos="914400" algn="l"/>
              </a:tabLst>
            </a:pPr>
            <a:r>
              <a:rPr lang="en-GB" sz="1400" dirty="0">
                <a:solidFill>
                  <a:srgbClr val="000000"/>
                </a:solidFill>
                <a:effectLst/>
                <a:latin typeface="Roboto" panose="02000000000000000000" pitchFamily="2" charset="0"/>
                <a:ea typeface="Roboto Light" panose="02000000000000000000" pitchFamily="2" charset="0"/>
                <a:cs typeface="Times New Roman" panose="02020603050405020304" pitchFamily="18" charset="0"/>
              </a:rPr>
              <a:t>Process to explain and resolve differences.</a:t>
            </a:r>
          </a:p>
          <a:p>
            <a:pPr marL="742950" lvl="1" indent="-285750">
              <a:lnSpc>
                <a:spcPct val="107000"/>
              </a:lnSpc>
              <a:spcBef>
                <a:spcPts val="600"/>
              </a:spcBef>
              <a:spcAft>
                <a:spcPts val="800"/>
              </a:spcAft>
              <a:buSzPts val="1000"/>
              <a:buFont typeface="Courier New" panose="02070309020205020404" pitchFamily="49" charset="0"/>
              <a:buChar char="o"/>
              <a:tabLst>
                <a:tab pos="914400" algn="l"/>
              </a:tabLst>
            </a:pPr>
            <a:r>
              <a:rPr lang="en-GB" sz="1400" dirty="0">
                <a:solidFill>
                  <a:srgbClr val="000000"/>
                </a:solidFill>
                <a:effectLst/>
                <a:latin typeface="Roboto" panose="02000000000000000000" pitchFamily="2" charset="0"/>
                <a:ea typeface="Roboto Light" panose="02000000000000000000" pitchFamily="2" charset="0"/>
                <a:cs typeface="Times New Roman" panose="02020603050405020304" pitchFamily="18" charset="0"/>
              </a:rPr>
              <a:t>Ensures Cash Book matches Bank Statement.</a:t>
            </a:r>
          </a:p>
        </p:txBody>
      </p:sp>
      <p:sp>
        <p:nvSpPr>
          <p:cNvPr id="19" name="Text 1">
            <a:extLst>
              <a:ext uri="{FF2B5EF4-FFF2-40B4-BE49-F238E27FC236}">
                <a16:creationId xmlns:a16="http://schemas.microsoft.com/office/drawing/2014/main" id="{35E84C49-A95B-9004-A12A-1D06F8F00CFB}"/>
              </a:ext>
            </a:extLst>
          </p:cNvPr>
          <p:cNvSpPr/>
          <p:nvPr/>
        </p:nvSpPr>
        <p:spPr>
          <a:xfrm>
            <a:off x="4303060" y="2226830"/>
            <a:ext cx="3414196" cy="4448709"/>
          </a:xfrm>
          <a:prstGeom prst="roundRect">
            <a:avLst>
              <a:gd name="adj" fmla="val 68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tIns="1080000" rIns="360000" bIns="540000" rtlCol="0" anchor="t" anchorCtr="0"/>
          <a:lstStyle/>
          <a:p>
            <a:pPr algn="ctr"/>
            <a:r>
              <a:rPr lang="en-GB" sz="2800" dirty="0">
                <a:solidFill>
                  <a:schemeClr val="tx1"/>
                </a:solidFill>
                <a:latin typeface="+mj-lt"/>
                <a:ea typeface="Roboto" panose="02000000000000000000" pitchFamily="2" charset="0"/>
                <a:cs typeface="Archivo" pitchFamily="2" charset="0"/>
              </a:rPr>
              <a:t>Bank statement</a:t>
            </a:r>
          </a:p>
          <a:p>
            <a:pPr algn="ctr"/>
            <a:endParaRPr lang="en-GB" sz="2000" dirty="0">
              <a:solidFill>
                <a:schemeClr val="tx1"/>
              </a:solidFill>
              <a:ea typeface="Roboto" panose="02000000000000000000" pitchFamily="2" charset="0"/>
              <a:cs typeface="Archivo" pitchFamily="2" charset="0"/>
            </a:endParaRPr>
          </a:p>
          <a:p>
            <a:pPr marL="742950" lvl="1" indent="-285750">
              <a:lnSpc>
                <a:spcPct val="107000"/>
              </a:lnSpc>
              <a:spcBef>
                <a:spcPts val="600"/>
              </a:spcBef>
              <a:spcAft>
                <a:spcPts val="800"/>
              </a:spcAft>
              <a:buSzPts val="1000"/>
              <a:buFont typeface="Courier New" panose="02070309020205020404" pitchFamily="49" charset="0"/>
              <a:buChar char="o"/>
              <a:tabLst>
                <a:tab pos="914400" algn="l"/>
              </a:tabLst>
            </a:pPr>
            <a:r>
              <a:rPr lang="en-GB" sz="1400" dirty="0">
                <a:solidFill>
                  <a:srgbClr val="000000"/>
                </a:solidFill>
                <a:effectLst/>
                <a:latin typeface="Roboto" panose="02000000000000000000" pitchFamily="2" charset="0"/>
                <a:ea typeface="Roboto Light" panose="02000000000000000000" pitchFamily="2" charset="0"/>
                <a:cs typeface="Times New Roman" panose="02020603050405020304" pitchFamily="18" charset="0"/>
              </a:rPr>
              <a:t>Bank’s record of transactions.</a:t>
            </a:r>
          </a:p>
          <a:p>
            <a:pPr marL="742950" lvl="1" indent="-285750">
              <a:lnSpc>
                <a:spcPct val="107000"/>
              </a:lnSpc>
              <a:spcBef>
                <a:spcPts val="600"/>
              </a:spcBef>
              <a:spcAft>
                <a:spcPts val="800"/>
              </a:spcAft>
              <a:buSzPts val="1000"/>
              <a:buFont typeface="Courier New" panose="02070309020205020404" pitchFamily="49" charset="0"/>
              <a:buChar char="o"/>
              <a:tabLst>
                <a:tab pos="914400" algn="l"/>
              </a:tabLst>
            </a:pPr>
            <a:r>
              <a:rPr lang="en-GB" sz="1400" dirty="0">
                <a:solidFill>
                  <a:srgbClr val="000000"/>
                </a:solidFill>
                <a:effectLst/>
                <a:latin typeface="Roboto" panose="02000000000000000000" pitchFamily="2" charset="0"/>
                <a:ea typeface="Roboto Light" panose="02000000000000000000" pitchFamily="2" charset="0"/>
                <a:cs typeface="Times New Roman" panose="02020603050405020304" pitchFamily="18" charset="0"/>
              </a:rPr>
              <a:t>Running balance shows cash/bank available.</a:t>
            </a:r>
          </a:p>
          <a:p>
            <a:pPr marL="742950" lvl="1" indent="-285750">
              <a:lnSpc>
                <a:spcPct val="107000"/>
              </a:lnSpc>
              <a:spcBef>
                <a:spcPts val="600"/>
              </a:spcBef>
              <a:spcAft>
                <a:spcPts val="800"/>
              </a:spcAft>
              <a:buSzPts val="1000"/>
              <a:buFont typeface="Courier New" panose="02070309020205020404" pitchFamily="49" charset="0"/>
              <a:buChar char="o"/>
              <a:tabLst>
                <a:tab pos="914400" algn="l"/>
              </a:tabLst>
            </a:pPr>
            <a:r>
              <a:rPr lang="en-GB" sz="1400" dirty="0">
                <a:solidFill>
                  <a:srgbClr val="000000"/>
                </a:solidFill>
                <a:effectLst/>
                <a:latin typeface="Roboto" panose="02000000000000000000" pitchFamily="2" charset="0"/>
                <a:ea typeface="Roboto Light" panose="02000000000000000000" pitchFamily="2" charset="0"/>
                <a:cs typeface="Times New Roman" panose="02020603050405020304" pitchFamily="18" charset="0"/>
              </a:rPr>
              <a:t>May differ from Cash Book due to timing, charges, or omissions.</a:t>
            </a:r>
          </a:p>
        </p:txBody>
      </p:sp>
      <p:sp>
        <p:nvSpPr>
          <p:cNvPr id="20" name="Text 1">
            <a:extLst>
              <a:ext uri="{FF2B5EF4-FFF2-40B4-BE49-F238E27FC236}">
                <a16:creationId xmlns:a16="http://schemas.microsoft.com/office/drawing/2014/main" id="{B0991991-72CB-0B34-61E7-1B61921FF74B}"/>
              </a:ext>
            </a:extLst>
          </p:cNvPr>
          <p:cNvSpPr/>
          <p:nvPr/>
        </p:nvSpPr>
        <p:spPr>
          <a:xfrm>
            <a:off x="668941" y="2226831"/>
            <a:ext cx="3414196" cy="4448708"/>
          </a:xfrm>
          <a:prstGeom prst="roundRect">
            <a:avLst>
              <a:gd name="adj" fmla="val 68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tIns="1080000" rIns="360000" bIns="540000" rtlCol="0" anchor="t" anchorCtr="0"/>
          <a:lstStyle/>
          <a:p>
            <a:pPr algn="ctr"/>
            <a:r>
              <a:rPr lang="en-GB" sz="2800" dirty="0">
                <a:solidFill>
                  <a:schemeClr val="tx1"/>
                </a:solidFill>
                <a:latin typeface="+mj-lt"/>
                <a:ea typeface="Roboto" panose="02000000000000000000" pitchFamily="2" charset="0"/>
                <a:cs typeface="Archivo" pitchFamily="2" charset="0"/>
              </a:rPr>
              <a:t>Cash book</a:t>
            </a:r>
          </a:p>
          <a:p>
            <a:pPr algn="ctr"/>
            <a:endParaRPr lang="en-GB" sz="2000" dirty="0">
              <a:solidFill>
                <a:schemeClr val="tx1"/>
              </a:solidFill>
              <a:ea typeface="Roboto" panose="02000000000000000000" pitchFamily="2" charset="0"/>
              <a:cs typeface="Archivo" pitchFamily="2" charset="0"/>
            </a:endParaRPr>
          </a:p>
          <a:p>
            <a:pPr lvl="1">
              <a:lnSpc>
                <a:spcPct val="107000"/>
              </a:lnSpc>
              <a:spcBef>
                <a:spcPts val="600"/>
              </a:spcBef>
              <a:spcAft>
                <a:spcPts val="800"/>
              </a:spcAft>
              <a:buSzPts val="1000"/>
              <a:tabLst>
                <a:tab pos="914400" algn="l"/>
              </a:tabLst>
            </a:pPr>
            <a:r>
              <a:rPr lang="en-GB" sz="1400" dirty="0">
                <a:solidFill>
                  <a:srgbClr val="000000"/>
                </a:solidFill>
                <a:effectLst/>
                <a:latin typeface="Roboto" panose="02000000000000000000" pitchFamily="2" charset="0"/>
                <a:ea typeface="Roboto Light" panose="02000000000000000000" pitchFamily="2" charset="0"/>
                <a:cs typeface="Times New Roman" panose="02020603050405020304" pitchFamily="18" charset="0"/>
              </a:rPr>
              <a:t>Records all business receipts (Debit) and payments (Credit).</a:t>
            </a:r>
          </a:p>
        </p:txBody>
      </p:sp>
    </p:spTree>
    <p:custDataLst>
      <p:tags r:id="rId1"/>
    </p:custDataLst>
    <p:extLst>
      <p:ext uri="{BB962C8B-B14F-4D97-AF65-F5344CB8AC3E}">
        <p14:creationId xmlns:p14="http://schemas.microsoft.com/office/powerpoint/2010/main" val="38776667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A36D1-FCC5-5FC0-8DEF-E265D126889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D9BEB5-C495-EA14-5957-367B91CAD2A1}"/>
              </a:ext>
            </a:extLst>
          </p:cNvPr>
          <p:cNvSpPr>
            <a:spLocks noGrp="1"/>
          </p:cNvSpPr>
          <p:nvPr>
            <p:ph type="ctrTitle"/>
          </p:nvPr>
        </p:nvSpPr>
        <p:spPr>
          <a:xfrm>
            <a:off x="1524000" y="-2476497"/>
            <a:ext cx="9144000" cy="2387600"/>
          </a:xfrm>
        </p:spPr>
        <p:txBody>
          <a:bodyPr vert="horz" lIns="91440" tIns="45720" rIns="91440" bIns="45720" rtlCol="0" anchor="b">
            <a:normAutofit/>
          </a:bodyPr>
          <a:lstStyle/>
          <a:p>
            <a:endParaRPr lang="en-GB" dirty="0"/>
          </a:p>
        </p:txBody>
      </p:sp>
      <p:sp>
        <p:nvSpPr>
          <p:cNvPr id="9" name="Bullet 1">
            <a:extLst>
              <a:ext uri="{FF2B5EF4-FFF2-40B4-BE49-F238E27FC236}">
                <a16:creationId xmlns:a16="http://schemas.microsoft.com/office/drawing/2014/main" id="{046DEF16-8900-993F-AD8F-99E6107056A4}"/>
              </a:ext>
            </a:extLst>
          </p:cNvPr>
          <p:cNvSpPr>
            <a:spLocks noGrp="1" noRot="1" noMove="1" noResize="1" noEditPoints="1" noAdjustHandles="1" noChangeArrowheads="1" noChangeShapeType="1"/>
          </p:cNvSpPr>
          <p:nvPr/>
        </p:nvSpPr>
        <p:spPr>
          <a:xfrm>
            <a:off x="4990761" y="456989"/>
            <a:ext cx="6884703" cy="1260000"/>
          </a:xfrm>
          <a:prstGeom prst="roundRect">
            <a:avLst>
              <a:gd name="adj" fmla="val 889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0" tIns="720000" rIns="720000" bIns="720000" rtlCol="0" anchor="ctr" anchorCtr="0"/>
          <a:lstStyle/>
          <a:p>
            <a:pPr lvl="0">
              <a:lnSpc>
                <a:spcPct val="107000"/>
              </a:lnSpc>
              <a:spcBef>
                <a:spcPts val="600"/>
              </a:spcBef>
              <a:spcAft>
                <a:spcPts val="800"/>
              </a:spcAft>
            </a:pPr>
            <a:r>
              <a:rPr lang="en-GB" sz="2000" dirty="0">
                <a:solidFill>
                  <a:srgbClr val="000000"/>
                </a:solidFill>
                <a:latin typeface="Roboto" panose="02000000000000000000" pitchFamily="2" charset="0"/>
                <a:ea typeface="Roboto Light" panose="02000000000000000000" pitchFamily="2" charset="0"/>
                <a:cs typeface="Arial" panose="020B0604020202020204" pitchFamily="34" charset="0"/>
              </a:rPr>
              <a:t>Find differences</a:t>
            </a:r>
          </a:p>
        </p:txBody>
      </p:sp>
      <p:sp>
        <p:nvSpPr>
          <p:cNvPr id="7" name="No.1">
            <a:extLst>
              <a:ext uri="{FF2B5EF4-FFF2-40B4-BE49-F238E27FC236}">
                <a16:creationId xmlns:a16="http://schemas.microsoft.com/office/drawing/2014/main" id="{1AE90DF6-D611-E36D-46B3-8FA8A8AE960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483521" y="655189"/>
            <a:ext cx="863600" cy="8636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Archivo" pitchFamily="2" charset="0"/>
                <a:cs typeface="Archivo" pitchFamily="2" charset="0"/>
              </a:rPr>
              <a:t>1</a:t>
            </a:r>
          </a:p>
        </p:txBody>
      </p:sp>
      <p:sp>
        <p:nvSpPr>
          <p:cNvPr id="10" name="Bullet 2">
            <a:extLst>
              <a:ext uri="{FF2B5EF4-FFF2-40B4-BE49-F238E27FC236}">
                <a16:creationId xmlns:a16="http://schemas.microsoft.com/office/drawing/2014/main" id="{DF3C827E-3B93-4C9A-CB8C-3B4E38F76957}"/>
              </a:ext>
            </a:extLst>
          </p:cNvPr>
          <p:cNvSpPr>
            <a:spLocks noGrp="1" noRot="1" noMove="1" noResize="1" noEditPoints="1" noAdjustHandles="1" noChangeArrowheads="1" noChangeShapeType="1"/>
          </p:cNvSpPr>
          <p:nvPr/>
        </p:nvSpPr>
        <p:spPr>
          <a:xfrm>
            <a:off x="4990760" y="2006159"/>
            <a:ext cx="6884704" cy="1260000"/>
          </a:xfrm>
          <a:prstGeom prst="roundRect">
            <a:avLst>
              <a:gd name="adj" fmla="val 889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0" tIns="720000" rIns="720000" bIns="720000" rtlCol="0" anchor="ctr" anchorCtr="0"/>
          <a:lstStyle/>
          <a:p>
            <a:pPr lvl="0">
              <a:lnSpc>
                <a:spcPct val="107000"/>
              </a:lnSpc>
              <a:spcBef>
                <a:spcPts val="600"/>
              </a:spcBef>
              <a:spcAft>
                <a:spcPts val="800"/>
              </a:spcAft>
            </a:pPr>
            <a:r>
              <a:rPr lang="en-GB" sz="2000" dirty="0">
                <a:solidFill>
                  <a:srgbClr val="000000"/>
                </a:solidFill>
                <a:latin typeface="Roboto" panose="02000000000000000000" pitchFamily="2" charset="0"/>
                <a:ea typeface="Roboto Light" panose="02000000000000000000" pitchFamily="2" charset="0"/>
                <a:cs typeface="Arial" panose="020B0604020202020204" pitchFamily="34" charset="0"/>
              </a:rPr>
              <a:t>List unpresented cheques (deduct from bank)</a:t>
            </a:r>
          </a:p>
        </p:txBody>
      </p:sp>
      <p:sp>
        <p:nvSpPr>
          <p:cNvPr id="12" name="No.2">
            <a:extLst>
              <a:ext uri="{FF2B5EF4-FFF2-40B4-BE49-F238E27FC236}">
                <a16:creationId xmlns:a16="http://schemas.microsoft.com/office/drawing/2014/main" id="{8E41D027-A859-6E9F-C046-6A25089881D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484195" y="2204359"/>
            <a:ext cx="864784" cy="8636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Archivo" pitchFamily="2" charset="0"/>
                <a:cs typeface="Archivo" pitchFamily="2" charset="0"/>
              </a:rPr>
              <a:t>2</a:t>
            </a:r>
          </a:p>
        </p:txBody>
      </p:sp>
      <p:sp>
        <p:nvSpPr>
          <p:cNvPr id="14" name="Bullet 3">
            <a:extLst>
              <a:ext uri="{FF2B5EF4-FFF2-40B4-BE49-F238E27FC236}">
                <a16:creationId xmlns:a16="http://schemas.microsoft.com/office/drawing/2014/main" id="{00885101-0122-0D52-9604-A56B5176671B}"/>
              </a:ext>
            </a:extLst>
          </p:cNvPr>
          <p:cNvSpPr>
            <a:spLocks noGrp="1" noRot="1" noMove="1" noResize="1" noEditPoints="1" noAdjustHandles="1" noChangeArrowheads="1" noChangeShapeType="1"/>
          </p:cNvSpPr>
          <p:nvPr/>
        </p:nvSpPr>
        <p:spPr>
          <a:xfrm>
            <a:off x="4990760" y="3555329"/>
            <a:ext cx="6884704" cy="1260000"/>
          </a:xfrm>
          <a:prstGeom prst="roundRect">
            <a:avLst>
              <a:gd name="adj" fmla="val 889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0" tIns="720000" rIns="720000" bIns="720000" rtlCol="0" anchor="ctr" anchorCtr="0"/>
          <a:lstStyle/>
          <a:p>
            <a:pPr lvl="0">
              <a:lnSpc>
                <a:spcPct val="107000"/>
              </a:lnSpc>
              <a:spcBef>
                <a:spcPts val="600"/>
              </a:spcBef>
              <a:spcAft>
                <a:spcPts val="800"/>
              </a:spcAft>
            </a:pPr>
            <a:r>
              <a:rPr lang="en-GB" sz="2000" dirty="0">
                <a:solidFill>
                  <a:srgbClr val="000000"/>
                </a:solidFill>
                <a:latin typeface="Roboto" panose="02000000000000000000" pitchFamily="2" charset="0"/>
                <a:ea typeface="Roboto Light" panose="02000000000000000000" pitchFamily="2" charset="0"/>
                <a:cs typeface="Arial" panose="020B0604020202020204" pitchFamily="34" charset="0"/>
              </a:rPr>
              <a:t>List outstanding lodgements (add to bank)</a:t>
            </a:r>
          </a:p>
          <a:p>
            <a:endParaRPr lang="en-GB" sz="2000" dirty="0">
              <a:solidFill>
                <a:schemeClr val="tx1"/>
              </a:solidFill>
              <a:latin typeface="Roboto" panose="02000000000000000000" pitchFamily="2" charset="0"/>
              <a:ea typeface="Roboto" panose="02000000000000000000" pitchFamily="2" charset="0"/>
              <a:cs typeface="Roboto"/>
            </a:endParaRPr>
          </a:p>
        </p:txBody>
      </p:sp>
      <p:sp>
        <p:nvSpPr>
          <p:cNvPr id="15" name="No.3">
            <a:extLst>
              <a:ext uri="{FF2B5EF4-FFF2-40B4-BE49-F238E27FC236}">
                <a16:creationId xmlns:a16="http://schemas.microsoft.com/office/drawing/2014/main" id="{6A7C6683-ECCC-554A-0EDA-2D448A20C88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484195" y="3753529"/>
            <a:ext cx="864784" cy="8636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Archivo" pitchFamily="2" charset="0"/>
                <a:cs typeface="Archivo" pitchFamily="2" charset="0"/>
              </a:rPr>
              <a:t>3</a:t>
            </a:r>
          </a:p>
        </p:txBody>
      </p:sp>
      <p:sp>
        <p:nvSpPr>
          <p:cNvPr id="3" name="Bullet 4">
            <a:extLst>
              <a:ext uri="{FF2B5EF4-FFF2-40B4-BE49-F238E27FC236}">
                <a16:creationId xmlns:a16="http://schemas.microsoft.com/office/drawing/2014/main" id="{3D34012E-C7A9-9371-87D6-6EE3B8BA92BF}"/>
              </a:ext>
            </a:extLst>
          </p:cNvPr>
          <p:cNvSpPr>
            <a:spLocks noGrp="1" noRot="1" noMove="1" noResize="1" noEditPoints="1" noAdjustHandles="1" noChangeArrowheads="1" noChangeShapeType="1"/>
          </p:cNvSpPr>
          <p:nvPr/>
        </p:nvSpPr>
        <p:spPr>
          <a:xfrm>
            <a:off x="4990761" y="5104498"/>
            <a:ext cx="6884703" cy="1260000"/>
          </a:xfrm>
          <a:prstGeom prst="roundRect">
            <a:avLst>
              <a:gd name="adj" fmla="val 889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0" tIns="720000" rIns="720000" bIns="720000" rtlCol="0" anchor="ctr" anchorCtr="0"/>
          <a:lstStyle/>
          <a:p>
            <a:pPr lvl="0"/>
            <a:r>
              <a:rPr lang="en-GB" dirty="0"/>
              <a:t>record bank charges/credits in cash boo</a:t>
            </a:r>
          </a:p>
          <a:p>
            <a:pPr lvl="0">
              <a:lnSpc>
                <a:spcPct val="107000"/>
              </a:lnSpc>
              <a:spcBef>
                <a:spcPts val="600"/>
              </a:spcBef>
              <a:spcAft>
                <a:spcPts val="800"/>
              </a:spcAft>
            </a:pPr>
            <a:r>
              <a:rPr lang="en-GB" dirty="0">
                <a:solidFill>
                  <a:srgbClr val="000000"/>
                </a:solidFill>
                <a:latin typeface="Roboto" panose="02000000000000000000" pitchFamily="2" charset="0"/>
                <a:ea typeface="Roboto Light" panose="02000000000000000000" pitchFamily="2" charset="0"/>
                <a:cs typeface="Arial" panose="020B0604020202020204" pitchFamily="34" charset="0"/>
              </a:rPr>
              <a:t>Record bank charges/credits in cash book</a:t>
            </a:r>
          </a:p>
          <a:p>
            <a:pPr lvl="0"/>
            <a:endParaRPr lang="en-GB" dirty="0"/>
          </a:p>
        </p:txBody>
      </p:sp>
      <p:sp>
        <p:nvSpPr>
          <p:cNvPr id="6" name="No.4">
            <a:extLst>
              <a:ext uri="{FF2B5EF4-FFF2-40B4-BE49-F238E27FC236}">
                <a16:creationId xmlns:a16="http://schemas.microsoft.com/office/drawing/2014/main" id="{E2CC424C-ADFB-88C6-34F0-F3E252A8406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484196" y="5302698"/>
            <a:ext cx="864784" cy="8636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chemeClr val="bg1"/>
                </a:solidFill>
                <a:latin typeface="Archivo"/>
                <a:cs typeface="Archivo" pitchFamily="2" charset="0"/>
              </a:rPr>
              <a:t>4</a:t>
            </a:r>
            <a:endParaRPr lang="en-GB" sz="2400">
              <a:solidFill>
                <a:schemeClr val="bg1"/>
              </a:solidFill>
              <a:latin typeface="Archivo" pitchFamily="2" charset="0"/>
              <a:cs typeface="Archivo" pitchFamily="2" charset="0"/>
            </a:endParaRPr>
          </a:p>
        </p:txBody>
      </p:sp>
      <p:sp>
        <p:nvSpPr>
          <p:cNvPr id="5" name="Oval 4">
            <a:extLst>
              <a:ext uri="{FF2B5EF4-FFF2-40B4-BE49-F238E27FC236}">
                <a16:creationId xmlns:a16="http://schemas.microsoft.com/office/drawing/2014/main" id="{3E27501B-D523-54F5-5D91-B599E8BF2843}"/>
              </a:ext>
              <a:ext uri="{C183D7F6-B498-43B3-948B-1728B52AA6E4}">
                <adec:decorative xmlns:adec="http://schemas.microsoft.com/office/drawing/2017/decorative" val="1"/>
              </a:ext>
            </a:extLst>
          </p:cNvPr>
          <p:cNvSpPr/>
          <p:nvPr/>
        </p:nvSpPr>
        <p:spPr>
          <a:xfrm>
            <a:off x="694311" y="3429000"/>
            <a:ext cx="3817445" cy="21652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aphic 6">
            <a:extLst>
              <a:ext uri="{FF2B5EF4-FFF2-40B4-BE49-F238E27FC236}">
                <a16:creationId xmlns:a16="http://schemas.microsoft.com/office/drawing/2014/main" id="{5BAF6C0D-5451-B45E-288D-B57FCC7CE6A7}"/>
              </a:ext>
              <a:ext uri="{C183D7F6-B498-43B3-948B-1728B52AA6E4}">
                <adec:decorative xmlns:adec="http://schemas.microsoft.com/office/drawing/2017/decorative" val="1"/>
              </a:ext>
            </a:extLst>
          </p:cNvPr>
          <p:cNvGrpSpPr/>
          <p:nvPr/>
        </p:nvGrpSpPr>
        <p:grpSpPr>
          <a:xfrm>
            <a:off x="796591" y="1939661"/>
            <a:ext cx="3217811" cy="3435949"/>
            <a:chOff x="742104" y="1597757"/>
            <a:chExt cx="4110854" cy="4389532"/>
          </a:xfrm>
          <a:noFill/>
        </p:grpSpPr>
        <p:sp>
          <p:nvSpPr>
            <p:cNvPr id="11" name="Freeform: Shape 10">
              <a:extLst>
                <a:ext uri="{FF2B5EF4-FFF2-40B4-BE49-F238E27FC236}">
                  <a16:creationId xmlns:a16="http://schemas.microsoft.com/office/drawing/2014/main" id="{D2ABA122-32DC-2C41-9EBB-97C1FCECD4DC}"/>
                </a:ext>
              </a:extLst>
            </p:cNvPr>
            <p:cNvSpPr/>
            <p:nvPr/>
          </p:nvSpPr>
          <p:spPr>
            <a:xfrm>
              <a:off x="4538048" y="2555737"/>
              <a:ext cx="226135" cy="175627"/>
            </a:xfrm>
            <a:custGeom>
              <a:avLst/>
              <a:gdLst>
                <a:gd name="connsiteX0" fmla="*/ 2815 w 226135"/>
                <a:gd name="connsiteY0" fmla="*/ 81842 h 175627"/>
                <a:gd name="connsiteX1" fmla="*/ 58183 w 226135"/>
                <a:gd name="connsiteY1" fmla="*/ 3476 h 175627"/>
                <a:gd name="connsiteX2" fmla="*/ 163149 w 226135"/>
                <a:gd name="connsiteY2" fmla="*/ 8896 h 175627"/>
                <a:gd name="connsiteX3" fmla="*/ 209340 w 226135"/>
                <a:gd name="connsiteY3" fmla="*/ 136551 h 175627"/>
                <a:gd name="connsiteX4" fmla="*/ 106968 w 226135"/>
                <a:gd name="connsiteY4" fmla="*/ 175618 h 175627"/>
                <a:gd name="connsiteX5" fmla="*/ 9591 w 226135"/>
                <a:gd name="connsiteY5" fmla="*/ 128266 h 175627"/>
                <a:gd name="connsiteX6" fmla="*/ 2815 w 226135"/>
                <a:gd name="connsiteY6" fmla="*/ 81803 h 17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135" h="175627">
                  <a:moveTo>
                    <a:pt x="2815" y="81842"/>
                  </a:moveTo>
                  <a:cubicBezTo>
                    <a:pt x="1073" y="48157"/>
                    <a:pt x="22832" y="10329"/>
                    <a:pt x="58183" y="3476"/>
                  </a:cubicBezTo>
                  <a:cubicBezTo>
                    <a:pt x="92332" y="-3145"/>
                    <a:pt x="129463" y="262"/>
                    <a:pt x="163149" y="8896"/>
                  </a:cubicBezTo>
                  <a:cubicBezTo>
                    <a:pt x="219639" y="23377"/>
                    <a:pt x="245735" y="89470"/>
                    <a:pt x="209340" y="136551"/>
                  </a:cubicBezTo>
                  <a:cubicBezTo>
                    <a:pt x="186147" y="166558"/>
                    <a:pt x="143324" y="175967"/>
                    <a:pt x="106968" y="175618"/>
                  </a:cubicBezTo>
                  <a:cubicBezTo>
                    <a:pt x="67243" y="175231"/>
                    <a:pt x="32938" y="161293"/>
                    <a:pt x="9591" y="128266"/>
                  </a:cubicBezTo>
                  <a:cubicBezTo>
                    <a:pt x="-1018" y="113282"/>
                    <a:pt x="-2102" y="96787"/>
                    <a:pt x="2815" y="81803"/>
                  </a:cubicBezTo>
                  <a:close/>
                </a:path>
              </a:pathLst>
            </a:custGeom>
            <a:noFill/>
            <a:ln w="3868"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93EA9C2-6B3E-15B4-C1E6-20C8AD1897BE}"/>
                </a:ext>
              </a:extLst>
            </p:cNvPr>
            <p:cNvSpPr/>
            <p:nvPr/>
          </p:nvSpPr>
          <p:spPr>
            <a:xfrm>
              <a:off x="4301019" y="5320230"/>
              <a:ext cx="551938" cy="238137"/>
            </a:xfrm>
            <a:custGeom>
              <a:avLst/>
              <a:gdLst>
                <a:gd name="connsiteX0" fmla="*/ 509402 w 551938"/>
                <a:gd name="connsiteY0" fmla="*/ 39033 h 238137"/>
                <a:gd name="connsiteX1" fmla="*/ 294785 w 551938"/>
                <a:gd name="connsiteY1" fmla="*/ 199 h 238137"/>
                <a:gd name="connsiteX2" fmla="*/ 70992 w 551938"/>
                <a:gd name="connsiteY2" fmla="*/ 24901 h 238137"/>
                <a:gd name="connsiteX3" fmla="*/ 6641 w 551938"/>
                <a:gd name="connsiteY3" fmla="*/ 122588 h 238137"/>
                <a:gd name="connsiteX4" fmla="*/ 32312 w 551938"/>
                <a:gd name="connsiteY4" fmla="*/ 210750 h 238137"/>
                <a:gd name="connsiteX5" fmla="*/ 110949 w 551938"/>
                <a:gd name="connsiteY5" fmla="*/ 232123 h 238137"/>
                <a:gd name="connsiteX6" fmla="*/ 171505 w 551938"/>
                <a:gd name="connsiteY6" fmla="*/ 236111 h 238137"/>
                <a:gd name="connsiteX7" fmla="*/ 274845 w 551938"/>
                <a:gd name="connsiteY7" fmla="*/ 237660 h 238137"/>
                <a:gd name="connsiteX8" fmla="*/ 509402 w 551938"/>
                <a:gd name="connsiteY8" fmla="*/ 188835 h 238137"/>
                <a:gd name="connsiteX9" fmla="*/ 509402 w 551938"/>
                <a:gd name="connsiteY9" fmla="*/ 39072 h 2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1938" h="238137">
                  <a:moveTo>
                    <a:pt x="509402" y="39033"/>
                  </a:moveTo>
                  <a:cubicBezTo>
                    <a:pt x="441954" y="5658"/>
                    <a:pt x="369125" y="-1350"/>
                    <a:pt x="294785" y="199"/>
                  </a:cubicBezTo>
                  <a:cubicBezTo>
                    <a:pt x="219865" y="1786"/>
                    <a:pt x="144634" y="11698"/>
                    <a:pt x="70992" y="24901"/>
                  </a:cubicBezTo>
                  <a:cubicBezTo>
                    <a:pt x="29214" y="32412"/>
                    <a:pt x="640" y="81662"/>
                    <a:pt x="6641" y="122588"/>
                  </a:cubicBezTo>
                  <a:cubicBezTo>
                    <a:pt x="-7685" y="152711"/>
                    <a:pt x="1298" y="196811"/>
                    <a:pt x="32312" y="210750"/>
                  </a:cubicBezTo>
                  <a:cubicBezTo>
                    <a:pt x="59066" y="222753"/>
                    <a:pt x="81484" y="229490"/>
                    <a:pt x="110949" y="232123"/>
                  </a:cubicBezTo>
                  <a:cubicBezTo>
                    <a:pt x="131083" y="233943"/>
                    <a:pt x="151371" y="234794"/>
                    <a:pt x="171505" y="236111"/>
                  </a:cubicBezTo>
                  <a:cubicBezTo>
                    <a:pt x="205810" y="238357"/>
                    <a:pt x="240463" y="238511"/>
                    <a:pt x="274845" y="237660"/>
                  </a:cubicBezTo>
                  <a:cubicBezTo>
                    <a:pt x="356619" y="235646"/>
                    <a:pt x="434559" y="222366"/>
                    <a:pt x="509402" y="188835"/>
                  </a:cubicBezTo>
                  <a:cubicBezTo>
                    <a:pt x="567790" y="162700"/>
                    <a:pt x="564421" y="66291"/>
                    <a:pt x="509402" y="39072"/>
                  </a:cubicBezTo>
                  <a:close/>
                </a:path>
              </a:pathLst>
            </a:custGeom>
            <a:noFill/>
            <a:ln w="3868"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334CC21-425F-B2E0-D3A2-5798CC65C46E}"/>
                </a:ext>
              </a:extLst>
            </p:cNvPr>
            <p:cNvSpPr/>
            <p:nvPr/>
          </p:nvSpPr>
          <p:spPr>
            <a:xfrm>
              <a:off x="3928886" y="5539845"/>
              <a:ext cx="485445" cy="266242"/>
            </a:xfrm>
            <a:custGeom>
              <a:avLst/>
              <a:gdLst>
                <a:gd name="connsiteX0" fmla="*/ 383344 w 485445"/>
                <a:gd name="connsiteY0" fmla="*/ 51923 h 266242"/>
                <a:gd name="connsiteX1" fmla="*/ 381718 w 485445"/>
                <a:gd name="connsiteY1" fmla="*/ 50336 h 266242"/>
                <a:gd name="connsiteX2" fmla="*/ 264865 w 485445"/>
                <a:gd name="connsiteY2" fmla="*/ 11036 h 266242"/>
                <a:gd name="connsiteX3" fmla="*/ 169501 w 485445"/>
                <a:gd name="connsiteY3" fmla="*/ 2712 h 266242"/>
                <a:gd name="connsiteX4" fmla="*/ 153317 w 485445"/>
                <a:gd name="connsiteY4" fmla="*/ 8868 h 266242"/>
                <a:gd name="connsiteX5" fmla="*/ 50751 w 485445"/>
                <a:gd name="connsiteY5" fmla="*/ 36320 h 266242"/>
                <a:gd name="connsiteX6" fmla="*/ 10019 w 485445"/>
                <a:gd name="connsiteY6" fmla="*/ 109885 h 266242"/>
                <a:gd name="connsiteX7" fmla="*/ 107 w 485445"/>
                <a:gd name="connsiteY7" fmla="*/ 142448 h 266242"/>
                <a:gd name="connsiteX8" fmla="*/ 185221 w 485445"/>
                <a:gd name="connsiteY8" fmla="*/ 256125 h 266242"/>
                <a:gd name="connsiteX9" fmla="*/ 226263 w 485445"/>
                <a:gd name="connsiteY9" fmla="*/ 255390 h 266242"/>
                <a:gd name="connsiteX10" fmla="*/ 247596 w 485445"/>
                <a:gd name="connsiteY10" fmla="*/ 259223 h 266242"/>
                <a:gd name="connsiteX11" fmla="*/ 347916 w 485445"/>
                <a:gd name="connsiteY11" fmla="*/ 265379 h 266242"/>
                <a:gd name="connsiteX12" fmla="*/ 458264 w 485445"/>
                <a:gd name="connsiteY12" fmla="*/ 231578 h 266242"/>
                <a:gd name="connsiteX13" fmla="*/ 458922 w 485445"/>
                <a:gd name="connsiteY13" fmla="*/ 98734 h 266242"/>
                <a:gd name="connsiteX14" fmla="*/ 383305 w 485445"/>
                <a:gd name="connsiteY14" fmla="*/ 51962 h 2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5445" h="266242">
                  <a:moveTo>
                    <a:pt x="383344" y="51923"/>
                  </a:moveTo>
                  <a:cubicBezTo>
                    <a:pt x="382802" y="51381"/>
                    <a:pt x="382260" y="50839"/>
                    <a:pt x="381718" y="50336"/>
                  </a:cubicBezTo>
                  <a:cubicBezTo>
                    <a:pt x="351556" y="22226"/>
                    <a:pt x="304861" y="16070"/>
                    <a:pt x="264865" y="11036"/>
                  </a:cubicBezTo>
                  <a:cubicBezTo>
                    <a:pt x="233580" y="2364"/>
                    <a:pt x="202257" y="-3793"/>
                    <a:pt x="169501" y="2712"/>
                  </a:cubicBezTo>
                  <a:cubicBezTo>
                    <a:pt x="163771" y="3835"/>
                    <a:pt x="158350" y="6003"/>
                    <a:pt x="153317" y="8868"/>
                  </a:cubicBezTo>
                  <a:cubicBezTo>
                    <a:pt x="118470" y="12159"/>
                    <a:pt x="80100" y="17696"/>
                    <a:pt x="50751" y="36320"/>
                  </a:cubicBezTo>
                  <a:cubicBezTo>
                    <a:pt x="26436" y="51768"/>
                    <a:pt x="9051" y="80575"/>
                    <a:pt x="10019" y="109885"/>
                  </a:cubicBezTo>
                  <a:cubicBezTo>
                    <a:pt x="4328" y="118752"/>
                    <a:pt x="765" y="129554"/>
                    <a:pt x="107" y="142448"/>
                  </a:cubicBezTo>
                  <a:cubicBezTo>
                    <a:pt x="-4191" y="226505"/>
                    <a:pt x="121800" y="253647"/>
                    <a:pt x="185221" y="256125"/>
                  </a:cubicBezTo>
                  <a:cubicBezTo>
                    <a:pt x="198114" y="256629"/>
                    <a:pt x="211975" y="256435"/>
                    <a:pt x="226263" y="255390"/>
                  </a:cubicBezTo>
                  <a:cubicBezTo>
                    <a:pt x="233464" y="256861"/>
                    <a:pt x="240627" y="258139"/>
                    <a:pt x="247596" y="259223"/>
                  </a:cubicBezTo>
                  <a:cubicBezTo>
                    <a:pt x="280739" y="264372"/>
                    <a:pt x="314386" y="267973"/>
                    <a:pt x="347916" y="265379"/>
                  </a:cubicBezTo>
                  <a:cubicBezTo>
                    <a:pt x="385744" y="262436"/>
                    <a:pt x="429574" y="259726"/>
                    <a:pt x="458264" y="231578"/>
                  </a:cubicBezTo>
                  <a:cubicBezTo>
                    <a:pt x="496673" y="193943"/>
                    <a:pt x="492065" y="137646"/>
                    <a:pt x="458922" y="98734"/>
                  </a:cubicBezTo>
                  <a:cubicBezTo>
                    <a:pt x="438711" y="75038"/>
                    <a:pt x="411299" y="63229"/>
                    <a:pt x="383305" y="51962"/>
                  </a:cubicBezTo>
                  <a:close/>
                </a:path>
              </a:pathLst>
            </a:custGeom>
            <a:noFill/>
            <a:ln w="386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0A119BD-BDC1-6338-220A-A6494B4C8B27}"/>
                </a:ext>
              </a:extLst>
            </p:cNvPr>
            <p:cNvSpPr/>
            <p:nvPr/>
          </p:nvSpPr>
          <p:spPr>
            <a:xfrm>
              <a:off x="742104" y="3320869"/>
              <a:ext cx="517378" cy="361234"/>
            </a:xfrm>
            <a:custGeom>
              <a:avLst/>
              <a:gdLst>
                <a:gd name="connsiteX0" fmla="*/ 433495 w 517378"/>
                <a:gd name="connsiteY0" fmla="*/ 67464 h 361234"/>
                <a:gd name="connsiteX1" fmla="*/ 327096 w 517378"/>
                <a:gd name="connsiteY1" fmla="*/ 21040 h 361234"/>
                <a:gd name="connsiteX2" fmla="*/ 256706 w 517378"/>
                <a:gd name="connsiteY2" fmla="*/ 9851 h 361234"/>
                <a:gd name="connsiteX3" fmla="*/ 242186 w 517378"/>
                <a:gd name="connsiteY3" fmla="*/ 8921 h 361234"/>
                <a:gd name="connsiteX4" fmla="*/ 181553 w 517378"/>
                <a:gd name="connsiteY4" fmla="*/ 3966 h 361234"/>
                <a:gd name="connsiteX5" fmla="*/ 175706 w 517378"/>
                <a:gd name="connsiteY5" fmla="*/ 6173 h 361234"/>
                <a:gd name="connsiteX6" fmla="*/ 111046 w 517378"/>
                <a:gd name="connsiteY6" fmla="*/ 70833 h 361234"/>
                <a:gd name="connsiteX7" fmla="*/ 121617 w 517378"/>
                <a:gd name="connsiteY7" fmla="*/ 144165 h 361234"/>
                <a:gd name="connsiteX8" fmla="*/ 102102 w 517378"/>
                <a:gd name="connsiteY8" fmla="*/ 141029 h 361234"/>
                <a:gd name="connsiteX9" fmla="*/ 9217 w 517378"/>
                <a:gd name="connsiteY9" fmla="*/ 176341 h 361234"/>
                <a:gd name="connsiteX10" fmla="*/ 11191 w 517378"/>
                <a:gd name="connsiteY10" fmla="*/ 231476 h 361234"/>
                <a:gd name="connsiteX11" fmla="*/ 21452 w 517378"/>
                <a:gd name="connsiteY11" fmla="*/ 244640 h 361234"/>
                <a:gd name="connsiteX12" fmla="*/ 38681 w 517378"/>
                <a:gd name="connsiteY12" fmla="*/ 256565 h 361234"/>
                <a:gd name="connsiteX13" fmla="*/ 51420 w 517378"/>
                <a:gd name="connsiteY13" fmla="*/ 261986 h 361234"/>
                <a:gd name="connsiteX14" fmla="*/ 72909 w 517378"/>
                <a:gd name="connsiteY14" fmla="*/ 273331 h 361234"/>
                <a:gd name="connsiteX15" fmla="*/ 88164 w 517378"/>
                <a:gd name="connsiteY15" fmla="*/ 282933 h 361234"/>
                <a:gd name="connsiteX16" fmla="*/ 120029 w 517378"/>
                <a:gd name="connsiteY16" fmla="*/ 313095 h 361234"/>
                <a:gd name="connsiteX17" fmla="*/ 188174 w 517378"/>
                <a:gd name="connsiteY17" fmla="*/ 350342 h 361234"/>
                <a:gd name="connsiteX18" fmla="*/ 431830 w 517378"/>
                <a:gd name="connsiteY18" fmla="*/ 312204 h 361234"/>
                <a:gd name="connsiteX19" fmla="*/ 517359 w 517378"/>
                <a:gd name="connsiteY19" fmla="*/ 194345 h 361234"/>
                <a:gd name="connsiteX20" fmla="*/ 433533 w 517378"/>
                <a:gd name="connsiteY20" fmla="*/ 67425 h 36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7378" h="361234">
                  <a:moveTo>
                    <a:pt x="433495" y="67464"/>
                  </a:moveTo>
                  <a:cubicBezTo>
                    <a:pt x="401629" y="46324"/>
                    <a:pt x="364072" y="30604"/>
                    <a:pt x="327096" y="21040"/>
                  </a:cubicBezTo>
                  <a:cubicBezTo>
                    <a:pt x="304136" y="15116"/>
                    <a:pt x="280247" y="11942"/>
                    <a:pt x="256706" y="9851"/>
                  </a:cubicBezTo>
                  <a:cubicBezTo>
                    <a:pt x="251866" y="9425"/>
                    <a:pt x="247026" y="9154"/>
                    <a:pt x="242186" y="8921"/>
                  </a:cubicBezTo>
                  <a:cubicBezTo>
                    <a:pt x="223098" y="-61"/>
                    <a:pt x="200603" y="-3236"/>
                    <a:pt x="181553" y="3966"/>
                  </a:cubicBezTo>
                  <a:cubicBezTo>
                    <a:pt x="179617" y="4701"/>
                    <a:pt x="177642" y="5437"/>
                    <a:pt x="175706" y="6173"/>
                  </a:cubicBezTo>
                  <a:cubicBezTo>
                    <a:pt x="144654" y="17904"/>
                    <a:pt x="120223" y="37496"/>
                    <a:pt x="111046" y="70833"/>
                  </a:cubicBezTo>
                  <a:cubicBezTo>
                    <a:pt x="104232" y="95574"/>
                    <a:pt x="108336" y="122561"/>
                    <a:pt x="121617" y="144165"/>
                  </a:cubicBezTo>
                  <a:cubicBezTo>
                    <a:pt x="115305" y="142694"/>
                    <a:pt x="108801" y="141610"/>
                    <a:pt x="102102" y="141029"/>
                  </a:cubicBezTo>
                  <a:cubicBezTo>
                    <a:pt x="69618" y="138280"/>
                    <a:pt x="25324" y="145017"/>
                    <a:pt x="9217" y="176341"/>
                  </a:cubicBezTo>
                  <a:cubicBezTo>
                    <a:pt x="-4954" y="192293"/>
                    <a:pt x="-1586" y="215950"/>
                    <a:pt x="11191" y="231476"/>
                  </a:cubicBezTo>
                  <a:cubicBezTo>
                    <a:pt x="14173" y="236393"/>
                    <a:pt x="17735" y="240923"/>
                    <a:pt x="21452" y="244640"/>
                  </a:cubicBezTo>
                  <a:cubicBezTo>
                    <a:pt x="26485" y="249712"/>
                    <a:pt x="32254" y="253700"/>
                    <a:pt x="38681" y="256565"/>
                  </a:cubicBezTo>
                  <a:cubicBezTo>
                    <a:pt x="44644" y="259121"/>
                    <a:pt x="48903" y="260941"/>
                    <a:pt x="51420" y="261986"/>
                  </a:cubicBezTo>
                  <a:cubicBezTo>
                    <a:pt x="58621" y="265626"/>
                    <a:pt x="65823" y="269459"/>
                    <a:pt x="72909" y="273331"/>
                  </a:cubicBezTo>
                  <a:cubicBezTo>
                    <a:pt x="75464" y="274725"/>
                    <a:pt x="91068" y="286069"/>
                    <a:pt x="88164" y="282933"/>
                  </a:cubicBezTo>
                  <a:cubicBezTo>
                    <a:pt x="99005" y="292767"/>
                    <a:pt x="108723" y="303725"/>
                    <a:pt x="120029" y="313095"/>
                  </a:cubicBezTo>
                  <a:cubicBezTo>
                    <a:pt x="140627" y="330208"/>
                    <a:pt x="162697" y="341785"/>
                    <a:pt x="188174" y="350342"/>
                  </a:cubicBezTo>
                  <a:cubicBezTo>
                    <a:pt x="271380" y="378258"/>
                    <a:pt x="356600" y="347786"/>
                    <a:pt x="431830" y="312204"/>
                  </a:cubicBezTo>
                  <a:cubicBezTo>
                    <a:pt x="478447" y="290134"/>
                    <a:pt x="516353" y="248202"/>
                    <a:pt x="517359" y="194345"/>
                  </a:cubicBezTo>
                  <a:cubicBezTo>
                    <a:pt x="518405" y="138513"/>
                    <a:pt x="476821" y="96154"/>
                    <a:pt x="433533" y="67425"/>
                  </a:cubicBezTo>
                  <a:close/>
                </a:path>
              </a:pathLst>
            </a:custGeom>
            <a:noFill/>
            <a:ln w="3868"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3BEBFA7C-65C6-60DD-4BA6-97C32807D60B}"/>
                </a:ext>
              </a:extLst>
            </p:cNvPr>
            <p:cNvSpPr/>
            <p:nvPr/>
          </p:nvSpPr>
          <p:spPr>
            <a:xfrm>
              <a:off x="3568155" y="5758916"/>
              <a:ext cx="424369" cy="228374"/>
            </a:xfrm>
            <a:custGeom>
              <a:avLst/>
              <a:gdLst>
                <a:gd name="connsiteX0" fmla="*/ 284136 w 424369"/>
                <a:gd name="connsiteY0" fmla="*/ 1472 h 228374"/>
                <a:gd name="connsiteX1" fmla="*/ 128604 w 424369"/>
                <a:gd name="connsiteY1" fmla="*/ 10841 h 228374"/>
                <a:gd name="connsiteX2" fmla="*/ 111568 w 424369"/>
                <a:gd name="connsiteY2" fmla="*/ 8557 h 228374"/>
                <a:gd name="connsiteX3" fmla="*/ 26426 w 424369"/>
                <a:gd name="connsiteY3" fmla="*/ 61408 h 228374"/>
                <a:gd name="connsiteX4" fmla="*/ 17211 w 424369"/>
                <a:gd name="connsiteY4" fmla="*/ 88704 h 228374"/>
                <a:gd name="connsiteX5" fmla="*/ 19 w 424369"/>
                <a:gd name="connsiteY5" fmla="*/ 131063 h 228374"/>
                <a:gd name="connsiteX6" fmla="*/ 96506 w 424369"/>
                <a:gd name="connsiteY6" fmla="*/ 214889 h 228374"/>
                <a:gd name="connsiteX7" fmla="*/ 200891 w 424369"/>
                <a:gd name="connsiteY7" fmla="*/ 228091 h 228374"/>
                <a:gd name="connsiteX8" fmla="*/ 384069 w 424369"/>
                <a:gd name="connsiteY8" fmla="*/ 177873 h 228374"/>
                <a:gd name="connsiteX9" fmla="*/ 421084 w 424369"/>
                <a:gd name="connsiteY9" fmla="*/ 126610 h 228374"/>
                <a:gd name="connsiteX10" fmla="*/ 395491 w 424369"/>
                <a:gd name="connsiteY10" fmla="*/ 37712 h 228374"/>
                <a:gd name="connsiteX11" fmla="*/ 284136 w 424369"/>
                <a:gd name="connsiteY11" fmla="*/ 1472 h 22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369" h="228374">
                  <a:moveTo>
                    <a:pt x="284136" y="1472"/>
                  </a:moveTo>
                  <a:cubicBezTo>
                    <a:pt x="232292" y="-2400"/>
                    <a:pt x="179867" y="1588"/>
                    <a:pt x="128604" y="10841"/>
                  </a:cubicBezTo>
                  <a:cubicBezTo>
                    <a:pt x="123028" y="9409"/>
                    <a:pt x="117298" y="8596"/>
                    <a:pt x="111568" y="8557"/>
                  </a:cubicBezTo>
                  <a:cubicBezTo>
                    <a:pt x="76643" y="8248"/>
                    <a:pt x="41719" y="29697"/>
                    <a:pt x="26426" y="61408"/>
                  </a:cubicBezTo>
                  <a:cubicBezTo>
                    <a:pt x="22089" y="70352"/>
                    <a:pt x="19030" y="79528"/>
                    <a:pt x="17211" y="88704"/>
                  </a:cubicBezTo>
                  <a:cubicBezTo>
                    <a:pt x="6989" y="98849"/>
                    <a:pt x="445" y="112672"/>
                    <a:pt x="19" y="131063"/>
                  </a:cubicBezTo>
                  <a:cubicBezTo>
                    <a:pt x="-1181" y="183875"/>
                    <a:pt x="53374" y="206022"/>
                    <a:pt x="96506" y="214889"/>
                  </a:cubicBezTo>
                  <a:cubicBezTo>
                    <a:pt x="130849" y="221935"/>
                    <a:pt x="165851" y="226969"/>
                    <a:pt x="200891" y="228091"/>
                  </a:cubicBezTo>
                  <a:cubicBezTo>
                    <a:pt x="266364" y="230260"/>
                    <a:pt x="332148" y="220580"/>
                    <a:pt x="384069" y="177873"/>
                  </a:cubicBezTo>
                  <a:cubicBezTo>
                    <a:pt x="400718" y="164167"/>
                    <a:pt x="414347" y="147479"/>
                    <a:pt x="421084" y="126610"/>
                  </a:cubicBezTo>
                  <a:cubicBezTo>
                    <a:pt x="430996" y="95984"/>
                    <a:pt x="417328" y="59511"/>
                    <a:pt x="395491" y="37712"/>
                  </a:cubicBezTo>
                  <a:cubicBezTo>
                    <a:pt x="365600" y="7821"/>
                    <a:pt x="323978" y="4453"/>
                    <a:pt x="284136" y="1472"/>
                  </a:cubicBezTo>
                  <a:close/>
                </a:path>
              </a:pathLst>
            </a:custGeom>
            <a:noFill/>
            <a:ln w="3868"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A013728-AA22-39AD-DA8A-B58F8CBAB459}"/>
                </a:ext>
              </a:extLst>
            </p:cNvPr>
            <p:cNvSpPr/>
            <p:nvPr/>
          </p:nvSpPr>
          <p:spPr>
            <a:xfrm>
              <a:off x="1276488" y="1597757"/>
              <a:ext cx="282615" cy="217668"/>
            </a:xfrm>
            <a:custGeom>
              <a:avLst/>
              <a:gdLst>
                <a:gd name="connsiteX0" fmla="*/ 268912 w 282615"/>
                <a:gd name="connsiteY0" fmla="*/ 58809 h 217668"/>
                <a:gd name="connsiteX1" fmla="*/ 226863 w 282615"/>
                <a:gd name="connsiteY1" fmla="*/ 18697 h 217668"/>
                <a:gd name="connsiteX2" fmla="*/ 206614 w 282615"/>
                <a:gd name="connsiteY2" fmla="*/ 9288 h 217668"/>
                <a:gd name="connsiteX3" fmla="*/ 184234 w 282615"/>
                <a:gd name="connsiteY3" fmla="*/ 1661 h 217668"/>
                <a:gd name="connsiteX4" fmla="*/ 91852 w 282615"/>
                <a:gd name="connsiteY4" fmla="*/ 33139 h 217668"/>
                <a:gd name="connsiteX5" fmla="*/ 82404 w 282615"/>
                <a:gd name="connsiteY5" fmla="*/ 48471 h 217668"/>
                <a:gd name="connsiteX6" fmla="*/ 34471 w 282615"/>
                <a:gd name="connsiteY6" fmla="*/ 61055 h 217668"/>
                <a:gd name="connsiteX7" fmla="*/ 1986 w 282615"/>
                <a:gd name="connsiteY7" fmla="*/ 103336 h 217668"/>
                <a:gd name="connsiteX8" fmla="*/ 9110 w 282615"/>
                <a:gd name="connsiteY8" fmla="*/ 157813 h 217668"/>
                <a:gd name="connsiteX9" fmla="*/ 102228 w 282615"/>
                <a:gd name="connsiteY9" fmla="*/ 215078 h 217668"/>
                <a:gd name="connsiteX10" fmla="*/ 218190 w 282615"/>
                <a:gd name="connsiteY10" fmla="*/ 198235 h 217668"/>
                <a:gd name="connsiteX11" fmla="*/ 268912 w 282615"/>
                <a:gd name="connsiteY11" fmla="*/ 58771 h 2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15" h="217668">
                  <a:moveTo>
                    <a:pt x="268912" y="58809"/>
                  </a:moveTo>
                  <a:cubicBezTo>
                    <a:pt x="258342" y="42393"/>
                    <a:pt x="244248" y="27912"/>
                    <a:pt x="226863" y="18697"/>
                  </a:cubicBezTo>
                  <a:cubicBezTo>
                    <a:pt x="220823" y="15483"/>
                    <a:pt x="213660" y="11960"/>
                    <a:pt x="206614" y="9288"/>
                  </a:cubicBezTo>
                  <a:cubicBezTo>
                    <a:pt x="199606" y="5068"/>
                    <a:pt x="192172" y="2474"/>
                    <a:pt x="184234" y="1661"/>
                  </a:cubicBezTo>
                  <a:cubicBezTo>
                    <a:pt x="147994" y="-3489"/>
                    <a:pt x="115664" y="2358"/>
                    <a:pt x="91852" y="33139"/>
                  </a:cubicBezTo>
                  <a:cubicBezTo>
                    <a:pt x="88135" y="37940"/>
                    <a:pt x="85037" y="43090"/>
                    <a:pt x="82404" y="48471"/>
                  </a:cubicBezTo>
                  <a:cubicBezTo>
                    <a:pt x="65601" y="49401"/>
                    <a:pt x="50152" y="54357"/>
                    <a:pt x="34471" y="61055"/>
                  </a:cubicBezTo>
                  <a:cubicBezTo>
                    <a:pt x="19990" y="67289"/>
                    <a:pt x="5354" y="88468"/>
                    <a:pt x="1986" y="103336"/>
                  </a:cubicBezTo>
                  <a:cubicBezTo>
                    <a:pt x="-2505" y="123005"/>
                    <a:pt x="941" y="139538"/>
                    <a:pt x="9110" y="157813"/>
                  </a:cubicBezTo>
                  <a:cubicBezTo>
                    <a:pt x="24753" y="192776"/>
                    <a:pt x="66685" y="209579"/>
                    <a:pt x="102228" y="215078"/>
                  </a:cubicBezTo>
                  <a:cubicBezTo>
                    <a:pt x="143115" y="221389"/>
                    <a:pt x="180866" y="216317"/>
                    <a:pt x="218190" y="198235"/>
                  </a:cubicBezTo>
                  <a:cubicBezTo>
                    <a:pt x="268796" y="173726"/>
                    <a:pt x="302984" y="111660"/>
                    <a:pt x="268912" y="58771"/>
                  </a:cubicBezTo>
                  <a:close/>
                </a:path>
              </a:pathLst>
            </a:custGeom>
            <a:noFill/>
            <a:ln w="3868"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3BDD3240-6E4A-29F7-962B-A6A8DB6D19F8}"/>
                </a:ext>
              </a:extLst>
            </p:cNvPr>
            <p:cNvSpPr/>
            <p:nvPr/>
          </p:nvSpPr>
          <p:spPr>
            <a:xfrm>
              <a:off x="1916006" y="4845565"/>
              <a:ext cx="1062581" cy="841823"/>
            </a:xfrm>
            <a:custGeom>
              <a:avLst/>
              <a:gdLst>
                <a:gd name="connsiteX0" fmla="*/ 909004 w 1062581"/>
                <a:gd name="connsiteY0" fmla="*/ 437926 h 841823"/>
                <a:gd name="connsiteX1" fmla="*/ 868427 w 1062581"/>
                <a:gd name="connsiteY1" fmla="*/ 419651 h 841823"/>
                <a:gd name="connsiteX2" fmla="*/ 881978 w 1062581"/>
                <a:gd name="connsiteY2" fmla="*/ 407803 h 841823"/>
                <a:gd name="connsiteX3" fmla="*/ 863742 w 1062581"/>
                <a:gd name="connsiteY3" fmla="*/ 266209 h 841823"/>
                <a:gd name="connsiteX4" fmla="*/ 462424 w 1062581"/>
                <a:gd name="connsiteY4" fmla="*/ 61852 h 841823"/>
                <a:gd name="connsiteX5" fmla="*/ 351224 w 1062581"/>
                <a:gd name="connsiteY5" fmla="*/ 6097 h 841823"/>
                <a:gd name="connsiteX6" fmla="*/ 211682 w 1062581"/>
                <a:gd name="connsiteY6" fmla="*/ 33355 h 841823"/>
                <a:gd name="connsiteX7" fmla="*/ 110820 w 1062581"/>
                <a:gd name="connsiteY7" fmla="*/ 81792 h 841823"/>
                <a:gd name="connsiteX8" fmla="*/ 7829 w 1062581"/>
                <a:gd name="connsiteY8" fmla="*/ 157836 h 841823"/>
                <a:gd name="connsiteX9" fmla="*/ 7829 w 1062581"/>
                <a:gd name="connsiteY9" fmla="*/ 213978 h 841823"/>
                <a:gd name="connsiteX10" fmla="*/ 55879 w 1062581"/>
                <a:gd name="connsiteY10" fmla="*/ 241545 h 841823"/>
                <a:gd name="connsiteX11" fmla="*/ 169092 w 1062581"/>
                <a:gd name="connsiteY11" fmla="*/ 220017 h 841823"/>
                <a:gd name="connsiteX12" fmla="*/ 263604 w 1062581"/>
                <a:gd name="connsiteY12" fmla="*/ 186371 h 841823"/>
                <a:gd name="connsiteX13" fmla="*/ 303019 w 1062581"/>
                <a:gd name="connsiteY13" fmla="*/ 172626 h 841823"/>
                <a:gd name="connsiteX14" fmla="*/ 310453 w 1062581"/>
                <a:gd name="connsiteY14" fmla="*/ 176962 h 841823"/>
                <a:gd name="connsiteX15" fmla="*/ 396486 w 1062581"/>
                <a:gd name="connsiteY15" fmla="*/ 225748 h 841823"/>
                <a:gd name="connsiteX16" fmla="*/ 319823 w 1062581"/>
                <a:gd name="connsiteY16" fmla="*/ 273139 h 841823"/>
                <a:gd name="connsiteX17" fmla="*/ 334459 w 1062581"/>
                <a:gd name="connsiteY17" fmla="*/ 386624 h 841823"/>
                <a:gd name="connsiteX18" fmla="*/ 654584 w 1062581"/>
                <a:gd name="connsiteY18" fmla="*/ 628150 h 841823"/>
                <a:gd name="connsiteX19" fmla="*/ 541836 w 1062581"/>
                <a:gd name="connsiteY19" fmla="*/ 677865 h 841823"/>
                <a:gd name="connsiteX20" fmla="*/ 477524 w 1062581"/>
                <a:gd name="connsiteY20" fmla="*/ 707794 h 841823"/>
                <a:gd name="connsiteX21" fmla="*/ 412244 w 1062581"/>
                <a:gd name="connsiteY21" fmla="*/ 762310 h 841823"/>
                <a:gd name="connsiteX22" fmla="*/ 442716 w 1062581"/>
                <a:gd name="connsiteY22" fmla="*/ 837192 h 841823"/>
                <a:gd name="connsiteX23" fmla="*/ 594454 w 1062581"/>
                <a:gd name="connsiteY23" fmla="*/ 812838 h 841823"/>
                <a:gd name="connsiteX24" fmla="*/ 729969 w 1062581"/>
                <a:gd name="connsiteY24" fmla="*/ 768272 h 841823"/>
                <a:gd name="connsiteX25" fmla="*/ 999063 w 1062581"/>
                <a:gd name="connsiteY25" fmla="*/ 672134 h 841823"/>
                <a:gd name="connsiteX26" fmla="*/ 1059503 w 1062581"/>
                <a:gd name="connsiteY26" fmla="*/ 611695 h 841823"/>
                <a:gd name="connsiteX27" fmla="*/ 1037240 w 1062581"/>
                <a:gd name="connsiteY27" fmla="*/ 527521 h 841823"/>
                <a:gd name="connsiteX28" fmla="*/ 908965 w 1062581"/>
                <a:gd name="connsiteY28" fmla="*/ 437926 h 84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2581" h="841823">
                  <a:moveTo>
                    <a:pt x="909004" y="437926"/>
                  </a:moveTo>
                  <a:cubicBezTo>
                    <a:pt x="895530" y="431731"/>
                    <a:pt x="881978" y="425652"/>
                    <a:pt x="868427" y="419651"/>
                  </a:cubicBezTo>
                  <a:cubicBezTo>
                    <a:pt x="872996" y="415740"/>
                    <a:pt x="877526" y="411791"/>
                    <a:pt x="881978" y="407803"/>
                  </a:cubicBezTo>
                  <a:cubicBezTo>
                    <a:pt x="921936" y="372065"/>
                    <a:pt x="915664" y="289324"/>
                    <a:pt x="863742" y="266209"/>
                  </a:cubicBezTo>
                  <a:cubicBezTo>
                    <a:pt x="726988" y="205382"/>
                    <a:pt x="594106" y="132823"/>
                    <a:pt x="462424" y="61852"/>
                  </a:cubicBezTo>
                  <a:cubicBezTo>
                    <a:pt x="426841" y="42648"/>
                    <a:pt x="389749" y="18913"/>
                    <a:pt x="351224" y="6097"/>
                  </a:cubicBezTo>
                  <a:cubicBezTo>
                    <a:pt x="299341" y="-11132"/>
                    <a:pt x="257486" y="11402"/>
                    <a:pt x="211682" y="33355"/>
                  </a:cubicBezTo>
                  <a:cubicBezTo>
                    <a:pt x="178036" y="49462"/>
                    <a:pt x="144428" y="65608"/>
                    <a:pt x="110820" y="81792"/>
                  </a:cubicBezTo>
                  <a:cubicBezTo>
                    <a:pt x="71173" y="100880"/>
                    <a:pt x="35087" y="122486"/>
                    <a:pt x="7829" y="157836"/>
                  </a:cubicBezTo>
                  <a:cubicBezTo>
                    <a:pt x="-3903" y="173052"/>
                    <a:pt x="-1231" y="198490"/>
                    <a:pt x="7829" y="213978"/>
                  </a:cubicBezTo>
                  <a:cubicBezTo>
                    <a:pt x="18670" y="232523"/>
                    <a:pt x="35706" y="238990"/>
                    <a:pt x="55879" y="241545"/>
                  </a:cubicBezTo>
                  <a:cubicBezTo>
                    <a:pt x="93823" y="246308"/>
                    <a:pt x="133742" y="232601"/>
                    <a:pt x="169092" y="220017"/>
                  </a:cubicBezTo>
                  <a:cubicBezTo>
                    <a:pt x="200609" y="208828"/>
                    <a:pt x="232126" y="197600"/>
                    <a:pt x="263604" y="186371"/>
                  </a:cubicBezTo>
                  <a:cubicBezTo>
                    <a:pt x="276652" y="181725"/>
                    <a:pt x="289971" y="177466"/>
                    <a:pt x="303019" y="172626"/>
                  </a:cubicBezTo>
                  <a:cubicBezTo>
                    <a:pt x="305497" y="174059"/>
                    <a:pt x="308014" y="175491"/>
                    <a:pt x="310453" y="176962"/>
                  </a:cubicBezTo>
                  <a:cubicBezTo>
                    <a:pt x="338795" y="193844"/>
                    <a:pt x="367563" y="209912"/>
                    <a:pt x="396486" y="225748"/>
                  </a:cubicBezTo>
                  <a:cubicBezTo>
                    <a:pt x="365666" y="227839"/>
                    <a:pt x="332988" y="248205"/>
                    <a:pt x="319823" y="273139"/>
                  </a:cubicBezTo>
                  <a:cubicBezTo>
                    <a:pt x="301548" y="307676"/>
                    <a:pt x="301974" y="359521"/>
                    <a:pt x="334459" y="386624"/>
                  </a:cubicBezTo>
                  <a:cubicBezTo>
                    <a:pt x="437140" y="472308"/>
                    <a:pt x="544004" y="552958"/>
                    <a:pt x="654584" y="628150"/>
                  </a:cubicBezTo>
                  <a:cubicBezTo>
                    <a:pt x="616833" y="644334"/>
                    <a:pt x="579276" y="660945"/>
                    <a:pt x="541836" y="677865"/>
                  </a:cubicBezTo>
                  <a:cubicBezTo>
                    <a:pt x="520269" y="687622"/>
                    <a:pt x="498742" y="697301"/>
                    <a:pt x="477524" y="707794"/>
                  </a:cubicBezTo>
                  <a:cubicBezTo>
                    <a:pt x="448524" y="722120"/>
                    <a:pt x="429590" y="734355"/>
                    <a:pt x="412244" y="762310"/>
                  </a:cubicBezTo>
                  <a:cubicBezTo>
                    <a:pt x="394589" y="790729"/>
                    <a:pt x="411857" y="828209"/>
                    <a:pt x="442716" y="837192"/>
                  </a:cubicBezTo>
                  <a:cubicBezTo>
                    <a:pt x="493205" y="851905"/>
                    <a:pt x="546095" y="828209"/>
                    <a:pt x="594454" y="812838"/>
                  </a:cubicBezTo>
                  <a:cubicBezTo>
                    <a:pt x="639794" y="798396"/>
                    <a:pt x="685017" y="783876"/>
                    <a:pt x="729969" y="768272"/>
                  </a:cubicBezTo>
                  <a:cubicBezTo>
                    <a:pt x="819951" y="737027"/>
                    <a:pt x="909468" y="704503"/>
                    <a:pt x="999063" y="672134"/>
                  </a:cubicBezTo>
                  <a:cubicBezTo>
                    <a:pt x="1028102" y="661642"/>
                    <a:pt x="1050985" y="642553"/>
                    <a:pt x="1059503" y="611695"/>
                  </a:cubicBezTo>
                  <a:cubicBezTo>
                    <a:pt x="1068331" y="579597"/>
                    <a:pt x="1057335" y="552107"/>
                    <a:pt x="1037240" y="527521"/>
                  </a:cubicBezTo>
                  <a:cubicBezTo>
                    <a:pt x="1003787" y="486518"/>
                    <a:pt x="956357" y="459686"/>
                    <a:pt x="908965" y="437926"/>
                  </a:cubicBezTo>
                  <a:close/>
                </a:path>
              </a:pathLst>
            </a:custGeom>
            <a:noFill/>
            <a:ln w="3868" cap="flat">
              <a:noFill/>
              <a:prstDash val="solid"/>
              <a:miter/>
            </a:ln>
          </p:spPr>
          <p:txBody>
            <a:bodyPr rtlCol="0" anchor="ctr"/>
            <a:lstStyle/>
            <a:p>
              <a:endParaRPr lang="en-GB"/>
            </a:p>
          </p:txBody>
        </p:sp>
        <p:grpSp>
          <p:nvGrpSpPr>
            <p:cNvPr id="21" name="Graphic 6">
              <a:extLst>
                <a:ext uri="{FF2B5EF4-FFF2-40B4-BE49-F238E27FC236}">
                  <a16:creationId xmlns:a16="http://schemas.microsoft.com/office/drawing/2014/main" id="{39274B0B-A5C5-7847-3E60-B74E00892764}"/>
                </a:ext>
                <a:ext uri="{C183D7F6-B498-43B3-948B-1728B52AA6E4}">
                  <adec:decorative xmlns:adec="http://schemas.microsoft.com/office/drawing/2017/decorative" val="1"/>
                </a:ext>
              </a:extLst>
            </p:cNvPr>
            <p:cNvGrpSpPr/>
            <p:nvPr/>
          </p:nvGrpSpPr>
          <p:grpSpPr>
            <a:xfrm>
              <a:off x="1547341" y="3855439"/>
              <a:ext cx="1598338" cy="549009"/>
              <a:chOff x="1547341" y="3855439"/>
              <a:chExt cx="1598338" cy="549009"/>
            </a:xfrm>
            <a:noFill/>
          </p:grpSpPr>
          <p:sp>
            <p:nvSpPr>
              <p:cNvPr id="23" name="Freeform: Shape 22">
                <a:extLst>
                  <a:ext uri="{FF2B5EF4-FFF2-40B4-BE49-F238E27FC236}">
                    <a16:creationId xmlns:a16="http://schemas.microsoft.com/office/drawing/2014/main" id="{839F601F-D1CF-31F6-6E01-6DBFA574EFA2}"/>
                  </a:ext>
                </a:extLst>
              </p:cNvPr>
              <p:cNvSpPr/>
              <p:nvPr/>
            </p:nvSpPr>
            <p:spPr>
              <a:xfrm>
                <a:off x="1547341" y="3855439"/>
                <a:ext cx="1598338" cy="549009"/>
              </a:xfrm>
              <a:custGeom>
                <a:avLst/>
                <a:gdLst>
                  <a:gd name="connsiteX0" fmla="*/ 1598298 w 1598338"/>
                  <a:gd name="connsiteY0" fmla="*/ 214611 h 549009"/>
                  <a:gd name="connsiteX1" fmla="*/ 1537200 w 1598338"/>
                  <a:gd name="connsiteY1" fmla="*/ 362323 h 549009"/>
                  <a:gd name="connsiteX2" fmla="*/ 1332456 w 1598338"/>
                  <a:gd name="connsiteY2" fmla="*/ 489629 h 549009"/>
                  <a:gd name="connsiteX3" fmla="*/ 1070912 w 1598338"/>
                  <a:gd name="connsiteY3" fmla="*/ 548907 h 549009"/>
                  <a:gd name="connsiteX4" fmla="*/ 845957 w 1598338"/>
                  <a:gd name="connsiteY4" fmla="*/ 495940 h 549009"/>
                  <a:gd name="connsiteX5" fmla="*/ 731776 w 1598338"/>
                  <a:gd name="connsiteY5" fmla="*/ 447349 h 549009"/>
                  <a:gd name="connsiteX6" fmla="*/ 729027 w 1598338"/>
                  <a:gd name="connsiteY6" fmla="*/ 446071 h 549009"/>
                  <a:gd name="connsiteX7" fmla="*/ 728679 w 1598338"/>
                  <a:gd name="connsiteY7" fmla="*/ 445916 h 549009"/>
                  <a:gd name="connsiteX8" fmla="*/ 726859 w 1598338"/>
                  <a:gd name="connsiteY8" fmla="*/ 445103 h 549009"/>
                  <a:gd name="connsiteX9" fmla="*/ 728330 w 1598338"/>
                  <a:gd name="connsiteY9" fmla="*/ 445800 h 549009"/>
                  <a:gd name="connsiteX10" fmla="*/ 717295 w 1598338"/>
                  <a:gd name="connsiteY10" fmla="*/ 441309 h 549009"/>
                  <a:gd name="connsiteX11" fmla="*/ 693793 w 1598338"/>
                  <a:gd name="connsiteY11" fmla="*/ 432132 h 549009"/>
                  <a:gd name="connsiteX12" fmla="*/ 643420 w 1598338"/>
                  <a:gd name="connsiteY12" fmla="*/ 414902 h 549009"/>
                  <a:gd name="connsiteX13" fmla="*/ 589176 w 1598338"/>
                  <a:gd name="connsiteY13" fmla="*/ 401506 h 549009"/>
                  <a:gd name="connsiteX14" fmla="*/ 583136 w 1598338"/>
                  <a:gd name="connsiteY14" fmla="*/ 400460 h 549009"/>
                  <a:gd name="connsiteX15" fmla="*/ 583484 w 1598338"/>
                  <a:gd name="connsiteY15" fmla="*/ 400228 h 549009"/>
                  <a:gd name="connsiteX16" fmla="*/ 582826 w 1598338"/>
                  <a:gd name="connsiteY16" fmla="*/ 400383 h 549009"/>
                  <a:gd name="connsiteX17" fmla="*/ 576979 w 1598338"/>
                  <a:gd name="connsiteY17" fmla="*/ 399376 h 549009"/>
                  <a:gd name="connsiteX18" fmla="*/ 578334 w 1598338"/>
                  <a:gd name="connsiteY18" fmla="*/ 400267 h 549009"/>
                  <a:gd name="connsiteX19" fmla="*/ 558627 w 1598338"/>
                  <a:gd name="connsiteY19" fmla="*/ 398253 h 549009"/>
                  <a:gd name="connsiteX20" fmla="*/ 492883 w 1598338"/>
                  <a:gd name="connsiteY20" fmla="*/ 400770 h 549009"/>
                  <a:gd name="connsiteX21" fmla="*/ 490134 w 1598338"/>
                  <a:gd name="connsiteY21" fmla="*/ 400925 h 549009"/>
                  <a:gd name="connsiteX22" fmla="*/ 480725 w 1598338"/>
                  <a:gd name="connsiteY22" fmla="*/ 402706 h 549009"/>
                  <a:gd name="connsiteX23" fmla="*/ 451221 w 1598338"/>
                  <a:gd name="connsiteY23" fmla="*/ 407972 h 549009"/>
                  <a:gd name="connsiteX24" fmla="*/ 165556 w 1598338"/>
                  <a:gd name="connsiteY24" fmla="*/ 425705 h 549009"/>
                  <a:gd name="connsiteX25" fmla="*/ 34 w 1598338"/>
                  <a:gd name="connsiteY25" fmla="*/ 231415 h 549009"/>
                  <a:gd name="connsiteX26" fmla="*/ 19703 w 1598338"/>
                  <a:gd name="connsiteY26" fmla="*/ 150184 h 549009"/>
                  <a:gd name="connsiteX27" fmla="*/ 20284 w 1598338"/>
                  <a:gd name="connsiteY27" fmla="*/ 147473 h 549009"/>
                  <a:gd name="connsiteX28" fmla="*/ 237069 w 1598338"/>
                  <a:gd name="connsiteY28" fmla="*/ 1659 h 549009"/>
                  <a:gd name="connsiteX29" fmla="*/ 349121 w 1598338"/>
                  <a:gd name="connsiteY29" fmla="*/ 2279 h 549009"/>
                  <a:gd name="connsiteX30" fmla="*/ 482622 w 1598338"/>
                  <a:gd name="connsiteY30" fmla="*/ 11029 h 549009"/>
                  <a:gd name="connsiteX31" fmla="*/ 767668 w 1598338"/>
                  <a:gd name="connsiteY31" fmla="*/ 49012 h 549009"/>
                  <a:gd name="connsiteX32" fmla="*/ 774250 w 1598338"/>
                  <a:gd name="connsiteY32" fmla="*/ 49980 h 549009"/>
                  <a:gd name="connsiteX33" fmla="*/ 786563 w 1598338"/>
                  <a:gd name="connsiteY33" fmla="*/ 51567 h 549009"/>
                  <a:gd name="connsiteX34" fmla="*/ 816764 w 1598338"/>
                  <a:gd name="connsiteY34" fmla="*/ 54394 h 549009"/>
                  <a:gd name="connsiteX35" fmla="*/ 877474 w 1598338"/>
                  <a:gd name="connsiteY35" fmla="*/ 55555 h 549009"/>
                  <a:gd name="connsiteX36" fmla="*/ 915380 w 1598338"/>
                  <a:gd name="connsiteY36" fmla="*/ 53077 h 549009"/>
                  <a:gd name="connsiteX37" fmla="*/ 945580 w 1598338"/>
                  <a:gd name="connsiteY37" fmla="*/ 49709 h 549009"/>
                  <a:gd name="connsiteX38" fmla="*/ 941941 w 1598338"/>
                  <a:gd name="connsiteY38" fmla="*/ 50057 h 549009"/>
                  <a:gd name="connsiteX39" fmla="*/ 957002 w 1598338"/>
                  <a:gd name="connsiteY39" fmla="*/ 47695 h 549009"/>
                  <a:gd name="connsiteX40" fmla="*/ 987087 w 1598338"/>
                  <a:gd name="connsiteY40" fmla="*/ 42468 h 549009"/>
                  <a:gd name="connsiteX41" fmla="*/ 1255251 w 1598338"/>
                  <a:gd name="connsiteY41" fmla="*/ 3053 h 549009"/>
                  <a:gd name="connsiteX42" fmla="*/ 1391115 w 1598338"/>
                  <a:gd name="connsiteY42" fmla="*/ 15753 h 549009"/>
                  <a:gd name="connsiteX43" fmla="*/ 1510988 w 1598338"/>
                  <a:gd name="connsiteY43" fmla="*/ 63880 h 549009"/>
                  <a:gd name="connsiteX44" fmla="*/ 1598337 w 1598338"/>
                  <a:gd name="connsiteY44" fmla="*/ 214766 h 54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8338" h="549009">
                    <a:moveTo>
                      <a:pt x="1598298" y="214611"/>
                    </a:moveTo>
                    <a:cubicBezTo>
                      <a:pt x="1598027" y="270405"/>
                      <a:pt x="1571698" y="320313"/>
                      <a:pt x="1537200" y="362323"/>
                    </a:cubicBezTo>
                    <a:cubicBezTo>
                      <a:pt x="1485162" y="425705"/>
                      <a:pt x="1406099" y="458964"/>
                      <a:pt x="1332456" y="489629"/>
                    </a:cubicBezTo>
                    <a:cubicBezTo>
                      <a:pt x="1249715" y="524089"/>
                      <a:pt x="1161514" y="550882"/>
                      <a:pt x="1070912" y="548907"/>
                    </a:cubicBezTo>
                    <a:cubicBezTo>
                      <a:pt x="992739" y="547204"/>
                      <a:pt x="917780" y="525289"/>
                      <a:pt x="845957" y="495940"/>
                    </a:cubicBezTo>
                    <a:cubicBezTo>
                      <a:pt x="807820" y="480375"/>
                      <a:pt x="769217" y="464695"/>
                      <a:pt x="731776" y="447349"/>
                    </a:cubicBezTo>
                    <a:cubicBezTo>
                      <a:pt x="737390" y="449788"/>
                      <a:pt x="738978" y="450175"/>
                      <a:pt x="729027" y="446071"/>
                    </a:cubicBezTo>
                    <a:cubicBezTo>
                      <a:pt x="728911" y="446032"/>
                      <a:pt x="728795" y="445993"/>
                      <a:pt x="728679" y="445916"/>
                    </a:cubicBezTo>
                    <a:cubicBezTo>
                      <a:pt x="728098" y="445645"/>
                      <a:pt x="727478" y="445374"/>
                      <a:pt x="726859" y="445103"/>
                    </a:cubicBezTo>
                    <a:cubicBezTo>
                      <a:pt x="727362" y="445335"/>
                      <a:pt x="727866" y="445568"/>
                      <a:pt x="728330" y="445800"/>
                    </a:cubicBezTo>
                    <a:cubicBezTo>
                      <a:pt x="724652" y="444290"/>
                      <a:pt x="720974" y="442780"/>
                      <a:pt x="717295" y="441309"/>
                    </a:cubicBezTo>
                    <a:cubicBezTo>
                      <a:pt x="709474" y="438172"/>
                      <a:pt x="701653" y="435075"/>
                      <a:pt x="693793" y="432132"/>
                    </a:cubicBezTo>
                    <a:cubicBezTo>
                      <a:pt x="677183" y="425860"/>
                      <a:pt x="660418" y="420013"/>
                      <a:pt x="643420" y="414902"/>
                    </a:cubicBezTo>
                    <a:cubicBezTo>
                      <a:pt x="625571" y="409521"/>
                      <a:pt x="607490" y="404952"/>
                      <a:pt x="589176" y="401506"/>
                    </a:cubicBezTo>
                    <a:cubicBezTo>
                      <a:pt x="587162" y="401119"/>
                      <a:pt x="585149" y="400809"/>
                      <a:pt x="583136" y="400460"/>
                    </a:cubicBezTo>
                    <a:cubicBezTo>
                      <a:pt x="583290" y="400422"/>
                      <a:pt x="583407" y="400344"/>
                      <a:pt x="583484" y="400228"/>
                    </a:cubicBezTo>
                    <a:cubicBezTo>
                      <a:pt x="583445" y="400305"/>
                      <a:pt x="583174" y="400383"/>
                      <a:pt x="582826" y="400383"/>
                    </a:cubicBezTo>
                    <a:cubicBezTo>
                      <a:pt x="580890" y="400034"/>
                      <a:pt x="578954" y="399686"/>
                      <a:pt x="576979" y="399376"/>
                    </a:cubicBezTo>
                    <a:cubicBezTo>
                      <a:pt x="567222" y="397711"/>
                      <a:pt x="573146" y="399454"/>
                      <a:pt x="578334" y="400267"/>
                    </a:cubicBezTo>
                    <a:cubicBezTo>
                      <a:pt x="571597" y="399763"/>
                      <a:pt x="560446" y="398331"/>
                      <a:pt x="558627" y="398253"/>
                    </a:cubicBezTo>
                    <a:cubicBezTo>
                      <a:pt x="536596" y="397247"/>
                      <a:pt x="514759" y="398641"/>
                      <a:pt x="492883" y="400770"/>
                    </a:cubicBezTo>
                    <a:cubicBezTo>
                      <a:pt x="492108" y="400848"/>
                      <a:pt x="491140" y="400886"/>
                      <a:pt x="490134" y="400925"/>
                    </a:cubicBezTo>
                    <a:cubicBezTo>
                      <a:pt x="486881" y="401467"/>
                      <a:pt x="483551" y="402203"/>
                      <a:pt x="480725" y="402706"/>
                    </a:cubicBezTo>
                    <a:cubicBezTo>
                      <a:pt x="470852" y="404371"/>
                      <a:pt x="461017" y="406191"/>
                      <a:pt x="451221" y="407972"/>
                    </a:cubicBezTo>
                    <a:cubicBezTo>
                      <a:pt x="357755" y="424969"/>
                      <a:pt x="259990" y="452421"/>
                      <a:pt x="165556" y="425705"/>
                    </a:cubicBezTo>
                    <a:cubicBezTo>
                      <a:pt x="78555" y="401080"/>
                      <a:pt x="1931" y="325850"/>
                      <a:pt x="34" y="231415"/>
                    </a:cubicBezTo>
                    <a:cubicBezTo>
                      <a:pt x="-547" y="203034"/>
                      <a:pt x="6384" y="174925"/>
                      <a:pt x="19703" y="150184"/>
                    </a:cubicBezTo>
                    <a:cubicBezTo>
                      <a:pt x="19896" y="149293"/>
                      <a:pt x="20090" y="148364"/>
                      <a:pt x="20284" y="147473"/>
                    </a:cubicBezTo>
                    <a:cubicBezTo>
                      <a:pt x="44754" y="48431"/>
                      <a:pt x="146158" y="9674"/>
                      <a:pt x="237069" y="1659"/>
                    </a:cubicBezTo>
                    <a:cubicBezTo>
                      <a:pt x="274239" y="-1632"/>
                      <a:pt x="311912" y="730"/>
                      <a:pt x="349121" y="2279"/>
                    </a:cubicBezTo>
                    <a:cubicBezTo>
                      <a:pt x="393686" y="4137"/>
                      <a:pt x="438212" y="7080"/>
                      <a:pt x="482622" y="11029"/>
                    </a:cubicBezTo>
                    <a:cubicBezTo>
                      <a:pt x="578257" y="19586"/>
                      <a:pt x="672808" y="34647"/>
                      <a:pt x="767668" y="49012"/>
                    </a:cubicBezTo>
                    <a:cubicBezTo>
                      <a:pt x="768636" y="49167"/>
                      <a:pt x="771385" y="49554"/>
                      <a:pt x="774250" y="49980"/>
                    </a:cubicBezTo>
                    <a:cubicBezTo>
                      <a:pt x="778432" y="50522"/>
                      <a:pt x="785943" y="51490"/>
                      <a:pt x="786563" y="51567"/>
                    </a:cubicBezTo>
                    <a:cubicBezTo>
                      <a:pt x="796591" y="52690"/>
                      <a:pt x="806658" y="53658"/>
                      <a:pt x="816764" y="54394"/>
                    </a:cubicBezTo>
                    <a:cubicBezTo>
                      <a:pt x="836975" y="55865"/>
                      <a:pt x="857224" y="56252"/>
                      <a:pt x="877474" y="55555"/>
                    </a:cubicBezTo>
                    <a:cubicBezTo>
                      <a:pt x="890135" y="55129"/>
                      <a:pt x="902757" y="54239"/>
                      <a:pt x="915380" y="53077"/>
                    </a:cubicBezTo>
                    <a:cubicBezTo>
                      <a:pt x="920336" y="52613"/>
                      <a:pt x="942328" y="53348"/>
                      <a:pt x="945580" y="49709"/>
                    </a:cubicBezTo>
                    <a:cubicBezTo>
                      <a:pt x="945077" y="50289"/>
                      <a:pt x="921265" y="53464"/>
                      <a:pt x="941941" y="50057"/>
                    </a:cubicBezTo>
                    <a:cubicBezTo>
                      <a:pt x="946935" y="49244"/>
                      <a:pt x="951969" y="48509"/>
                      <a:pt x="957002" y="47695"/>
                    </a:cubicBezTo>
                    <a:cubicBezTo>
                      <a:pt x="967030" y="46030"/>
                      <a:pt x="977058" y="44288"/>
                      <a:pt x="987087" y="42468"/>
                    </a:cubicBezTo>
                    <a:cubicBezTo>
                      <a:pt x="1075868" y="26284"/>
                      <a:pt x="1164689" y="5337"/>
                      <a:pt x="1255251" y="3053"/>
                    </a:cubicBezTo>
                    <a:cubicBezTo>
                      <a:pt x="1300668" y="1891"/>
                      <a:pt x="1346705" y="6189"/>
                      <a:pt x="1391115" y="15753"/>
                    </a:cubicBezTo>
                    <a:cubicBezTo>
                      <a:pt x="1432157" y="24619"/>
                      <a:pt x="1476451" y="39719"/>
                      <a:pt x="1510988" y="63880"/>
                    </a:cubicBezTo>
                    <a:cubicBezTo>
                      <a:pt x="1562057" y="99617"/>
                      <a:pt x="1598608" y="149757"/>
                      <a:pt x="1598337" y="214766"/>
                    </a:cubicBezTo>
                    <a:close/>
                  </a:path>
                </a:pathLst>
              </a:custGeom>
              <a:noFill/>
              <a:ln w="3868"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F3919D6E-12A9-F21C-8A4C-7D791E0E206E}"/>
                  </a:ext>
                </a:extLst>
              </p:cNvPr>
              <p:cNvSpPr/>
              <p:nvPr/>
            </p:nvSpPr>
            <p:spPr>
              <a:xfrm>
                <a:off x="1750770" y="4059635"/>
                <a:ext cx="7814" cy="10481"/>
              </a:xfrm>
              <a:custGeom>
                <a:avLst/>
                <a:gdLst>
                  <a:gd name="connsiteX0" fmla="*/ 7815 w 7814"/>
                  <a:gd name="connsiteY0" fmla="*/ 0 h 10481"/>
                  <a:gd name="connsiteX1" fmla="*/ 7582 w 7814"/>
                  <a:gd name="connsiteY1" fmla="*/ 78 h 10481"/>
                  <a:gd name="connsiteX2" fmla="*/ 7118 w 7814"/>
                  <a:gd name="connsiteY2" fmla="*/ 194 h 10481"/>
                  <a:gd name="connsiteX3" fmla="*/ 1620 w 7814"/>
                  <a:gd name="connsiteY3" fmla="*/ 3562 h 10481"/>
                  <a:gd name="connsiteX4" fmla="*/ 7815 w 7814"/>
                  <a:gd name="connsiteY4" fmla="*/ 0 h 1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4" h="10481">
                    <a:moveTo>
                      <a:pt x="7815" y="0"/>
                    </a:moveTo>
                    <a:cubicBezTo>
                      <a:pt x="7815" y="0"/>
                      <a:pt x="7660" y="39"/>
                      <a:pt x="7582" y="78"/>
                    </a:cubicBezTo>
                    <a:cubicBezTo>
                      <a:pt x="7427" y="116"/>
                      <a:pt x="7273" y="155"/>
                      <a:pt x="7118" y="194"/>
                    </a:cubicBezTo>
                    <a:cubicBezTo>
                      <a:pt x="5530" y="1162"/>
                      <a:pt x="3555" y="2362"/>
                      <a:pt x="1620" y="3562"/>
                    </a:cubicBezTo>
                    <a:cubicBezTo>
                      <a:pt x="-3414" y="12042"/>
                      <a:pt x="4601" y="14713"/>
                      <a:pt x="7815" y="0"/>
                    </a:cubicBezTo>
                    <a:close/>
                  </a:path>
                </a:pathLst>
              </a:custGeom>
              <a:noFill/>
              <a:ln w="3868"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0326286-F1E2-F976-70FC-FD9F3ECB6108}"/>
                  </a:ext>
                </a:extLst>
              </p:cNvPr>
              <p:cNvSpPr/>
              <p:nvPr/>
            </p:nvSpPr>
            <p:spPr>
              <a:xfrm>
                <a:off x="2934468" y="4084454"/>
                <a:ext cx="6814" cy="8556"/>
              </a:xfrm>
              <a:custGeom>
                <a:avLst/>
                <a:gdLst>
                  <a:gd name="connsiteX0" fmla="*/ 6815 w 6814"/>
                  <a:gd name="connsiteY0" fmla="*/ 0 h 8556"/>
                  <a:gd name="connsiteX1" fmla="*/ 0 w 6814"/>
                  <a:gd name="connsiteY1" fmla="*/ 8557 h 8556"/>
                  <a:gd name="connsiteX2" fmla="*/ 503 w 6814"/>
                  <a:gd name="connsiteY2" fmla="*/ 8054 h 8556"/>
                  <a:gd name="connsiteX3" fmla="*/ 5808 w 6814"/>
                  <a:gd name="connsiteY3" fmla="*/ 1665 h 8556"/>
                  <a:gd name="connsiteX4" fmla="*/ 6815 w 6814"/>
                  <a:gd name="connsiteY4" fmla="*/ 39 h 8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4" h="8556">
                    <a:moveTo>
                      <a:pt x="6815" y="0"/>
                    </a:moveTo>
                    <a:cubicBezTo>
                      <a:pt x="2865" y="1858"/>
                      <a:pt x="348" y="6582"/>
                      <a:pt x="0" y="8557"/>
                    </a:cubicBezTo>
                    <a:cubicBezTo>
                      <a:pt x="155" y="8363"/>
                      <a:pt x="348" y="8208"/>
                      <a:pt x="503" y="8054"/>
                    </a:cubicBezTo>
                    <a:cubicBezTo>
                      <a:pt x="774" y="7782"/>
                      <a:pt x="3601" y="4104"/>
                      <a:pt x="5808" y="1665"/>
                    </a:cubicBezTo>
                    <a:cubicBezTo>
                      <a:pt x="6156" y="1123"/>
                      <a:pt x="6466" y="581"/>
                      <a:pt x="6815" y="39"/>
                    </a:cubicBezTo>
                    <a:close/>
                  </a:path>
                </a:pathLst>
              </a:custGeom>
              <a:noFill/>
              <a:ln w="3868" cap="flat">
                <a:noFill/>
                <a:prstDash val="solid"/>
                <a:miter/>
              </a:ln>
            </p:spPr>
            <p:txBody>
              <a:bodyPr rtlCol="0" anchor="ctr"/>
              <a:lstStyle/>
              <a:p>
                <a:endParaRPr lang="en-GB"/>
              </a:p>
            </p:txBody>
          </p:sp>
        </p:grpSp>
        <p:sp>
          <p:nvSpPr>
            <p:cNvPr id="22" name="Freeform: Shape 21">
              <a:extLst>
                <a:ext uri="{FF2B5EF4-FFF2-40B4-BE49-F238E27FC236}">
                  <a16:creationId xmlns:a16="http://schemas.microsoft.com/office/drawing/2014/main" id="{1E31551E-9B94-4D1B-0E34-45341B46EBF0}"/>
                </a:ext>
              </a:extLst>
            </p:cNvPr>
            <p:cNvSpPr/>
            <p:nvPr/>
          </p:nvSpPr>
          <p:spPr>
            <a:xfrm>
              <a:off x="3189734" y="4098202"/>
              <a:ext cx="1389029" cy="817868"/>
            </a:xfrm>
            <a:custGeom>
              <a:avLst/>
              <a:gdLst>
                <a:gd name="connsiteX0" fmla="*/ 502689 w 1389029"/>
                <a:gd name="connsiteY0" fmla="*/ 696002 h 817868"/>
                <a:gd name="connsiteX1" fmla="*/ 514614 w 1389029"/>
                <a:gd name="connsiteY1" fmla="*/ 687329 h 817868"/>
                <a:gd name="connsiteX2" fmla="*/ 549073 w 1389029"/>
                <a:gd name="connsiteY2" fmla="*/ 663905 h 817868"/>
                <a:gd name="connsiteX3" fmla="*/ 627982 w 1389029"/>
                <a:gd name="connsiteY3" fmla="*/ 620037 h 817868"/>
                <a:gd name="connsiteX4" fmla="*/ 643740 w 1389029"/>
                <a:gd name="connsiteY4" fmla="*/ 612719 h 817868"/>
                <a:gd name="connsiteX5" fmla="*/ 650323 w 1389029"/>
                <a:gd name="connsiteY5" fmla="*/ 609234 h 817868"/>
                <a:gd name="connsiteX6" fmla="*/ 681917 w 1389029"/>
                <a:gd name="connsiteY6" fmla="*/ 598083 h 817868"/>
                <a:gd name="connsiteX7" fmla="*/ 766827 w 1389029"/>
                <a:gd name="connsiteY7" fmla="*/ 574232 h 817868"/>
                <a:gd name="connsiteX8" fmla="*/ 835087 w 1389029"/>
                <a:gd name="connsiteY8" fmla="*/ 561610 h 817868"/>
                <a:gd name="connsiteX9" fmla="*/ 872838 w 1389029"/>
                <a:gd name="connsiteY9" fmla="*/ 556035 h 817868"/>
                <a:gd name="connsiteX10" fmla="*/ 891423 w 1389029"/>
                <a:gd name="connsiteY10" fmla="*/ 553479 h 817868"/>
                <a:gd name="connsiteX11" fmla="*/ 897386 w 1389029"/>
                <a:gd name="connsiteY11" fmla="*/ 552666 h 817868"/>
                <a:gd name="connsiteX12" fmla="*/ 1221615 w 1389029"/>
                <a:gd name="connsiteY12" fmla="*/ 467911 h 817868"/>
                <a:gd name="connsiteX13" fmla="*/ 1359414 w 1389029"/>
                <a:gd name="connsiteY13" fmla="*/ 342347 h 817868"/>
                <a:gd name="connsiteX14" fmla="*/ 1357517 w 1389029"/>
                <a:gd name="connsiteY14" fmla="*/ 127420 h 817868"/>
                <a:gd name="connsiteX15" fmla="*/ 1188085 w 1389029"/>
                <a:gd name="connsiteY15" fmla="*/ 9367 h 817868"/>
                <a:gd name="connsiteX16" fmla="*/ 985896 w 1389029"/>
                <a:gd name="connsiteY16" fmla="*/ 23074 h 817868"/>
                <a:gd name="connsiteX17" fmla="*/ 815225 w 1389029"/>
                <a:gd name="connsiteY17" fmla="*/ 97452 h 817868"/>
                <a:gd name="connsiteX18" fmla="*/ 666623 w 1389029"/>
                <a:gd name="connsiteY18" fmla="*/ 166719 h 817868"/>
                <a:gd name="connsiteX19" fmla="*/ 207614 w 1389029"/>
                <a:gd name="connsiteY19" fmla="*/ 438253 h 817868"/>
                <a:gd name="connsiteX20" fmla="*/ 172419 w 1389029"/>
                <a:gd name="connsiteY20" fmla="*/ 441544 h 817868"/>
                <a:gd name="connsiteX21" fmla="*/ 84721 w 1389029"/>
                <a:gd name="connsiteY21" fmla="*/ 486302 h 817868"/>
                <a:gd name="connsiteX22" fmla="*/ 44 w 1389029"/>
                <a:gd name="connsiteY22" fmla="*/ 647565 h 817868"/>
                <a:gd name="connsiteX23" fmla="*/ 153912 w 1389029"/>
                <a:gd name="connsiteY23" fmla="*/ 807435 h 817868"/>
                <a:gd name="connsiteX24" fmla="*/ 342045 w 1389029"/>
                <a:gd name="connsiteY24" fmla="*/ 797794 h 817868"/>
                <a:gd name="connsiteX25" fmla="*/ 420721 w 1389029"/>
                <a:gd name="connsiteY25" fmla="*/ 757526 h 817868"/>
                <a:gd name="connsiteX26" fmla="*/ 502611 w 1389029"/>
                <a:gd name="connsiteY26" fmla="*/ 695925 h 81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89029" h="817868">
                  <a:moveTo>
                    <a:pt x="502689" y="696002"/>
                  </a:moveTo>
                  <a:cubicBezTo>
                    <a:pt x="479767" y="711374"/>
                    <a:pt x="509387" y="691124"/>
                    <a:pt x="514614" y="687329"/>
                  </a:cubicBezTo>
                  <a:cubicBezTo>
                    <a:pt x="525881" y="679199"/>
                    <a:pt x="537380" y="671377"/>
                    <a:pt x="549073" y="663905"/>
                  </a:cubicBezTo>
                  <a:cubicBezTo>
                    <a:pt x="574434" y="647682"/>
                    <a:pt x="600840" y="633046"/>
                    <a:pt x="627982" y="620037"/>
                  </a:cubicBezTo>
                  <a:cubicBezTo>
                    <a:pt x="633209" y="617520"/>
                    <a:pt x="638475" y="615119"/>
                    <a:pt x="643740" y="612719"/>
                  </a:cubicBezTo>
                  <a:cubicBezTo>
                    <a:pt x="645599" y="611867"/>
                    <a:pt x="648270" y="610434"/>
                    <a:pt x="650323" y="609234"/>
                  </a:cubicBezTo>
                  <a:cubicBezTo>
                    <a:pt x="660467" y="604781"/>
                    <a:pt x="671773" y="601606"/>
                    <a:pt x="681917" y="598083"/>
                  </a:cubicBezTo>
                  <a:cubicBezTo>
                    <a:pt x="709717" y="588442"/>
                    <a:pt x="738097" y="580544"/>
                    <a:pt x="766827" y="574232"/>
                  </a:cubicBezTo>
                  <a:cubicBezTo>
                    <a:pt x="789438" y="569277"/>
                    <a:pt x="812205" y="565211"/>
                    <a:pt x="835087" y="561610"/>
                  </a:cubicBezTo>
                  <a:cubicBezTo>
                    <a:pt x="847671" y="559635"/>
                    <a:pt x="860255" y="557816"/>
                    <a:pt x="872838" y="556035"/>
                  </a:cubicBezTo>
                  <a:cubicBezTo>
                    <a:pt x="879033" y="555183"/>
                    <a:pt x="885228" y="554331"/>
                    <a:pt x="891423" y="553479"/>
                  </a:cubicBezTo>
                  <a:cubicBezTo>
                    <a:pt x="893398" y="553208"/>
                    <a:pt x="895411" y="552937"/>
                    <a:pt x="897386" y="552666"/>
                  </a:cubicBezTo>
                  <a:cubicBezTo>
                    <a:pt x="1009089" y="537682"/>
                    <a:pt x="1120947" y="522388"/>
                    <a:pt x="1221615" y="467911"/>
                  </a:cubicBezTo>
                  <a:cubicBezTo>
                    <a:pt x="1276053" y="438446"/>
                    <a:pt x="1327975" y="396437"/>
                    <a:pt x="1359414" y="342347"/>
                  </a:cubicBezTo>
                  <a:cubicBezTo>
                    <a:pt x="1398094" y="275867"/>
                    <a:pt x="1400340" y="192777"/>
                    <a:pt x="1357517" y="127420"/>
                  </a:cubicBezTo>
                  <a:cubicBezTo>
                    <a:pt x="1319031" y="68723"/>
                    <a:pt x="1255842" y="26519"/>
                    <a:pt x="1188085" y="9367"/>
                  </a:cubicBezTo>
                  <a:cubicBezTo>
                    <a:pt x="1120869" y="-7669"/>
                    <a:pt x="1050595" y="-506"/>
                    <a:pt x="985896" y="23074"/>
                  </a:cubicBezTo>
                  <a:cubicBezTo>
                    <a:pt x="927741" y="44253"/>
                    <a:pt x="871522" y="71820"/>
                    <a:pt x="815225" y="97452"/>
                  </a:cubicBezTo>
                  <a:cubicBezTo>
                    <a:pt x="765472" y="120102"/>
                    <a:pt x="715873" y="143024"/>
                    <a:pt x="666623" y="166719"/>
                  </a:cubicBezTo>
                  <a:cubicBezTo>
                    <a:pt x="506483" y="243769"/>
                    <a:pt x="349169" y="330576"/>
                    <a:pt x="207614" y="438253"/>
                  </a:cubicBezTo>
                  <a:cubicBezTo>
                    <a:pt x="195960" y="437904"/>
                    <a:pt x="184228" y="438911"/>
                    <a:pt x="172419" y="441544"/>
                  </a:cubicBezTo>
                  <a:cubicBezTo>
                    <a:pt x="138850" y="449016"/>
                    <a:pt x="111244" y="464930"/>
                    <a:pt x="84721" y="486302"/>
                  </a:cubicBezTo>
                  <a:cubicBezTo>
                    <a:pt x="37485" y="524402"/>
                    <a:pt x="1593" y="586119"/>
                    <a:pt x="44" y="647565"/>
                  </a:cubicBezTo>
                  <a:cubicBezTo>
                    <a:pt x="-2163" y="733947"/>
                    <a:pt x="79223" y="787649"/>
                    <a:pt x="153912" y="807435"/>
                  </a:cubicBezTo>
                  <a:cubicBezTo>
                    <a:pt x="215280" y="823696"/>
                    <a:pt x="282961" y="821296"/>
                    <a:pt x="342045" y="797794"/>
                  </a:cubicBezTo>
                  <a:cubicBezTo>
                    <a:pt x="369690" y="786797"/>
                    <a:pt x="395903" y="773982"/>
                    <a:pt x="420721" y="757526"/>
                  </a:cubicBezTo>
                  <a:cubicBezTo>
                    <a:pt x="449257" y="738670"/>
                    <a:pt x="474269" y="714897"/>
                    <a:pt x="502611" y="695925"/>
                  </a:cubicBezTo>
                  <a:close/>
                </a:path>
              </a:pathLst>
            </a:custGeom>
            <a:noFill/>
            <a:ln w="3868" cap="flat">
              <a:noFill/>
              <a:prstDash val="solid"/>
              <a:miter/>
            </a:ln>
          </p:spPr>
          <p:txBody>
            <a:bodyPr rtlCol="0" anchor="ctr"/>
            <a:lstStyle/>
            <a:p>
              <a:endParaRPr lang="en-GB"/>
            </a:p>
          </p:txBody>
        </p:sp>
      </p:grpSp>
      <p:grpSp>
        <p:nvGrpSpPr>
          <p:cNvPr id="26" name="Graphic 6">
            <a:extLst>
              <a:ext uri="{FF2B5EF4-FFF2-40B4-BE49-F238E27FC236}">
                <a16:creationId xmlns:a16="http://schemas.microsoft.com/office/drawing/2014/main" id="{9D810AD2-0A66-96B7-5C4E-82E18EB24C0F}"/>
              </a:ext>
              <a:ext uri="{C183D7F6-B498-43B3-948B-1728B52AA6E4}">
                <adec:decorative xmlns:adec="http://schemas.microsoft.com/office/drawing/2017/decorative" val="1"/>
              </a:ext>
            </a:extLst>
          </p:cNvPr>
          <p:cNvGrpSpPr/>
          <p:nvPr/>
        </p:nvGrpSpPr>
        <p:grpSpPr>
          <a:xfrm>
            <a:off x="924963" y="1185096"/>
            <a:ext cx="3102288" cy="4037755"/>
            <a:chOff x="698431" y="749031"/>
            <a:chExt cx="3963272" cy="5158361"/>
          </a:xfrm>
        </p:grpSpPr>
        <p:grpSp>
          <p:nvGrpSpPr>
            <p:cNvPr id="27" name="Graphic 6">
              <a:extLst>
                <a:ext uri="{FF2B5EF4-FFF2-40B4-BE49-F238E27FC236}">
                  <a16:creationId xmlns:a16="http://schemas.microsoft.com/office/drawing/2014/main" id="{031A4EC1-F0DC-F1AC-A245-50E9FCC332BD}"/>
                </a:ext>
                <a:ext uri="{C183D7F6-B498-43B3-948B-1728B52AA6E4}">
                  <adec:decorative xmlns:adec="http://schemas.microsoft.com/office/drawing/2017/decorative" val="1"/>
                </a:ext>
              </a:extLst>
            </p:cNvPr>
            <p:cNvGrpSpPr/>
            <p:nvPr/>
          </p:nvGrpSpPr>
          <p:grpSpPr>
            <a:xfrm>
              <a:off x="1445700" y="4675803"/>
              <a:ext cx="1203141" cy="1003237"/>
              <a:chOff x="1445700" y="4675803"/>
              <a:chExt cx="1203141" cy="1003237"/>
            </a:xfrm>
          </p:grpSpPr>
          <p:grpSp>
            <p:nvGrpSpPr>
              <p:cNvPr id="173" name="Graphic 6">
                <a:extLst>
                  <a:ext uri="{FF2B5EF4-FFF2-40B4-BE49-F238E27FC236}">
                    <a16:creationId xmlns:a16="http://schemas.microsoft.com/office/drawing/2014/main" id="{A404B5F4-F115-CDE8-80B0-CC65ECE1CDCC}"/>
                  </a:ext>
                  <a:ext uri="{C183D7F6-B498-43B3-948B-1728B52AA6E4}">
                    <adec:decorative xmlns:adec="http://schemas.microsoft.com/office/drawing/2017/decorative" val="1"/>
                  </a:ext>
                </a:extLst>
              </p:cNvPr>
              <p:cNvGrpSpPr/>
              <p:nvPr/>
            </p:nvGrpSpPr>
            <p:grpSpPr>
              <a:xfrm>
                <a:off x="1445700" y="4675803"/>
                <a:ext cx="1203141" cy="1003237"/>
                <a:chOff x="1445700" y="4675803"/>
                <a:chExt cx="1203141" cy="1003237"/>
              </a:xfrm>
            </p:grpSpPr>
            <p:sp>
              <p:nvSpPr>
                <p:cNvPr id="181" name="Freeform: Shape 180">
                  <a:extLst>
                    <a:ext uri="{FF2B5EF4-FFF2-40B4-BE49-F238E27FC236}">
                      <a16:creationId xmlns:a16="http://schemas.microsoft.com/office/drawing/2014/main" id="{02584B97-E9A9-B7C8-52B4-FC75D8D1AEDF}"/>
                    </a:ext>
                  </a:extLst>
                </p:cNvPr>
                <p:cNvSpPr/>
                <p:nvPr/>
              </p:nvSpPr>
              <p:spPr>
                <a:xfrm>
                  <a:off x="2370261" y="5286937"/>
                  <a:ext cx="278580" cy="392103"/>
                </a:xfrm>
                <a:custGeom>
                  <a:avLst/>
                  <a:gdLst>
                    <a:gd name="connsiteX0" fmla="*/ 278580 w 278580"/>
                    <a:gd name="connsiteY0" fmla="*/ 0 h 392103"/>
                    <a:gd name="connsiteX1" fmla="*/ 278580 w 278580"/>
                    <a:gd name="connsiteY1" fmla="*/ 231227 h 392103"/>
                    <a:gd name="connsiteX2" fmla="*/ 0 w 278580"/>
                    <a:gd name="connsiteY2" fmla="*/ 392103 h 392103"/>
                    <a:gd name="connsiteX3" fmla="*/ 0 w 278580"/>
                    <a:gd name="connsiteY3" fmla="*/ 160875 h 392103"/>
                    <a:gd name="connsiteX4" fmla="*/ 278580 w 278580"/>
                    <a:gd name="connsiteY4" fmla="*/ 0 h 39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80" h="392103">
                      <a:moveTo>
                        <a:pt x="278580" y="0"/>
                      </a:moveTo>
                      <a:lnTo>
                        <a:pt x="278580" y="231227"/>
                      </a:lnTo>
                      <a:lnTo>
                        <a:pt x="0" y="392103"/>
                      </a:lnTo>
                      <a:lnTo>
                        <a:pt x="0" y="160875"/>
                      </a:lnTo>
                      <a:lnTo>
                        <a:pt x="278580" y="0"/>
                      </a:lnTo>
                      <a:close/>
                    </a:path>
                  </a:pathLst>
                </a:custGeom>
                <a:solidFill>
                  <a:srgbClr val="C2C7CC"/>
                </a:solidFill>
                <a:ln w="3868" cap="flat">
                  <a:noFill/>
                  <a:prstDash val="solid"/>
                  <a:miter/>
                </a:ln>
              </p:spPr>
              <p:txBody>
                <a:bodyPr rtlCol="0" anchor="ctr"/>
                <a:lstStyle/>
                <a:p>
                  <a:endParaRPr lang="en-GB"/>
                </a:p>
              </p:txBody>
            </p:sp>
            <p:sp>
              <p:nvSpPr>
                <p:cNvPr id="182" name="Freeform: Shape 181">
                  <a:extLst>
                    <a:ext uri="{FF2B5EF4-FFF2-40B4-BE49-F238E27FC236}">
                      <a16:creationId xmlns:a16="http://schemas.microsoft.com/office/drawing/2014/main" id="{66647BAD-CC6E-CA47-81B9-DC81147E139B}"/>
                    </a:ext>
                  </a:extLst>
                </p:cNvPr>
                <p:cNvSpPr/>
                <p:nvPr/>
              </p:nvSpPr>
              <p:spPr>
                <a:xfrm>
                  <a:off x="2062061" y="5109025"/>
                  <a:ext cx="586780" cy="338787"/>
                </a:xfrm>
                <a:custGeom>
                  <a:avLst/>
                  <a:gdLst>
                    <a:gd name="connsiteX0" fmla="*/ 586780 w 586780"/>
                    <a:gd name="connsiteY0" fmla="*/ 177912 h 338787"/>
                    <a:gd name="connsiteX1" fmla="*/ 308200 w 586780"/>
                    <a:gd name="connsiteY1" fmla="*/ 338788 h 338787"/>
                    <a:gd name="connsiteX2" fmla="*/ 0 w 586780"/>
                    <a:gd name="connsiteY2" fmla="*/ 160837 h 338787"/>
                    <a:gd name="connsiteX3" fmla="*/ 278580 w 586780"/>
                    <a:gd name="connsiteY3" fmla="*/ 0 h 338787"/>
                    <a:gd name="connsiteX4" fmla="*/ 586780 w 586780"/>
                    <a:gd name="connsiteY4" fmla="*/ 177912 h 338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780" h="338787">
                      <a:moveTo>
                        <a:pt x="586780" y="177912"/>
                      </a:moveTo>
                      <a:lnTo>
                        <a:pt x="308200" y="338788"/>
                      </a:lnTo>
                      <a:lnTo>
                        <a:pt x="0" y="160837"/>
                      </a:lnTo>
                      <a:lnTo>
                        <a:pt x="278580" y="0"/>
                      </a:lnTo>
                      <a:lnTo>
                        <a:pt x="586780" y="177912"/>
                      </a:lnTo>
                      <a:close/>
                    </a:path>
                  </a:pathLst>
                </a:custGeom>
                <a:solidFill>
                  <a:srgbClr val="969A9E"/>
                </a:solidFill>
                <a:ln w="3868" cap="flat">
                  <a:noFill/>
                  <a:prstDash val="solid"/>
                  <a:miter/>
                </a:ln>
              </p:spPr>
              <p:txBody>
                <a:bodyPr rtlCol="0" anchor="ctr"/>
                <a:lstStyle/>
                <a:p>
                  <a:endParaRPr lang="en-GB"/>
                </a:p>
              </p:txBody>
            </p:sp>
            <p:sp>
              <p:nvSpPr>
                <p:cNvPr id="183" name="Freeform: Shape 182">
                  <a:extLst>
                    <a:ext uri="{FF2B5EF4-FFF2-40B4-BE49-F238E27FC236}">
                      <a16:creationId xmlns:a16="http://schemas.microsoft.com/office/drawing/2014/main" id="{6A463742-96B2-E84C-2D7A-D91A703ECD0F}"/>
                    </a:ext>
                  </a:extLst>
                </p:cNvPr>
                <p:cNvSpPr/>
                <p:nvPr/>
              </p:nvSpPr>
              <p:spPr>
                <a:xfrm>
                  <a:off x="1445738" y="4836640"/>
                  <a:ext cx="924560" cy="842400"/>
                </a:xfrm>
                <a:custGeom>
                  <a:avLst/>
                  <a:gdLst>
                    <a:gd name="connsiteX0" fmla="*/ 924522 w 924560"/>
                    <a:gd name="connsiteY0" fmla="*/ 611173 h 842400"/>
                    <a:gd name="connsiteX1" fmla="*/ 924522 w 924560"/>
                    <a:gd name="connsiteY1" fmla="*/ 842400 h 842400"/>
                    <a:gd name="connsiteX2" fmla="*/ 0 w 924560"/>
                    <a:gd name="connsiteY2" fmla="*/ 308587 h 842400"/>
                    <a:gd name="connsiteX3" fmla="*/ 0 w 924560"/>
                    <a:gd name="connsiteY3" fmla="*/ 0 h 842400"/>
                    <a:gd name="connsiteX4" fmla="*/ 308161 w 924560"/>
                    <a:gd name="connsiteY4" fmla="*/ 177951 h 842400"/>
                    <a:gd name="connsiteX5" fmla="*/ 308161 w 924560"/>
                    <a:gd name="connsiteY5" fmla="*/ 57730 h 842400"/>
                    <a:gd name="connsiteX6" fmla="*/ 616361 w 924560"/>
                    <a:gd name="connsiteY6" fmla="*/ 235641 h 842400"/>
                    <a:gd name="connsiteX7" fmla="*/ 616361 w 924560"/>
                    <a:gd name="connsiteY7" fmla="*/ 433183 h 842400"/>
                    <a:gd name="connsiteX8" fmla="*/ 924561 w 924560"/>
                    <a:gd name="connsiteY8" fmla="*/ 611134 h 8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560" h="842400">
                      <a:moveTo>
                        <a:pt x="924522" y="611173"/>
                      </a:moveTo>
                      <a:lnTo>
                        <a:pt x="924522" y="842400"/>
                      </a:lnTo>
                      <a:cubicBezTo>
                        <a:pt x="898465" y="827339"/>
                        <a:pt x="37247" y="330115"/>
                        <a:pt x="0" y="308587"/>
                      </a:cubicBezTo>
                      <a:lnTo>
                        <a:pt x="0" y="0"/>
                      </a:lnTo>
                      <a:lnTo>
                        <a:pt x="308161" y="177951"/>
                      </a:lnTo>
                      <a:lnTo>
                        <a:pt x="308161" y="57730"/>
                      </a:lnTo>
                      <a:lnTo>
                        <a:pt x="616361" y="235641"/>
                      </a:lnTo>
                      <a:lnTo>
                        <a:pt x="616361" y="433183"/>
                      </a:lnTo>
                      <a:lnTo>
                        <a:pt x="924561" y="611134"/>
                      </a:lnTo>
                      <a:close/>
                    </a:path>
                  </a:pathLst>
                </a:custGeom>
                <a:solidFill>
                  <a:srgbClr val="FFFFFF"/>
                </a:solidFill>
                <a:ln w="3868" cap="flat">
                  <a:no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51054AD4-75B8-C29B-D528-BA3B88F0FB5D}"/>
                    </a:ext>
                  </a:extLst>
                </p:cNvPr>
                <p:cNvSpPr/>
                <p:nvPr/>
              </p:nvSpPr>
              <p:spPr>
                <a:xfrm>
                  <a:off x="2062061" y="4911444"/>
                  <a:ext cx="278580" cy="358417"/>
                </a:xfrm>
                <a:custGeom>
                  <a:avLst/>
                  <a:gdLst>
                    <a:gd name="connsiteX0" fmla="*/ 278580 w 278580"/>
                    <a:gd name="connsiteY0" fmla="*/ 0 h 358417"/>
                    <a:gd name="connsiteX1" fmla="*/ 278580 w 278580"/>
                    <a:gd name="connsiteY1" fmla="*/ 197581 h 358417"/>
                    <a:gd name="connsiteX2" fmla="*/ 0 w 278580"/>
                    <a:gd name="connsiteY2" fmla="*/ 358418 h 358417"/>
                    <a:gd name="connsiteX3" fmla="*/ 0 w 278580"/>
                    <a:gd name="connsiteY3" fmla="*/ 160837 h 358417"/>
                    <a:gd name="connsiteX4" fmla="*/ 278580 w 278580"/>
                    <a:gd name="connsiteY4" fmla="*/ 0 h 358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80" h="358417">
                      <a:moveTo>
                        <a:pt x="278580" y="0"/>
                      </a:moveTo>
                      <a:lnTo>
                        <a:pt x="278580" y="197581"/>
                      </a:lnTo>
                      <a:lnTo>
                        <a:pt x="0" y="358418"/>
                      </a:lnTo>
                      <a:lnTo>
                        <a:pt x="0" y="160837"/>
                      </a:lnTo>
                      <a:lnTo>
                        <a:pt x="278580" y="0"/>
                      </a:lnTo>
                      <a:close/>
                    </a:path>
                  </a:pathLst>
                </a:custGeom>
                <a:solidFill>
                  <a:srgbClr val="C2C7CC"/>
                </a:solidFill>
                <a:ln w="3868" cap="flat">
                  <a:noFill/>
                  <a:prstDash val="solid"/>
                  <a:miter/>
                </a:ln>
              </p:spPr>
              <p:txBody>
                <a:bodyPr rtlCol="0" anchor="ctr"/>
                <a:lstStyle/>
                <a:p>
                  <a:endParaRPr lang="en-GB"/>
                </a:p>
              </p:txBody>
            </p:sp>
            <p:sp>
              <p:nvSpPr>
                <p:cNvPr id="185" name="Freeform: Shape 184">
                  <a:extLst>
                    <a:ext uri="{FF2B5EF4-FFF2-40B4-BE49-F238E27FC236}">
                      <a16:creationId xmlns:a16="http://schemas.microsoft.com/office/drawing/2014/main" id="{955E7F6A-ACC6-959F-E487-22A1A4E90B17}"/>
                    </a:ext>
                  </a:extLst>
                </p:cNvPr>
                <p:cNvSpPr/>
                <p:nvPr/>
              </p:nvSpPr>
              <p:spPr>
                <a:xfrm>
                  <a:off x="1753861" y="4733493"/>
                  <a:ext cx="586780" cy="338787"/>
                </a:xfrm>
                <a:custGeom>
                  <a:avLst/>
                  <a:gdLst>
                    <a:gd name="connsiteX0" fmla="*/ 586780 w 586780"/>
                    <a:gd name="connsiteY0" fmla="*/ 177951 h 338787"/>
                    <a:gd name="connsiteX1" fmla="*/ 308200 w 586780"/>
                    <a:gd name="connsiteY1" fmla="*/ 338788 h 338787"/>
                    <a:gd name="connsiteX2" fmla="*/ 0 w 586780"/>
                    <a:gd name="connsiteY2" fmla="*/ 160876 h 338787"/>
                    <a:gd name="connsiteX3" fmla="*/ 174505 w 586780"/>
                    <a:gd name="connsiteY3" fmla="*/ 60130 h 338787"/>
                    <a:gd name="connsiteX4" fmla="*/ 278619 w 586780"/>
                    <a:gd name="connsiteY4" fmla="*/ 0 h 338787"/>
                    <a:gd name="connsiteX5" fmla="*/ 586780 w 586780"/>
                    <a:gd name="connsiteY5" fmla="*/ 177951 h 33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780" h="338787">
                      <a:moveTo>
                        <a:pt x="586780" y="177951"/>
                      </a:moveTo>
                      <a:lnTo>
                        <a:pt x="308200" y="338788"/>
                      </a:lnTo>
                      <a:lnTo>
                        <a:pt x="0" y="160876"/>
                      </a:lnTo>
                      <a:lnTo>
                        <a:pt x="174505" y="60130"/>
                      </a:lnTo>
                      <a:lnTo>
                        <a:pt x="278619" y="0"/>
                      </a:lnTo>
                      <a:lnTo>
                        <a:pt x="586780" y="177951"/>
                      </a:lnTo>
                      <a:close/>
                    </a:path>
                  </a:pathLst>
                </a:custGeom>
                <a:solidFill>
                  <a:schemeClr val="accent2"/>
                </a:solidFill>
                <a:ln w="3868" cap="flat">
                  <a:noFill/>
                  <a:prstDash val="solid"/>
                  <a:miter/>
                </a:ln>
              </p:spPr>
              <p:txBody>
                <a:bodyPr rtlCol="0" anchor="ctr"/>
                <a:lstStyle/>
                <a:p>
                  <a:endParaRPr lang="en-GB"/>
                </a:p>
              </p:txBody>
            </p:sp>
            <p:sp>
              <p:nvSpPr>
                <p:cNvPr id="186" name="Freeform: Shape 185">
                  <a:extLst>
                    <a:ext uri="{FF2B5EF4-FFF2-40B4-BE49-F238E27FC236}">
                      <a16:creationId xmlns:a16="http://schemas.microsoft.com/office/drawing/2014/main" id="{FD792BDC-8A7D-1F37-A698-427286C8AE16}"/>
                    </a:ext>
                  </a:extLst>
                </p:cNvPr>
                <p:cNvSpPr/>
                <p:nvPr/>
              </p:nvSpPr>
              <p:spPr>
                <a:xfrm>
                  <a:off x="1445700" y="4675803"/>
                  <a:ext cx="482665" cy="338787"/>
                </a:xfrm>
                <a:custGeom>
                  <a:avLst/>
                  <a:gdLst>
                    <a:gd name="connsiteX0" fmla="*/ 482666 w 482665"/>
                    <a:gd name="connsiteY0" fmla="*/ 117821 h 338787"/>
                    <a:gd name="connsiteX1" fmla="*/ 308161 w 482665"/>
                    <a:gd name="connsiteY1" fmla="*/ 218566 h 338787"/>
                    <a:gd name="connsiteX2" fmla="*/ 308161 w 482665"/>
                    <a:gd name="connsiteY2" fmla="*/ 338788 h 338787"/>
                    <a:gd name="connsiteX3" fmla="*/ 0 w 482665"/>
                    <a:gd name="connsiteY3" fmla="*/ 160837 h 338787"/>
                    <a:gd name="connsiteX4" fmla="*/ 278619 w 482665"/>
                    <a:gd name="connsiteY4" fmla="*/ 0 h 338787"/>
                    <a:gd name="connsiteX5" fmla="*/ 482666 w 482665"/>
                    <a:gd name="connsiteY5" fmla="*/ 117821 h 33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665" h="338787">
                      <a:moveTo>
                        <a:pt x="482666" y="117821"/>
                      </a:moveTo>
                      <a:lnTo>
                        <a:pt x="308161" y="218566"/>
                      </a:lnTo>
                      <a:lnTo>
                        <a:pt x="308161" y="338788"/>
                      </a:lnTo>
                      <a:lnTo>
                        <a:pt x="0" y="160837"/>
                      </a:lnTo>
                      <a:lnTo>
                        <a:pt x="278619" y="0"/>
                      </a:lnTo>
                      <a:lnTo>
                        <a:pt x="482666" y="117821"/>
                      </a:lnTo>
                      <a:close/>
                    </a:path>
                  </a:pathLst>
                </a:custGeom>
                <a:solidFill>
                  <a:srgbClr val="FFFFFF"/>
                </a:solidFill>
                <a:ln w="3868" cap="flat">
                  <a:noFill/>
                  <a:prstDash val="solid"/>
                  <a:miter/>
                </a:ln>
              </p:spPr>
              <p:txBody>
                <a:bodyPr rtlCol="0" anchor="ctr"/>
                <a:lstStyle/>
                <a:p>
                  <a:endParaRPr lang="en-GB"/>
                </a:p>
              </p:txBody>
            </p:sp>
          </p:grpSp>
          <p:grpSp>
            <p:nvGrpSpPr>
              <p:cNvPr id="174" name="Graphic 6">
                <a:extLst>
                  <a:ext uri="{FF2B5EF4-FFF2-40B4-BE49-F238E27FC236}">
                    <a16:creationId xmlns:a16="http://schemas.microsoft.com/office/drawing/2014/main" id="{A69BC989-F35A-38E4-F114-C4956145FD58}"/>
                  </a:ext>
                  <a:ext uri="{C183D7F6-B498-43B3-948B-1728B52AA6E4}">
                    <adec:decorative xmlns:adec="http://schemas.microsoft.com/office/drawing/2017/decorative" val="1"/>
                  </a:ext>
                </a:extLst>
              </p:cNvPr>
              <p:cNvGrpSpPr/>
              <p:nvPr/>
            </p:nvGrpSpPr>
            <p:grpSpPr>
              <a:xfrm>
                <a:off x="1445700" y="4675803"/>
                <a:ext cx="1203141" cy="1003237"/>
                <a:chOff x="1445700" y="4675803"/>
                <a:chExt cx="1203141" cy="1003237"/>
              </a:xfrm>
              <a:noFill/>
            </p:grpSpPr>
            <p:sp>
              <p:nvSpPr>
                <p:cNvPr id="175" name="Freeform: Shape 174">
                  <a:extLst>
                    <a:ext uri="{FF2B5EF4-FFF2-40B4-BE49-F238E27FC236}">
                      <a16:creationId xmlns:a16="http://schemas.microsoft.com/office/drawing/2014/main" id="{DB23A10A-AA66-9C39-A655-CE56319AC743}"/>
                    </a:ext>
                  </a:extLst>
                </p:cNvPr>
                <p:cNvSpPr/>
                <p:nvPr/>
              </p:nvSpPr>
              <p:spPr>
                <a:xfrm>
                  <a:off x="1445738" y="4836640"/>
                  <a:ext cx="924522" cy="842400"/>
                </a:xfrm>
                <a:custGeom>
                  <a:avLst/>
                  <a:gdLst>
                    <a:gd name="connsiteX0" fmla="*/ 616322 w 924522"/>
                    <a:gd name="connsiteY0" fmla="*/ 433222 h 842400"/>
                    <a:gd name="connsiteX1" fmla="*/ 924522 w 924522"/>
                    <a:gd name="connsiteY1" fmla="*/ 611173 h 842400"/>
                    <a:gd name="connsiteX2" fmla="*/ 924522 w 924522"/>
                    <a:gd name="connsiteY2" fmla="*/ 842400 h 842400"/>
                    <a:gd name="connsiteX3" fmla="*/ 0 w 924522"/>
                    <a:gd name="connsiteY3" fmla="*/ 308587 h 842400"/>
                    <a:gd name="connsiteX4" fmla="*/ 0 w 924522"/>
                    <a:gd name="connsiteY4" fmla="*/ 0 h 842400"/>
                    <a:gd name="connsiteX5" fmla="*/ 308161 w 924522"/>
                    <a:gd name="connsiteY5" fmla="*/ 177951 h 842400"/>
                    <a:gd name="connsiteX6" fmla="*/ 308161 w 924522"/>
                    <a:gd name="connsiteY6" fmla="*/ 57730 h 842400"/>
                    <a:gd name="connsiteX7" fmla="*/ 616361 w 924522"/>
                    <a:gd name="connsiteY7" fmla="*/ 235641 h 842400"/>
                    <a:gd name="connsiteX8" fmla="*/ 616361 w 924522"/>
                    <a:gd name="connsiteY8" fmla="*/ 433183 h 8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522" h="842400">
                      <a:moveTo>
                        <a:pt x="616322" y="433222"/>
                      </a:moveTo>
                      <a:lnTo>
                        <a:pt x="924522" y="611173"/>
                      </a:lnTo>
                      <a:lnTo>
                        <a:pt x="924522" y="842400"/>
                      </a:lnTo>
                      <a:cubicBezTo>
                        <a:pt x="898465" y="827339"/>
                        <a:pt x="37247" y="330115"/>
                        <a:pt x="0" y="308587"/>
                      </a:cubicBezTo>
                      <a:lnTo>
                        <a:pt x="0" y="0"/>
                      </a:lnTo>
                      <a:lnTo>
                        <a:pt x="308161" y="177951"/>
                      </a:lnTo>
                      <a:lnTo>
                        <a:pt x="308161" y="57730"/>
                      </a:lnTo>
                      <a:lnTo>
                        <a:pt x="616361" y="235641"/>
                      </a:lnTo>
                      <a:lnTo>
                        <a:pt x="616361" y="433183"/>
                      </a:lnTo>
                      <a:close/>
                    </a:path>
                  </a:pathLst>
                </a:custGeom>
                <a:noFill/>
                <a:ln w="23211" cap="rnd">
                  <a:solidFill>
                    <a:srgbClr val="3A3A3A"/>
                  </a:solidFill>
                  <a:prstDash val="solid"/>
                  <a:round/>
                </a:ln>
              </p:spPr>
              <p:txBody>
                <a:bodyPr rtlCol="0" anchor="ctr"/>
                <a:lstStyle/>
                <a:p>
                  <a:endParaRPr lang="en-GB"/>
                </a:p>
              </p:txBody>
            </p:sp>
            <p:sp>
              <p:nvSpPr>
                <p:cNvPr id="176" name="Freeform: Shape 175">
                  <a:extLst>
                    <a:ext uri="{FF2B5EF4-FFF2-40B4-BE49-F238E27FC236}">
                      <a16:creationId xmlns:a16="http://schemas.microsoft.com/office/drawing/2014/main" id="{A8DDF2B7-01F3-FD0A-654F-D0BD7C728291}"/>
                    </a:ext>
                  </a:extLst>
                </p:cNvPr>
                <p:cNvSpPr/>
                <p:nvPr/>
              </p:nvSpPr>
              <p:spPr>
                <a:xfrm>
                  <a:off x="1445700" y="4675803"/>
                  <a:ext cx="482665" cy="160836"/>
                </a:xfrm>
                <a:custGeom>
                  <a:avLst/>
                  <a:gdLst>
                    <a:gd name="connsiteX0" fmla="*/ 0 w 482665"/>
                    <a:gd name="connsiteY0" fmla="*/ 160837 h 160836"/>
                    <a:gd name="connsiteX1" fmla="*/ 278619 w 482665"/>
                    <a:gd name="connsiteY1" fmla="*/ 0 h 160836"/>
                    <a:gd name="connsiteX2" fmla="*/ 482666 w 482665"/>
                    <a:gd name="connsiteY2" fmla="*/ 117821 h 160836"/>
                  </a:gdLst>
                  <a:ahLst/>
                  <a:cxnLst>
                    <a:cxn ang="0">
                      <a:pos x="connsiteX0" y="connsiteY0"/>
                    </a:cxn>
                    <a:cxn ang="0">
                      <a:pos x="connsiteX1" y="connsiteY1"/>
                    </a:cxn>
                    <a:cxn ang="0">
                      <a:pos x="connsiteX2" y="connsiteY2"/>
                    </a:cxn>
                  </a:cxnLst>
                  <a:rect l="l" t="t" r="r" b="b"/>
                  <a:pathLst>
                    <a:path w="482665" h="160836">
                      <a:moveTo>
                        <a:pt x="0" y="160837"/>
                      </a:moveTo>
                      <a:lnTo>
                        <a:pt x="278619" y="0"/>
                      </a:lnTo>
                      <a:lnTo>
                        <a:pt x="482666" y="117821"/>
                      </a:lnTo>
                    </a:path>
                  </a:pathLst>
                </a:custGeom>
                <a:noFill/>
                <a:ln w="23211" cap="rnd">
                  <a:solidFill>
                    <a:srgbClr val="3A3A3A"/>
                  </a:solidFill>
                  <a:prstDash val="solid"/>
                  <a:round/>
                </a:ln>
              </p:spPr>
              <p:txBody>
                <a:bodyPr rtlCol="0" anchor="ctr"/>
                <a:lstStyle/>
                <a:p>
                  <a:endParaRPr lang="en-GB"/>
                </a:p>
              </p:txBody>
            </p:sp>
            <p:sp>
              <p:nvSpPr>
                <p:cNvPr id="177" name="Freeform: Shape 176">
                  <a:extLst>
                    <a:ext uri="{FF2B5EF4-FFF2-40B4-BE49-F238E27FC236}">
                      <a16:creationId xmlns:a16="http://schemas.microsoft.com/office/drawing/2014/main" id="{4F20B3BE-CC12-DEA3-FDCB-303D1B3BCD33}"/>
                    </a:ext>
                  </a:extLst>
                </p:cNvPr>
                <p:cNvSpPr/>
                <p:nvPr/>
              </p:nvSpPr>
              <p:spPr>
                <a:xfrm>
                  <a:off x="1753861" y="4733493"/>
                  <a:ext cx="894979" cy="945546"/>
                </a:xfrm>
                <a:custGeom>
                  <a:avLst/>
                  <a:gdLst>
                    <a:gd name="connsiteX0" fmla="*/ 0 w 894979"/>
                    <a:gd name="connsiteY0" fmla="*/ 160876 h 945546"/>
                    <a:gd name="connsiteX1" fmla="*/ 174505 w 894979"/>
                    <a:gd name="connsiteY1" fmla="*/ 60130 h 945546"/>
                    <a:gd name="connsiteX2" fmla="*/ 278619 w 894979"/>
                    <a:gd name="connsiteY2" fmla="*/ 0 h 945546"/>
                    <a:gd name="connsiteX3" fmla="*/ 586780 w 894979"/>
                    <a:gd name="connsiteY3" fmla="*/ 177951 h 945546"/>
                    <a:gd name="connsiteX4" fmla="*/ 586780 w 894979"/>
                    <a:gd name="connsiteY4" fmla="*/ 375531 h 945546"/>
                    <a:gd name="connsiteX5" fmla="*/ 894980 w 894979"/>
                    <a:gd name="connsiteY5" fmla="*/ 553444 h 945546"/>
                    <a:gd name="connsiteX6" fmla="*/ 894980 w 894979"/>
                    <a:gd name="connsiteY6" fmla="*/ 784671 h 945546"/>
                    <a:gd name="connsiteX7" fmla="*/ 616400 w 894979"/>
                    <a:gd name="connsiteY7" fmla="*/ 945547 h 94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979" h="945546">
                      <a:moveTo>
                        <a:pt x="0" y="160876"/>
                      </a:moveTo>
                      <a:lnTo>
                        <a:pt x="174505" y="60130"/>
                      </a:lnTo>
                      <a:lnTo>
                        <a:pt x="278619" y="0"/>
                      </a:lnTo>
                      <a:lnTo>
                        <a:pt x="586780" y="177951"/>
                      </a:lnTo>
                      <a:lnTo>
                        <a:pt x="586780" y="375531"/>
                      </a:lnTo>
                      <a:lnTo>
                        <a:pt x="894980" y="553444"/>
                      </a:lnTo>
                      <a:lnTo>
                        <a:pt x="894980" y="784671"/>
                      </a:lnTo>
                      <a:lnTo>
                        <a:pt x="616400" y="945547"/>
                      </a:lnTo>
                    </a:path>
                  </a:pathLst>
                </a:custGeom>
                <a:noFill/>
                <a:ln w="23211" cap="rnd">
                  <a:solidFill>
                    <a:srgbClr val="3A3A3A"/>
                  </a:solidFill>
                  <a:prstDash val="solid"/>
                  <a:round/>
                </a:ln>
              </p:spPr>
              <p:txBody>
                <a:bodyPr rtlCol="0" anchor="ctr"/>
                <a:lstStyle/>
                <a:p>
                  <a:endParaRPr lang="en-GB"/>
                </a:p>
              </p:txBody>
            </p:sp>
            <p:sp>
              <p:nvSpPr>
                <p:cNvPr id="178" name="Freeform: Shape 177">
                  <a:extLst>
                    <a:ext uri="{FF2B5EF4-FFF2-40B4-BE49-F238E27FC236}">
                      <a16:creationId xmlns:a16="http://schemas.microsoft.com/office/drawing/2014/main" id="{B4946F6A-5DDB-160C-0185-21658BE119B3}"/>
                    </a:ext>
                  </a:extLst>
                </p:cNvPr>
                <p:cNvSpPr/>
                <p:nvPr/>
              </p:nvSpPr>
              <p:spPr>
                <a:xfrm>
                  <a:off x="2062061" y="4911444"/>
                  <a:ext cx="278580" cy="160836"/>
                </a:xfrm>
                <a:custGeom>
                  <a:avLst/>
                  <a:gdLst>
                    <a:gd name="connsiteX0" fmla="*/ 0 w 278580"/>
                    <a:gd name="connsiteY0" fmla="*/ 160837 h 160836"/>
                    <a:gd name="connsiteX1" fmla="*/ 278580 w 278580"/>
                    <a:gd name="connsiteY1" fmla="*/ 0 h 160836"/>
                  </a:gdLst>
                  <a:ahLst/>
                  <a:cxnLst>
                    <a:cxn ang="0">
                      <a:pos x="connsiteX0" y="connsiteY0"/>
                    </a:cxn>
                    <a:cxn ang="0">
                      <a:pos x="connsiteX1" y="connsiteY1"/>
                    </a:cxn>
                  </a:cxnLst>
                  <a:rect l="l" t="t" r="r" b="b"/>
                  <a:pathLst>
                    <a:path w="278580" h="160836">
                      <a:moveTo>
                        <a:pt x="0" y="160837"/>
                      </a:moveTo>
                      <a:lnTo>
                        <a:pt x="278580" y="0"/>
                      </a:lnTo>
                    </a:path>
                  </a:pathLst>
                </a:custGeom>
                <a:ln w="23211" cap="rnd">
                  <a:solidFill>
                    <a:srgbClr val="3A3A3A"/>
                  </a:solidFill>
                  <a:prstDash val="solid"/>
                  <a:round/>
                </a:ln>
              </p:spPr>
              <p:txBody>
                <a:bodyPr rtlCol="0" anchor="ctr"/>
                <a:lstStyle/>
                <a:p>
                  <a:endParaRPr lang="en-GB"/>
                </a:p>
              </p:txBody>
            </p:sp>
            <p:sp>
              <p:nvSpPr>
                <p:cNvPr id="179" name="Freeform: Shape 178">
                  <a:extLst>
                    <a:ext uri="{FF2B5EF4-FFF2-40B4-BE49-F238E27FC236}">
                      <a16:creationId xmlns:a16="http://schemas.microsoft.com/office/drawing/2014/main" id="{254F7937-FCDE-5FA0-CF2E-73532C663E34}"/>
                    </a:ext>
                  </a:extLst>
                </p:cNvPr>
                <p:cNvSpPr/>
                <p:nvPr/>
              </p:nvSpPr>
              <p:spPr>
                <a:xfrm>
                  <a:off x="2062061" y="5109025"/>
                  <a:ext cx="278580" cy="160836"/>
                </a:xfrm>
                <a:custGeom>
                  <a:avLst/>
                  <a:gdLst>
                    <a:gd name="connsiteX0" fmla="*/ 0 w 278580"/>
                    <a:gd name="connsiteY0" fmla="*/ 160837 h 160836"/>
                    <a:gd name="connsiteX1" fmla="*/ 278580 w 278580"/>
                    <a:gd name="connsiteY1" fmla="*/ 0 h 160836"/>
                  </a:gdLst>
                  <a:ahLst/>
                  <a:cxnLst>
                    <a:cxn ang="0">
                      <a:pos x="connsiteX0" y="connsiteY0"/>
                    </a:cxn>
                    <a:cxn ang="0">
                      <a:pos x="connsiteX1" y="connsiteY1"/>
                    </a:cxn>
                  </a:cxnLst>
                  <a:rect l="l" t="t" r="r" b="b"/>
                  <a:pathLst>
                    <a:path w="278580" h="160836">
                      <a:moveTo>
                        <a:pt x="0" y="160837"/>
                      </a:moveTo>
                      <a:lnTo>
                        <a:pt x="278580" y="0"/>
                      </a:lnTo>
                    </a:path>
                  </a:pathLst>
                </a:custGeom>
                <a:ln w="23211" cap="rnd">
                  <a:solidFill>
                    <a:srgbClr val="3A3A3A"/>
                  </a:solidFill>
                  <a:prstDash val="solid"/>
                  <a:round/>
                </a:ln>
              </p:spPr>
              <p:txBody>
                <a:bodyPr rtlCol="0" anchor="ctr"/>
                <a:lstStyle/>
                <a:p>
                  <a:endParaRPr lang="en-GB"/>
                </a:p>
              </p:txBody>
            </p:sp>
            <p:sp>
              <p:nvSpPr>
                <p:cNvPr id="180" name="Freeform: Shape 179">
                  <a:extLst>
                    <a:ext uri="{FF2B5EF4-FFF2-40B4-BE49-F238E27FC236}">
                      <a16:creationId xmlns:a16="http://schemas.microsoft.com/office/drawing/2014/main" id="{FF80C56D-D7DA-7743-CC3E-9B7324725537}"/>
                    </a:ext>
                  </a:extLst>
                </p:cNvPr>
                <p:cNvSpPr/>
                <p:nvPr/>
              </p:nvSpPr>
              <p:spPr>
                <a:xfrm>
                  <a:off x="2370261" y="5286937"/>
                  <a:ext cx="278580" cy="160875"/>
                </a:xfrm>
                <a:custGeom>
                  <a:avLst/>
                  <a:gdLst>
                    <a:gd name="connsiteX0" fmla="*/ 0 w 278580"/>
                    <a:gd name="connsiteY0" fmla="*/ 160875 h 160875"/>
                    <a:gd name="connsiteX1" fmla="*/ 278580 w 278580"/>
                    <a:gd name="connsiteY1" fmla="*/ 0 h 160875"/>
                  </a:gdLst>
                  <a:ahLst/>
                  <a:cxnLst>
                    <a:cxn ang="0">
                      <a:pos x="connsiteX0" y="connsiteY0"/>
                    </a:cxn>
                    <a:cxn ang="0">
                      <a:pos x="connsiteX1" y="connsiteY1"/>
                    </a:cxn>
                  </a:cxnLst>
                  <a:rect l="l" t="t" r="r" b="b"/>
                  <a:pathLst>
                    <a:path w="278580" h="160875">
                      <a:moveTo>
                        <a:pt x="0" y="160875"/>
                      </a:moveTo>
                      <a:lnTo>
                        <a:pt x="278580" y="0"/>
                      </a:lnTo>
                    </a:path>
                  </a:pathLst>
                </a:custGeom>
                <a:ln w="23211" cap="rnd">
                  <a:solidFill>
                    <a:srgbClr val="3A3A3A"/>
                  </a:solidFill>
                  <a:prstDash val="solid"/>
                  <a:round/>
                </a:ln>
              </p:spPr>
              <p:txBody>
                <a:bodyPr rtlCol="0" anchor="ctr"/>
                <a:lstStyle/>
                <a:p>
                  <a:endParaRPr lang="en-GB"/>
                </a:p>
              </p:txBody>
            </p:sp>
          </p:grpSp>
        </p:grpSp>
        <p:grpSp>
          <p:nvGrpSpPr>
            <p:cNvPr id="28" name="Graphic 6">
              <a:extLst>
                <a:ext uri="{FF2B5EF4-FFF2-40B4-BE49-F238E27FC236}">
                  <a16:creationId xmlns:a16="http://schemas.microsoft.com/office/drawing/2014/main" id="{B6D5010D-12C4-E817-571C-F477DD35DB09}"/>
                </a:ext>
                <a:ext uri="{C183D7F6-B498-43B3-948B-1728B52AA6E4}">
                  <adec:decorative xmlns:adec="http://schemas.microsoft.com/office/drawing/2017/decorative" val="1"/>
                </a:ext>
              </a:extLst>
            </p:cNvPr>
            <p:cNvGrpSpPr/>
            <p:nvPr/>
          </p:nvGrpSpPr>
          <p:grpSpPr>
            <a:xfrm>
              <a:off x="3329238" y="749031"/>
              <a:ext cx="886192" cy="4054117"/>
              <a:chOff x="3329238" y="749031"/>
              <a:chExt cx="886192" cy="4054117"/>
            </a:xfrm>
          </p:grpSpPr>
          <p:grpSp>
            <p:nvGrpSpPr>
              <p:cNvPr id="118" name="Graphic 6">
                <a:extLst>
                  <a:ext uri="{FF2B5EF4-FFF2-40B4-BE49-F238E27FC236}">
                    <a16:creationId xmlns:a16="http://schemas.microsoft.com/office/drawing/2014/main" id="{6D3C640E-E911-E459-68B0-68D597F5A19E}"/>
                  </a:ext>
                  <a:ext uri="{C183D7F6-B498-43B3-948B-1728B52AA6E4}">
                    <adec:decorative xmlns:adec="http://schemas.microsoft.com/office/drawing/2017/decorative" val="1"/>
                  </a:ext>
                </a:extLst>
              </p:cNvPr>
              <p:cNvGrpSpPr/>
              <p:nvPr/>
            </p:nvGrpSpPr>
            <p:grpSpPr>
              <a:xfrm>
                <a:off x="3329315" y="749031"/>
                <a:ext cx="886076" cy="4054117"/>
                <a:chOff x="3329315" y="749031"/>
                <a:chExt cx="886076" cy="4054117"/>
              </a:xfrm>
            </p:grpSpPr>
            <p:sp>
              <p:nvSpPr>
                <p:cNvPr id="148" name="Freeform: Shape 147">
                  <a:extLst>
                    <a:ext uri="{FF2B5EF4-FFF2-40B4-BE49-F238E27FC236}">
                      <a16:creationId xmlns:a16="http://schemas.microsoft.com/office/drawing/2014/main" id="{1042B987-5CDE-C75C-79C4-F8FACB5BEC56}"/>
                    </a:ext>
                  </a:extLst>
                </p:cNvPr>
                <p:cNvSpPr/>
                <p:nvPr/>
              </p:nvSpPr>
              <p:spPr>
                <a:xfrm>
                  <a:off x="4003956" y="4137034"/>
                  <a:ext cx="211435" cy="287434"/>
                </a:xfrm>
                <a:custGeom>
                  <a:avLst/>
                  <a:gdLst>
                    <a:gd name="connsiteX0" fmla="*/ 200210 w 211435"/>
                    <a:gd name="connsiteY0" fmla="*/ 21566 h 287434"/>
                    <a:gd name="connsiteX1" fmla="*/ 204236 w 211435"/>
                    <a:gd name="connsiteY1" fmla="*/ 80225 h 287434"/>
                    <a:gd name="connsiteX2" fmla="*/ 120217 w 211435"/>
                    <a:gd name="connsiteY2" fmla="*/ 263093 h 287434"/>
                    <a:gd name="connsiteX3" fmla="*/ 54512 w 211435"/>
                    <a:gd name="connsiteY3" fmla="*/ 286866 h 287434"/>
                    <a:gd name="connsiteX4" fmla="*/ 6965 w 211435"/>
                    <a:gd name="connsiteY4" fmla="*/ 277651 h 287434"/>
                    <a:gd name="connsiteX5" fmla="*/ 499 w 211435"/>
                    <a:gd name="connsiteY5" fmla="*/ 271649 h 287434"/>
                    <a:gd name="connsiteX6" fmla="*/ 1893 w 211435"/>
                    <a:gd name="connsiteY6" fmla="*/ 262899 h 287434"/>
                    <a:gd name="connsiteX7" fmla="*/ 57028 w 211435"/>
                    <a:gd name="connsiteY7" fmla="*/ 128429 h 287434"/>
                    <a:gd name="connsiteX8" fmla="*/ 57067 w 211435"/>
                    <a:gd name="connsiteY8" fmla="*/ 128429 h 287434"/>
                    <a:gd name="connsiteX9" fmla="*/ 104768 w 211435"/>
                    <a:gd name="connsiteY9" fmla="*/ 142833 h 287434"/>
                    <a:gd name="connsiteX10" fmla="*/ 184103 w 211435"/>
                    <a:gd name="connsiteY10" fmla="*/ 0 h 287434"/>
                    <a:gd name="connsiteX11" fmla="*/ 200210 w 211435"/>
                    <a:gd name="connsiteY11" fmla="*/ 21566 h 28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435" h="287434">
                      <a:moveTo>
                        <a:pt x="200210" y="21566"/>
                      </a:moveTo>
                      <a:cubicBezTo>
                        <a:pt x="213529" y="38370"/>
                        <a:pt x="215155" y="61717"/>
                        <a:pt x="204236" y="80225"/>
                      </a:cubicBezTo>
                      <a:cubicBezTo>
                        <a:pt x="157813" y="158862"/>
                        <a:pt x="179998" y="199594"/>
                        <a:pt x="120217" y="263093"/>
                      </a:cubicBezTo>
                      <a:cubicBezTo>
                        <a:pt x="103374" y="280981"/>
                        <a:pt x="78904" y="289847"/>
                        <a:pt x="54512" y="286866"/>
                      </a:cubicBezTo>
                      <a:cubicBezTo>
                        <a:pt x="38288" y="284930"/>
                        <a:pt x="22569" y="281871"/>
                        <a:pt x="6965" y="277651"/>
                      </a:cubicBezTo>
                      <a:cubicBezTo>
                        <a:pt x="3945" y="276838"/>
                        <a:pt x="1545" y="274592"/>
                        <a:pt x="499" y="271649"/>
                      </a:cubicBezTo>
                      <a:cubicBezTo>
                        <a:pt x="-508" y="268668"/>
                        <a:pt x="34" y="265377"/>
                        <a:pt x="1893" y="262899"/>
                      </a:cubicBezTo>
                      <a:cubicBezTo>
                        <a:pt x="24969" y="232195"/>
                        <a:pt x="52537" y="184997"/>
                        <a:pt x="57028" y="128429"/>
                      </a:cubicBezTo>
                      <a:lnTo>
                        <a:pt x="57067" y="128429"/>
                      </a:lnTo>
                      <a:cubicBezTo>
                        <a:pt x="72128" y="136599"/>
                        <a:pt x="89319" y="142833"/>
                        <a:pt x="104768" y="142833"/>
                      </a:cubicBezTo>
                      <a:cubicBezTo>
                        <a:pt x="146429" y="142833"/>
                        <a:pt x="170319" y="58852"/>
                        <a:pt x="184103" y="0"/>
                      </a:cubicBezTo>
                      <a:cubicBezTo>
                        <a:pt x="189097" y="7124"/>
                        <a:pt x="194479" y="14287"/>
                        <a:pt x="200210" y="21566"/>
                      </a:cubicBezTo>
                      <a:close/>
                    </a:path>
                  </a:pathLst>
                </a:custGeom>
                <a:solidFill>
                  <a:srgbClr val="3A3A3A"/>
                </a:solidFill>
                <a:ln w="3868" cap="flat">
                  <a:no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E5B65B1C-CEA3-7802-0E7A-E1B7EF1716CD}"/>
                    </a:ext>
                  </a:extLst>
                </p:cNvPr>
                <p:cNvSpPr/>
                <p:nvPr/>
              </p:nvSpPr>
              <p:spPr>
                <a:xfrm>
                  <a:off x="4030281" y="1012135"/>
                  <a:ext cx="156848" cy="130713"/>
                </a:xfrm>
                <a:custGeom>
                  <a:avLst/>
                  <a:gdLst>
                    <a:gd name="connsiteX0" fmla="*/ 55058 w 156848"/>
                    <a:gd name="connsiteY0" fmla="*/ 65976 h 130713"/>
                    <a:gd name="connsiteX1" fmla="*/ 0 w 156848"/>
                    <a:gd name="connsiteY1" fmla="*/ 34189 h 130713"/>
                    <a:gd name="connsiteX2" fmla="*/ 16533 w 156848"/>
                    <a:gd name="connsiteY2" fmla="*/ 25438 h 130713"/>
                    <a:gd name="connsiteX3" fmla="*/ 52076 w 156848"/>
                    <a:gd name="connsiteY3" fmla="*/ 0 h 130713"/>
                    <a:gd name="connsiteX4" fmla="*/ 78134 w 156848"/>
                    <a:gd name="connsiteY4" fmla="*/ 15023 h 130713"/>
                    <a:gd name="connsiteX5" fmla="*/ 135321 w 156848"/>
                    <a:gd name="connsiteY5" fmla="*/ 48050 h 130713"/>
                    <a:gd name="connsiteX6" fmla="*/ 150693 w 156848"/>
                    <a:gd name="connsiteY6" fmla="*/ 99081 h 130713"/>
                    <a:gd name="connsiteX7" fmla="*/ 95790 w 156848"/>
                    <a:gd name="connsiteY7" fmla="*/ 130714 h 130713"/>
                    <a:gd name="connsiteX8" fmla="*/ 79644 w 156848"/>
                    <a:gd name="connsiteY8" fmla="*/ 80186 h 130713"/>
                    <a:gd name="connsiteX9" fmla="*/ 55058 w 156848"/>
                    <a:gd name="connsiteY9" fmla="*/ 66015 h 1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848" h="130713">
                      <a:moveTo>
                        <a:pt x="55058" y="65976"/>
                      </a:moveTo>
                      <a:lnTo>
                        <a:pt x="0" y="34189"/>
                      </a:lnTo>
                      <a:cubicBezTo>
                        <a:pt x="5653" y="31439"/>
                        <a:pt x="11189" y="28536"/>
                        <a:pt x="16533" y="25438"/>
                      </a:cubicBezTo>
                      <a:cubicBezTo>
                        <a:pt x="30200" y="17540"/>
                        <a:pt x="42087" y="8983"/>
                        <a:pt x="52076" y="0"/>
                      </a:cubicBezTo>
                      <a:lnTo>
                        <a:pt x="78134" y="15023"/>
                      </a:lnTo>
                      <a:lnTo>
                        <a:pt x="135321" y="48050"/>
                      </a:lnTo>
                      <a:cubicBezTo>
                        <a:pt x="154758" y="59278"/>
                        <a:pt x="163780" y="91531"/>
                        <a:pt x="150693" y="99081"/>
                      </a:cubicBezTo>
                      <a:lnTo>
                        <a:pt x="95790" y="130714"/>
                      </a:lnTo>
                      <a:cubicBezTo>
                        <a:pt x="107754" y="122351"/>
                        <a:pt x="98732" y="91144"/>
                        <a:pt x="79644" y="80186"/>
                      </a:cubicBezTo>
                      <a:lnTo>
                        <a:pt x="55058" y="66015"/>
                      </a:lnTo>
                      <a:close/>
                    </a:path>
                  </a:pathLst>
                </a:custGeom>
                <a:solidFill>
                  <a:srgbClr val="FFFFFF"/>
                </a:solidFill>
                <a:ln w="3868" cap="flat">
                  <a:no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2FDEDE1A-8E90-603F-4488-F74567E8791A}"/>
                    </a:ext>
                  </a:extLst>
                </p:cNvPr>
                <p:cNvSpPr/>
                <p:nvPr/>
              </p:nvSpPr>
              <p:spPr>
                <a:xfrm>
                  <a:off x="3826544" y="3563263"/>
                  <a:ext cx="361515" cy="716603"/>
                </a:xfrm>
                <a:custGeom>
                  <a:avLst/>
                  <a:gdLst>
                    <a:gd name="connsiteX0" fmla="*/ 314588 w 361515"/>
                    <a:gd name="connsiteY0" fmla="*/ 488164 h 716603"/>
                    <a:gd name="connsiteX1" fmla="*/ 361516 w 361515"/>
                    <a:gd name="connsiteY1" fmla="*/ 573771 h 716603"/>
                    <a:gd name="connsiteX2" fmla="*/ 282181 w 361515"/>
                    <a:gd name="connsiteY2" fmla="*/ 716603 h 716603"/>
                    <a:gd name="connsiteX3" fmla="*/ 234480 w 361515"/>
                    <a:gd name="connsiteY3" fmla="*/ 702200 h 716603"/>
                    <a:gd name="connsiteX4" fmla="*/ 234441 w 361515"/>
                    <a:gd name="connsiteY4" fmla="*/ 702200 h 716603"/>
                    <a:gd name="connsiteX5" fmla="*/ 235099 w 361515"/>
                    <a:gd name="connsiteY5" fmla="*/ 683925 h 716603"/>
                    <a:gd name="connsiteX6" fmla="*/ 0 w 361515"/>
                    <a:gd name="connsiteY6" fmla="*/ 179848 h 716603"/>
                    <a:gd name="connsiteX7" fmla="*/ 53200 w 361515"/>
                    <a:gd name="connsiteY7" fmla="*/ 71165 h 716603"/>
                    <a:gd name="connsiteX8" fmla="*/ 53238 w 361515"/>
                    <a:gd name="connsiteY8" fmla="*/ 71165 h 716603"/>
                    <a:gd name="connsiteX9" fmla="*/ 94977 w 361515"/>
                    <a:gd name="connsiteY9" fmla="*/ 0 h 716603"/>
                    <a:gd name="connsiteX10" fmla="*/ 246792 w 361515"/>
                    <a:gd name="connsiteY10" fmla="*/ 250703 h 716603"/>
                    <a:gd name="connsiteX11" fmla="*/ 314511 w 361515"/>
                    <a:gd name="connsiteY11" fmla="*/ 488164 h 71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515" h="716603">
                      <a:moveTo>
                        <a:pt x="314588" y="488164"/>
                      </a:moveTo>
                      <a:cubicBezTo>
                        <a:pt x="325933" y="515925"/>
                        <a:pt x="340801" y="544422"/>
                        <a:pt x="361516" y="573771"/>
                      </a:cubicBezTo>
                      <a:cubicBezTo>
                        <a:pt x="347732" y="632623"/>
                        <a:pt x="323881" y="716603"/>
                        <a:pt x="282181" y="716603"/>
                      </a:cubicBezTo>
                      <a:cubicBezTo>
                        <a:pt x="266771" y="716603"/>
                        <a:pt x="249541" y="710331"/>
                        <a:pt x="234480" y="702200"/>
                      </a:cubicBezTo>
                      <a:lnTo>
                        <a:pt x="234441" y="702200"/>
                      </a:lnTo>
                      <a:cubicBezTo>
                        <a:pt x="234945" y="696237"/>
                        <a:pt x="235215" y="690081"/>
                        <a:pt x="235099" y="683925"/>
                      </a:cubicBezTo>
                      <a:cubicBezTo>
                        <a:pt x="233202" y="511472"/>
                        <a:pt x="95984" y="298714"/>
                        <a:pt x="0" y="179848"/>
                      </a:cubicBezTo>
                      <a:cubicBezTo>
                        <a:pt x="15100" y="142484"/>
                        <a:pt x="33414" y="106476"/>
                        <a:pt x="53200" y="71165"/>
                      </a:cubicBezTo>
                      <a:lnTo>
                        <a:pt x="53238" y="71165"/>
                      </a:lnTo>
                      <a:cubicBezTo>
                        <a:pt x="66674" y="47236"/>
                        <a:pt x="80767" y="23541"/>
                        <a:pt x="94977" y="0"/>
                      </a:cubicBezTo>
                      <a:cubicBezTo>
                        <a:pt x="126455" y="82742"/>
                        <a:pt x="207106" y="156655"/>
                        <a:pt x="246792" y="250703"/>
                      </a:cubicBezTo>
                      <a:cubicBezTo>
                        <a:pt x="279897" y="334838"/>
                        <a:pt x="289809" y="414134"/>
                        <a:pt x="314511" y="488164"/>
                      </a:cubicBezTo>
                      <a:close/>
                    </a:path>
                  </a:pathLst>
                </a:custGeom>
                <a:solidFill>
                  <a:srgbClr val="DAE0E5"/>
                </a:solidFill>
                <a:ln w="3868"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24A06B87-8003-090D-9D35-D392C7B4AC31}"/>
                    </a:ext>
                  </a:extLst>
                </p:cNvPr>
                <p:cNvSpPr/>
                <p:nvPr/>
              </p:nvSpPr>
              <p:spPr>
                <a:xfrm>
                  <a:off x="3867841" y="1435560"/>
                  <a:ext cx="314686" cy="801552"/>
                </a:xfrm>
                <a:custGeom>
                  <a:avLst/>
                  <a:gdLst>
                    <a:gd name="connsiteX0" fmla="*/ 279254 w 314686"/>
                    <a:gd name="connsiteY0" fmla="*/ 361865 h 801552"/>
                    <a:gd name="connsiteX1" fmla="*/ 275963 w 314686"/>
                    <a:gd name="connsiteY1" fmla="*/ 734415 h 801552"/>
                    <a:gd name="connsiteX2" fmla="*/ 253932 w 314686"/>
                    <a:gd name="connsiteY2" fmla="*/ 801553 h 801552"/>
                    <a:gd name="connsiteX3" fmla="*/ 129684 w 314686"/>
                    <a:gd name="connsiteY3" fmla="*/ 681215 h 801552"/>
                    <a:gd name="connsiteX4" fmla="*/ 135995 w 314686"/>
                    <a:gd name="connsiteY4" fmla="*/ 666425 h 801552"/>
                    <a:gd name="connsiteX5" fmla="*/ 186639 w 314686"/>
                    <a:gd name="connsiteY5" fmla="*/ 505665 h 801552"/>
                    <a:gd name="connsiteX6" fmla="*/ 87055 w 314686"/>
                    <a:gd name="connsiteY6" fmla="*/ 151584 h 801552"/>
                    <a:gd name="connsiteX7" fmla="*/ 22666 w 314686"/>
                    <a:gd name="connsiteY7" fmla="*/ 114801 h 801552"/>
                    <a:gd name="connsiteX8" fmla="*/ 22472 w 314686"/>
                    <a:gd name="connsiteY8" fmla="*/ 113098 h 801552"/>
                    <a:gd name="connsiteX9" fmla="*/ 68044 w 314686"/>
                    <a:gd name="connsiteY9" fmla="*/ 105122 h 801552"/>
                    <a:gd name="connsiteX10" fmla="*/ 44039 w 314686"/>
                    <a:gd name="connsiteY10" fmla="*/ 74921 h 801552"/>
                    <a:gd name="connsiteX11" fmla="*/ 28319 w 314686"/>
                    <a:gd name="connsiteY11" fmla="*/ 68262 h 801552"/>
                    <a:gd name="connsiteX12" fmla="*/ 13722 w 314686"/>
                    <a:gd name="connsiteY12" fmla="*/ 69694 h 801552"/>
                    <a:gd name="connsiteX13" fmla="*/ 3694 w 314686"/>
                    <a:gd name="connsiteY13" fmla="*/ 65125 h 801552"/>
                    <a:gd name="connsiteX14" fmla="*/ 1990 w 314686"/>
                    <a:gd name="connsiteY14" fmla="*/ 62647 h 801552"/>
                    <a:gd name="connsiteX15" fmla="*/ 3500 w 314686"/>
                    <a:gd name="connsiteY15" fmla="*/ 48360 h 801552"/>
                    <a:gd name="connsiteX16" fmla="*/ 93173 w 314686"/>
                    <a:gd name="connsiteY16" fmla="*/ 1395 h 801552"/>
                    <a:gd name="connsiteX17" fmla="*/ 125890 w 314686"/>
                    <a:gd name="connsiteY17" fmla="*/ 1046 h 801552"/>
                    <a:gd name="connsiteX18" fmla="*/ 157252 w 314686"/>
                    <a:gd name="connsiteY18" fmla="*/ 39416 h 801552"/>
                    <a:gd name="connsiteX19" fmla="*/ 156981 w 314686"/>
                    <a:gd name="connsiteY19" fmla="*/ 54594 h 801552"/>
                    <a:gd name="connsiteX20" fmla="*/ 156051 w 314686"/>
                    <a:gd name="connsiteY20" fmla="*/ 107174 h 801552"/>
                    <a:gd name="connsiteX21" fmla="*/ 279370 w 314686"/>
                    <a:gd name="connsiteY21" fmla="*/ 361903 h 80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4686" h="801552">
                      <a:moveTo>
                        <a:pt x="279254" y="361865"/>
                      </a:moveTo>
                      <a:cubicBezTo>
                        <a:pt x="323742" y="467373"/>
                        <a:pt x="330324" y="562969"/>
                        <a:pt x="275963" y="734415"/>
                      </a:cubicBezTo>
                      <a:cubicBezTo>
                        <a:pt x="270387" y="751954"/>
                        <a:pt x="262799" y="774876"/>
                        <a:pt x="253932" y="801553"/>
                      </a:cubicBezTo>
                      <a:cubicBezTo>
                        <a:pt x="203985" y="787924"/>
                        <a:pt x="137467" y="722296"/>
                        <a:pt x="129684" y="681215"/>
                      </a:cubicBezTo>
                      <a:cubicBezTo>
                        <a:pt x="131852" y="676259"/>
                        <a:pt x="133943" y="671342"/>
                        <a:pt x="135995" y="666425"/>
                      </a:cubicBezTo>
                      <a:cubicBezTo>
                        <a:pt x="163331" y="601494"/>
                        <a:pt x="185400" y="538925"/>
                        <a:pt x="186639" y="505665"/>
                      </a:cubicBezTo>
                      <a:cubicBezTo>
                        <a:pt x="189698" y="424434"/>
                        <a:pt x="110015" y="251207"/>
                        <a:pt x="87055" y="151584"/>
                      </a:cubicBezTo>
                      <a:cubicBezTo>
                        <a:pt x="76291" y="143918"/>
                        <a:pt x="44116" y="131683"/>
                        <a:pt x="22666" y="114801"/>
                      </a:cubicBezTo>
                      <a:lnTo>
                        <a:pt x="22472" y="113098"/>
                      </a:lnTo>
                      <a:cubicBezTo>
                        <a:pt x="38037" y="111626"/>
                        <a:pt x="53408" y="108994"/>
                        <a:pt x="68044" y="105122"/>
                      </a:cubicBezTo>
                      <a:lnTo>
                        <a:pt x="44039" y="74921"/>
                      </a:lnTo>
                      <a:cubicBezTo>
                        <a:pt x="40283" y="70198"/>
                        <a:pt x="34359" y="67681"/>
                        <a:pt x="28319" y="68262"/>
                      </a:cubicBezTo>
                      <a:lnTo>
                        <a:pt x="13722" y="69694"/>
                      </a:lnTo>
                      <a:cubicBezTo>
                        <a:pt x="9773" y="70081"/>
                        <a:pt x="5939" y="68339"/>
                        <a:pt x="3694" y="65125"/>
                      </a:cubicBezTo>
                      <a:lnTo>
                        <a:pt x="1990" y="62647"/>
                      </a:lnTo>
                      <a:cubicBezTo>
                        <a:pt x="-1146" y="58156"/>
                        <a:pt x="-526" y="52038"/>
                        <a:pt x="3500" y="48360"/>
                      </a:cubicBezTo>
                      <a:cubicBezTo>
                        <a:pt x="17671" y="35312"/>
                        <a:pt x="52324" y="7241"/>
                        <a:pt x="93173" y="1395"/>
                      </a:cubicBezTo>
                      <a:cubicBezTo>
                        <a:pt x="106608" y="-503"/>
                        <a:pt x="117333" y="-309"/>
                        <a:pt x="125890" y="1046"/>
                      </a:cubicBezTo>
                      <a:cubicBezTo>
                        <a:pt x="144358" y="3989"/>
                        <a:pt x="157562" y="20676"/>
                        <a:pt x="157252" y="39416"/>
                      </a:cubicBezTo>
                      <a:lnTo>
                        <a:pt x="156981" y="54594"/>
                      </a:lnTo>
                      <a:lnTo>
                        <a:pt x="156051" y="107174"/>
                      </a:lnTo>
                      <a:cubicBezTo>
                        <a:pt x="156051" y="107174"/>
                        <a:pt x="234805" y="256356"/>
                        <a:pt x="279370" y="361903"/>
                      </a:cubicBezTo>
                      <a:close/>
                    </a:path>
                  </a:pathLst>
                </a:custGeom>
                <a:solidFill>
                  <a:srgbClr val="DAE0E5"/>
                </a:solidFill>
                <a:ln w="3868" cap="flat">
                  <a:no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182CF4BB-01BB-746D-69A5-EFD9C7833A10}"/>
                    </a:ext>
                  </a:extLst>
                </p:cNvPr>
                <p:cNvSpPr/>
                <p:nvPr/>
              </p:nvSpPr>
              <p:spPr>
                <a:xfrm>
                  <a:off x="4082357" y="937137"/>
                  <a:ext cx="41351" cy="89943"/>
                </a:xfrm>
                <a:custGeom>
                  <a:avLst/>
                  <a:gdLst>
                    <a:gd name="connsiteX0" fmla="*/ 41351 w 41351"/>
                    <a:gd name="connsiteY0" fmla="*/ 0 h 89943"/>
                    <a:gd name="connsiteX1" fmla="*/ 41235 w 41351"/>
                    <a:gd name="connsiteY1" fmla="*/ 8053 h 89943"/>
                    <a:gd name="connsiteX2" fmla="*/ 26058 w 41351"/>
                    <a:gd name="connsiteY2" fmla="*/ 89943 h 89943"/>
                    <a:gd name="connsiteX3" fmla="*/ 0 w 41351"/>
                    <a:gd name="connsiteY3" fmla="*/ 74920 h 89943"/>
                    <a:gd name="connsiteX4" fmla="*/ 41119 w 41351"/>
                    <a:gd name="connsiteY4" fmla="*/ 0 h 89943"/>
                    <a:gd name="connsiteX5" fmla="*/ 41351 w 41351"/>
                    <a:gd name="connsiteY5" fmla="*/ 0 h 8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51" h="89943">
                      <a:moveTo>
                        <a:pt x="41351" y="0"/>
                      </a:moveTo>
                      <a:cubicBezTo>
                        <a:pt x="41351" y="2672"/>
                        <a:pt x="41313" y="5382"/>
                        <a:pt x="41235" y="8053"/>
                      </a:cubicBezTo>
                      <a:cubicBezTo>
                        <a:pt x="40345" y="36086"/>
                        <a:pt x="35118" y="63653"/>
                        <a:pt x="26058" y="89943"/>
                      </a:cubicBezTo>
                      <a:lnTo>
                        <a:pt x="0" y="74920"/>
                      </a:lnTo>
                      <a:cubicBezTo>
                        <a:pt x="25399" y="52038"/>
                        <a:pt x="39106" y="26135"/>
                        <a:pt x="41119" y="0"/>
                      </a:cubicBezTo>
                      <a:lnTo>
                        <a:pt x="41351" y="0"/>
                      </a:lnTo>
                      <a:close/>
                    </a:path>
                  </a:pathLst>
                </a:custGeom>
                <a:solidFill>
                  <a:srgbClr val="FFFFFF"/>
                </a:solidFill>
                <a:ln w="3868" cap="flat">
                  <a:no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C6710ECD-79FD-DAA6-4840-D437D29E1C73}"/>
                    </a:ext>
                  </a:extLst>
                </p:cNvPr>
                <p:cNvSpPr/>
                <p:nvPr/>
              </p:nvSpPr>
              <p:spPr>
                <a:xfrm>
                  <a:off x="3598571" y="778739"/>
                  <a:ext cx="525162" cy="284658"/>
                </a:xfrm>
                <a:custGeom>
                  <a:avLst/>
                  <a:gdLst>
                    <a:gd name="connsiteX0" fmla="*/ 50564 w 525162"/>
                    <a:gd name="connsiteY0" fmla="*/ 62105 h 284658"/>
                    <a:gd name="connsiteX1" fmla="*/ 60863 w 525162"/>
                    <a:gd name="connsiteY1" fmla="*/ 54477 h 284658"/>
                    <a:gd name="connsiteX2" fmla="*/ 76893 w 525162"/>
                    <a:gd name="connsiteY2" fmla="*/ 44371 h 284658"/>
                    <a:gd name="connsiteX3" fmla="*/ 118012 w 525162"/>
                    <a:gd name="connsiteY3" fmla="*/ 24973 h 284658"/>
                    <a:gd name="connsiteX4" fmla="*/ 118050 w 525162"/>
                    <a:gd name="connsiteY4" fmla="*/ 24973 h 284658"/>
                    <a:gd name="connsiteX5" fmla="*/ 262587 w 525162"/>
                    <a:gd name="connsiteY5" fmla="*/ 0 h 284658"/>
                    <a:gd name="connsiteX6" fmla="*/ 448242 w 525162"/>
                    <a:gd name="connsiteY6" fmla="*/ 44371 h 284658"/>
                    <a:gd name="connsiteX7" fmla="*/ 524905 w 525162"/>
                    <a:gd name="connsiteY7" fmla="*/ 158398 h 284658"/>
                    <a:gd name="connsiteX8" fmla="*/ 483786 w 525162"/>
                    <a:gd name="connsiteY8" fmla="*/ 233318 h 284658"/>
                    <a:gd name="connsiteX9" fmla="*/ 448242 w 525162"/>
                    <a:gd name="connsiteY9" fmla="*/ 258756 h 284658"/>
                    <a:gd name="connsiteX10" fmla="*/ 431710 w 525162"/>
                    <a:gd name="connsiteY10" fmla="*/ 267507 h 284658"/>
                    <a:gd name="connsiteX11" fmla="*/ 388306 w 525162"/>
                    <a:gd name="connsiteY11" fmla="*/ 284659 h 284658"/>
                    <a:gd name="connsiteX12" fmla="*/ 368908 w 525162"/>
                    <a:gd name="connsiteY12" fmla="*/ 270914 h 284658"/>
                    <a:gd name="connsiteX13" fmla="*/ 262587 w 525162"/>
                    <a:gd name="connsiteY13" fmla="*/ 245476 h 284658"/>
                    <a:gd name="connsiteX14" fmla="*/ 156227 w 525162"/>
                    <a:gd name="connsiteY14" fmla="*/ 270914 h 284658"/>
                    <a:gd name="connsiteX15" fmla="*/ 136829 w 525162"/>
                    <a:gd name="connsiteY15" fmla="*/ 284659 h 284658"/>
                    <a:gd name="connsiteX16" fmla="*/ 76893 w 525162"/>
                    <a:gd name="connsiteY16" fmla="*/ 258718 h 284658"/>
                    <a:gd name="connsiteX17" fmla="*/ 268 w 525162"/>
                    <a:gd name="connsiteY17" fmla="*/ 158320 h 284658"/>
                    <a:gd name="connsiteX18" fmla="*/ 8748 w 525162"/>
                    <a:gd name="connsiteY18" fmla="*/ 112594 h 284658"/>
                    <a:gd name="connsiteX19" fmla="*/ 50525 w 525162"/>
                    <a:gd name="connsiteY19" fmla="*/ 62027 h 28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5162" h="284658">
                      <a:moveTo>
                        <a:pt x="50564" y="62105"/>
                      </a:moveTo>
                      <a:cubicBezTo>
                        <a:pt x="53816" y="59510"/>
                        <a:pt x="57262" y="56994"/>
                        <a:pt x="60863" y="54477"/>
                      </a:cubicBezTo>
                      <a:cubicBezTo>
                        <a:pt x="65896" y="50992"/>
                        <a:pt x="71240" y="47624"/>
                        <a:pt x="76893" y="44371"/>
                      </a:cubicBezTo>
                      <a:cubicBezTo>
                        <a:pt x="89670" y="36976"/>
                        <a:pt x="103453" y="30510"/>
                        <a:pt x="118012" y="24973"/>
                      </a:cubicBezTo>
                      <a:lnTo>
                        <a:pt x="118050" y="24973"/>
                      </a:lnTo>
                      <a:cubicBezTo>
                        <a:pt x="161764" y="8324"/>
                        <a:pt x="212137" y="0"/>
                        <a:pt x="262587" y="0"/>
                      </a:cubicBezTo>
                      <a:cubicBezTo>
                        <a:pt x="329764" y="0"/>
                        <a:pt x="396979" y="14790"/>
                        <a:pt x="448242" y="44371"/>
                      </a:cubicBezTo>
                      <a:cubicBezTo>
                        <a:pt x="502487" y="75695"/>
                        <a:pt x="528041" y="117356"/>
                        <a:pt x="524905" y="158398"/>
                      </a:cubicBezTo>
                      <a:cubicBezTo>
                        <a:pt x="522931" y="184533"/>
                        <a:pt x="509224" y="210474"/>
                        <a:pt x="483786" y="233318"/>
                      </a:cubicBezTo>
                      <a:cubicBezTo>
                        <a:pt x="473797" y="242340"/>
                        <a:pt x="461910" y="250896"/>
                        <a:pt x="448242" y="258756"/>
                      </a:cubicBezTo>
                      <a:cubicBezTo>
                        <a:pt x="442899" y="261854"/>
                        <a:pt x="437362" y="264758"/>
                        <a:pt x="431710" y="267507"/>
                      </a:cubicBezTo>
                      <a:cubicBezTo>
                        <a:pt x="418081" y="274166"/>
                        <a:pt x="403561" y="279897"/>
                        <a:pt x="388306" y="284659"/>
                      </a:cubicBezTo>
                      <a:cubicBezTo>
                        <a:pt x="382769" y="279780"/>
                        <a:pt x="376265" y="275173"/>
                        <a:pt x="368908" y="270914"/>
                      </a:cubicBezTo>
                      <a:cubicBezTo>
                        <a:pt x="339559" y="253955"/>
                        <a:pt x="301073" y="245476"/>
                        <a:pt x="262587" y="245476"/>
                      </a:cubicBezTo>
                      <a:cubicBezTo>
                        <a:pt x="224100" y="245476"/>
                        <a:pt x="185576" y="253955"/>
                        <a:pt x="156227" y="270914"/>
                      </a:cubicBezTo>
                      <a:cubicBezTo>
                        <a:pt x="148870" y="275173"/>
                        <a:pt x="142366" y="279780"/>
                        <a:pt x="136829" y="284659"/>
                      </a:cubicBezTo>
                      <a:cubicBezTo>
                        <a:pt x="115301" y="277883"/>
                        <a:pt x="95129" y="269249"/>
                        <a:pt x="76893" y="258718"/>
                      </a:cubicBezTo>
                      <a:cubicBezTo>
                        <a:pt x="28649" y="230840"/>
                        <a:pt x="3056" y="194832"/>
                        <a:pt x="268" y="158320"/>
                      </a:cubicBezTo>
                      <a:cubicBezTo>
                        <a:pt x="-932" y="142949"/>
                        <a:pt x="1895" y="127539"/>
                        <a:pt x="8748" y="112594"/>
                      </a:cubicBezTo>
                      <a:cubicBezTo>
                        <a:pt x="16956" y="94706"/>
                        <a:pt x="30856" y="77553"/>
                        <a:pt x="50525" y="62027"/>
                      </a:cubicBezTo>
                      <a:close/>
                    </a:path>
                  </a:pathLst>
                </a:custGeom>
                <a:solidFill>
                  <a:srgbClr val="FFFFFF"/>
                </a:solidFill>
                <a:ln w="3868" cap="flat">
                  <a:no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2C44CEBD-5654-0122-268E-B2754F83888E}"/>
                    </a:ext>
                  </a:extLst>
                </p:cNvPr>
                <p:cNvSpPr/>
                <p:nvPr/>
              </p:nvSpPr>
              <p:spPr>
                <a:xfrm>
                  <a:off x="4013748" y="1158839"/>
                  <a:ext cx="95092" cy="111354"/>
                </a:xfrm>
                <a:custGeom>
                  <a:avLst/>
                  <a:gdLst>
                    <a:gd name="connsiteX0" fmla="*/ 95093 w 95092"/>
                    <a:gd name="connsiteY0" fmla="*/ 57265 h 111354"/>
                    <a:gd name="connsiteX1" fmla="*/ 85026 w 95092"/>
                    <a:gd name="connsiteY1" fmla="*/ 79567 h 111354"/>
                    <a:gd name="connsiteX2" fmla="*/ 29891 w 95092"/>
                    <a:gd name="connsiteY2" fmla="*/ 111355 h 111354"/>
                    <a:gd name="connsiteX3" fmla="*/ 39454 w 95092"/>
                    <a:gd name="connsiteY3" fmla="*/ 89401 h 111354"/>
                    <a:gd name="connsiteX4" fmla="*/ 4995 w 95092"/>
                    <a:gd name="connsiteY4" fmla="*/ 29775 h 111354"/>
                    <a:gd name="connsiteX5" fmla="*/ 0 w 95092"/>
                    <a:gd name="connsiteY5" fmla="*/ 27335 h 111354"/>
                    <a:gd name="connsiteX6" fmla="*/ 39 w 95092"/>
                    <a:gd name="connsiteY6" fmla="*/ 27335 h 111354"/>
                    <a:gd name="connsiteX7" fmla="*/ 5537 w 95092"/>
                    <a:gd name="connsiteY7" fmla="*/ 19127 h 111354"/>
                    <a:gd name="connsiteX8" fmla="*/ 64389 w 95092"/>
                    <a:gd name="connsiteY8" fmla="*/ 0 h 111354"/>
                    <a:gd name="connsiteX9" fmla="*/ 95093 w 95092"/>
                    <a:gd name="connsiteY9" fmla="*/ 57265 h 11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092" h="111354">
                      <a:moveTo>
                        <a:pt x="95093" y="57265"/>
                      </a:moveTo>
                      <a:cubicBezTo>
                        <a:pt x="95093" y="68261"/>
                        <a:pt x="91221" y="75966"/>
                        <a:pt x="85026" y="79567"/>
                      </a:cubicBezTo>
                      <a:lnTo>
                        <a:pt x="29891" y="111355"/>
                      </a:lnTo>
                      <a:cubicBezTo>
                        <a:pt x="35815" y="107638"/>
                        <a:pt x="39454" y="100088"/>
                        <a:pt x="39454" y="89401"/>
                      </a:cubicBezTo>
                      <a:cubicBezTo>
                        <a:pt x="39454" y="67448"/>
                        <a:pt x="24044" y="40732"/>
                        <a:pt x="4995" y="29775"/>
                      </a:cubicBezTo>
                      <a:cubicBezTo>
                        <a:pt x="3330" y="28807"/>
                        <a:pt x="1665" y="27994"/>
                        <a:pt x="0" y="27335"/>
                      </a:cubicBezTo>
                      <a:lnTo>
                        <a:pt x="39" y="27335"/>
                      </a:lnTo>
                      <a:cubicBezTo>
                        <a:pt x="39" y="27335"/>
                        <a:pt x="5537" y="19127"/>
                        <a:pt x="5537" y="19127"/>
                      </a:cubicBezTo>
                      <a:lnTo>
                        <a:pt x="64389" y="0"/>
                      </a:lnTo>
                      <a:cubicBezTo>
                        <a:pt x="81696" y="12119"/>
                        <a:pt x="95093" y="36744"/>
                        <a:pt x="95093" y="57265"/>
                      </a:cubicBezTo>
                      <a:close/>
                    </a:path>
                  </a:pathLst>
                </a:custGeom>
                <a:solidFill>
                  <a:srgbClr val="FFFFFF"/>
                </a:solidFill>
                <a:ln w="3868" cap="flat">
                  <a:no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611EDC5D-7A1A-D087-0BB2-ED84D27C2AF8}"/>
                    </a:ext>
                  </a:extLst>
                </p:cNvPr>
                <p:cNvSpPr/>
                <p:nvPr/>
              </p:nvSpPr>
              <p:spPr>
                <a:xfrm>
                  <a:off x="3598607" y="937137"/>
                  <a:ext cx="486770" cy="373092"/>
                </a:xfrm>
                <a:custGeom>
                  <a:avLst/>
                  <a:gdLst>
                    <a:gd name="connsiteX0" fmla="*/ 224103 w 486770"/>
                    <a:gd name="connsiteY0" fmla="*/ 368717 h 373092"/>
                    <a:gd name="connsiteX1" fmla="*/ 190999 w 486770"/>
                    <a:gd name="connsiteY1" fmla="*/ 355940 h 373092"/>
                    <a:gd name="connsiteX2" fmla="*/ 168155 w 486770"/>
                    <a:gd name="connsiteY2" fmla="*/ 335768 h 373092"/>
                    <a:gd name="connsiteX3" fmla="*/ 50179 w 486770"/>
                    <a:gd name="connsiteY3" fmla="*/ 159946 h 373092"/>
                    <a:gd name="connsiteX4" fmla="*/ 116 w 486770"/>
                    <a:gd name="connsiteY4" fmla="*/ 8053 h 373092"/>
                    <a:gd name="connsiteX5" fmla="*/ 0 w 486770"/>
                    <a:gd name="connsiteY5" fmla="*/ 0 h 373092"/>
                    <a:gd name="connsiteX6" fmla="*/ 271 w 486770"/>
                    <a:gd name="connsiteY6" fmla="*/ 0 h 373092"/>
                    <a:gd name="connsiteX7" fmla="*/ 76895 w 486770"/>
                    <a:gd name="connsiteY7" fmla="*/ 100397 h 373092"/>
                    <a:gd name="connsiteX8" fmla="*/ 136832 w 486770"/>
                    <a:gd name="connsiteY8" fmla="*/ 126339 h 373092"/>
                    <a:gd name="connsiteX9" fmla="*/ 262589 w 486770"/>
                    <a:gd name="connsiteY9" fmla="*/ 144769 h 373092"/>
                    <a:gd name="connsiteX10" fmla="*/ 388309 w 486770"/>
                    <a:gd name="connsiteY10" fmla="*/ 126339 h 373092"/>
                    <a:gd name="connsiteX11" fmla="*/ 431712 w 486770"/>
                    <a:gd name="connsiteY11" fmla="*/ 109186 h 373092"/>
                    <a:gd name="connsiteX12" fmla="*/ 486770 w 486770"/>
                    <a:gd name="connsiteY12" fmla="*/ 140974 h 373092"/>
                    <a:gd name="connsiteX13" fmla="*/ 474961 w 486770"/>
                    <a:gd name="connsiteY13" fmla="*/ 159985 h 373092"/>
                    <a:gd name="connsiteX14" fmla="*/ 420716 w 486770"/>
                    <a:gd name="connsiteY14" fmla="*/ 240868 h 373092"/>
                    <a:gd name="connsiteX15" fmla="*/ 401512 w 486770"/>
                    <a:gd name="connsiteY15" fmla="*/ 247102 h 373092"/>
                    <a:gd name="connsiteX16" fmla="*/ 396594 w 486770"/>
                    <a:gd name="connsiteY16" fmla="*/ 248689 h 373092"/>
                    <a:gd name="connsiteX17" fmla="*/ 385714 w 486770"/>
                    <a:gd name="connsiteY17" fmla="*/ 271379 h 373092"/>
                    <a:gd name="connsiteX18" fmla="*/ 388541 w 486770"/>
                    <a:gd name="connsiteY18" fmla="*/ 288763 h 373092"/>
                    <a:gd name="connsiteX19" fmla="*/ 356947 w 486770"/>
                    <a:gd name="connsiteY19" fmla="*/ 335806 h 373092"/>
                    <a:gd name="connsiteX20" fmla="*/ 334103 w 486770"/>
                    <a:gd name="connsiteY20" fmla="*/ 355979 h 373092"/>
                    <a:gd name="connsiteX21" fmla="*/ 300998 w 486770"/>
                    <a:gd name="connsiteY21" fmla="*/ 368756 h 373092"/>
                    <a:gd name="connsiteX22" fmla="*/ 262551 w 486770"/>
                    <a:gd name="connsiteY22" fmla="*/ 373092 h 373092"/>
                    <a:gd name="connsiteX23" fmla="*/ 224064 w 486770"/>
                    <a:gd name="connsiteY23" fmla="*/ 368756 h 37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6770" h="373092">
                      <a:moveTo>
                        <a:pt x="224103" y="368717"/>
                      </a:moveTo>
                      <a:cubicBezTo>
                        <a:pt x="212023" y="365852"/>
                        <a:pt x="200795" y="361631"/>
                        <a:pt x="190999" y="355940"/>
                      </a:cubicBezTo>
                      <a:cubicBezTo>
                        <a:pt x="180738" y="350016"/>
                        <a:pt x="173111" y="343124"/>
                        <a:pt x="168155" y="335768"/>
                      </a:cubicBezTo>
                      <a:lnTo>
                        <a:pt x="50179" y="159946"/>
                      </a:lnTo>
                      <a:cubicBezTo>
                        <a:pt x="19901" y="114839"/>
                        <a:pt x="1820" y="62337"/>
                        <a:pt x="116" y="8053"/>
                      </a:cubicBezTo>
                      <a:cubicBezTo>
                        <a:pt x="39" y="5382"/>
                        <a:pt x="0" y="2672"/>
                        <a:pt x="0" y="0"/>
                      </a:cubicBezTo>
                      <a:lnTo>
                        <a:pt x="271" y="0"/>
                      </a:lnTo>
                      <a:cubicBezTo>
                        <a:pt x="3059" y="36473"/>
                        <a:pt x="28652" y="72520"/>
                        <a:pt x="76895" y="100397"/>
                      </a:cubicBezTo>
                      <a:cubicBezTo>
                        <a:pt x="95093" y="110929"/>
                        <a:pt x="115304" y="119563"/>
                        <a:pt x="136832" y="126339"/>
                      </a:cubicBezTo>
                      <a:cubicBezTo>
                        <a:pt x="175898" y="138651"/>
                        <a:pt x="219263" y="144769"/>
                        <a:pt x="262589" y="144769"/>
                      </a:cubicBezTo>
                      <a:cubicBezTo>
                        <a:pt x="305916" y="144769"/>
                        <a:pt x="349242" y="138651"/>
                        <a:pt x="388309" y="126339"/>
                      </a:cubicBezTo>
                      <a:cubicBezTo>
                        <a:pt x="403525" y="121576"/>
                        <a:pt x="418083" y="115807"/>
                        <a:pt x="431712" y="109186"/>
                      </a:cubicBezTo>
                      <a:lnTo>
                        <a:pt x="486770" y="140974"/>
                      </a:lnTo>
                      <a:cubicBezTo>
                        <a:pt x="483053" y="147479"/>
                        <a:pt x="479104" y="153751"/>
                        <a:pt x="474961" y="159985"/>
                      </a:cubicBezTo>
                      <a:lnTo>
                        <a:pt x="420716" y="240868"/>
                      </a:lnTo>
                      <a:lnTo>
                        <a:pt x="401512" y="247102"/>
                      </a:lnTo>
                      <a:cubicBezTo>
                        <a:pt x="399769" y="247373"/>
                        <a:pt x="398143" y="247954"/>
                        <a:pt x="396594" y="248689"/>
                      </a:cubicBezTo>
                      <a:cubicBezTo>
                        <a:pt x="389896" y="252058"/>
                        <a:pt x="385714" y="259957"/>
                        <a:pt x="385714" y="271379"/>
                      </a:cubicBezTo>
                      <a:cubicBezTo>
                        <a:pt x="385714" y="276954"/>
                        <a:pt x="386721" y="282878"/>
                        <a:pt x="388541" y="288763"/>
                      </a:cubicBezTo>
                      <a:lnTo>
                        <a:pt x="356947" y="335806"/>
                      </a:lnTo>
                      <a:cubicBezTo>
                        <a:pt x="351991" y="343124"/>
                        <a:pt x="344402" y="350016"/>
                        <a:pt x="334103" y="355979"/>
                      </a:cubicBezTo>
                      <a:cubicBezTo>
                        <a:pt x="324307" y="361670"/>
                        <a:pt x="313040" y="365891"/>
                        <a:pt x="300998" y="368756"/>
                      </a:cubicBezTo>
                      <a:cubicBezTo>
                        <a:pt x="288686" y="371660"/>
                        <a:pt x="275638" y="373092"/>
                        <a:pt x="262551" y="373092"/>
                      </a:cubicBezTo>
                      <a:cubicBezTo>
                        <a:pt x="249464" y="373092"/>
                        <a:pt x="236377" y="371660"/>
                        <a:pt x="224064" y="368756"/>
                      </a:cubicBezTo>
                      <a:close/>
                    </a:path>
                  </a:pathLst>
                </a:custGeom>
                <a:solidFill>
                  <a:srgbClr val="FFCA23"/>
                </a:solidFill>
                <a:ln w="3868" cap="flat">
                  <a:no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492E43D4-0605-1AC9-61A0-11C9BACE96DC}"/>
                    </a:ext>
                  </a:extLst>
                </p:cNvPr>
                <p:cNvSpPr/>
                <p:nvPr/>
              </p:nvSpPr>
              <p:spPr>
                <a:xfrm>
                  <a:off x="3556211" y="2917902"/>
                  <a:ext cx="516854" cy="748018"/>
                </a:xfrm>
                <a:custGeom>
                  <a:avLst/>
                  <a:gdLst>
                    <a:gd name="connsiteX0" fmla="*/ 365348 w 516854"/>
                    <a:gd name="connsiteY0" fmla="*/ 645323 h 748018"/>
                    <a:gd name="connsiteX1" fmla="*/ 323610 w 516854"/>
                    <a:gd name="connsiteY1" fmla="*/ 716487 h 748018"/>
                    <a:gd name="connsiteX2" fmla="*/ 323571 w 516854"/>
                    <a:gd name="connsiteY2" fmla="*/ 716487 h 748018"/>
                    <a:gd name="connsiteX3" fmla="*/ 68222 w 516854"/>
                    <a:gd name="connsiteY3" fmla="*/ 717455 h 748018"/>
                    <a:gd name="connsiteX4" fmla="*/ 83555 w 516854"/>
                    <a:gd name="connsiteY4" fmla="*/ 646871 h 748018"/>
                    <a:gd name="connsiteX5" fmla="*/ 74920 w 516854"/>
                    <a:gd name="connsiteY5" fmla="*/ 502103 h 748018"/>
                    <a:gd name="connsiteX6" fmla="*/ 0 w 516854"/>
                    <a:gd name="connsiteY6" fmla="*/ 121034 h 748018"/>
                    <a:gd name="connsiteX7" fmla="*/ 7356 w 516854"/>
                    <a:gd name="connsiteY7" fmla="*/ 0 h 748018"/>
                    <a:gd name="connsiteX8" fmla="*/ 305025 w 516854"/>
                    <a:gd name="connsiteY8" fmla="*/ 121034 h 748018"/>
                    <a:gd name="connsiteX9" fmla="*/ 466675 w 516854"/>
                    <a:gd name="connsiteY9" fmla="*/ 74417 h 748018"/>
                    <a:gd name="connsiteX10" fmla="*/ 473760 w 516854"/>
                    <a:gd name="connsiteY10" fmla="*/ 90950 h 748018"/>
                    <a:gd name="connsiteX11" fmla="*/ 516854 w 516854"/>
                    <a:gd name="connsiteY11" fmla="*/ 255156 h 748018"/>
                    <a:gd name="connsiteX12" fmla="*/ 365348 w 516854"/>
                    <a:gd name="connsiteY12" fmla="*/ 645323 h 74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6854" h="748018">
                      <a:moveTo>
                        <a:pt x="365348" y="645323"/>
                      </a:moveTo>
                      <a:cubicBezTo>
                        <a:pt x="351139" y="668863"/>
                        <a:pt x="337006" y="692521"/>
                        <a:pt x="323610" y="716487"/>
                      </a:cubicBezTo>
                      <a:lnTo>
                        <a:pt x="323571" y="716487"/>
                      </a:lnTo>
                      <a:cubicBezTo>
                        <a:pt x="262860" y="753193"/>
                        <a:pt x="158398" y="763182"/>
                        <a:pt x="68222" y="717455"/>
                      </a:cubicBezTo>
                      <a:cubicBezTo>
                        <a:pt x="72868" y="694379"/>
                        <a:pt x="78018" y="670722"/>
                        <a:pt x="83555" y="646871"/>
                      </a:cubicBezTo>
                      <a:cubicBezTo>
                        <a:pt x="94667" y="598783"/>
                        <a:pt x="91879" y="548449"/>
                        <a:pt x="74920" y="502103"/>
                      </a:cubicBezTo>
                      <a:cubicBezTo>
                        <a:pt x="27180" y="371892"/>
                        <a:pt x="4762" y="251245"/>
                        <a:pt x="0" y="121034"/>
                      </a:cubicBezTo>
                      <a:cubicBezTo>
                        <a:pt x="813" y="80303"/>
                        <a:pt x="2749" y="40035"/>
                        <a:pt x="7356" y="0"/>
                      </a:cubicBezTo>
                      <a:cubicBezTo>
                        <a:pt x="89014" y="69152"/>
                        <a:pt x="200717" y="121034"/>
                        <a:pt x="305025" y="121034"/>
                      </a:cubicBezTo>
                      <a:cubicBezTo>
                        <a:pt x="360818" y="121034"/>
                        <a:pt x="415915" y="106941"/>
                        <a:pt x="466675" y="74417"/>
                      </a:cubicBezTo>
                      <a:cubicBezTo>
                        <a:pt x="469075" y="79799"/>
                        <a:pt x="471437" y="85297"/>
                        <a:pt x="473760" y="90950"/>
                      </a:cubicBezTo>
                      <a:cubicBezTo>
                        <a:pt x="496682" y="137451"/>
                        <a:pt x="516854" y="184572"/>
                        <a:pt x="516854" y="255156"/>
                      </a:cubicBezTo>
                      <a:cubicBezTo>
                        <a:pt x="516854" y="402364"/>
                        <a:pt x="439611" y="522391"/>
                        <a:pt x="365348" y="645323"/>
                      </a:cubicBezTo>
                      <a:close/>
                    </a:path>
                  </a:pathLst>
                </a:custGeom>
                <a:solidFill>
                  <a:srgbClr val="3A3A3A"/>
                </a:solidFill>
                <a:ln w="3868" cap="flat">
                  <a:no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id="{FFD753A2-6DFC-28F2-78A7-43CEBA80C38E}"/>
                    </a:ext>
                  </a:extLst>
                </p:cNvPr>
                <p:cNvSpPr/>
                <p:nvPr/>
              </p:nvSpPr>
              <p:spPr>
                <a:xfrm>
                  <a:off x="3554855" y="1878424"/>
                  <a:ext cx="566878" cy="1160550"/>
                </a:xfrm>
                <a:custGeom>
                  <a:avLst/>
                  <a:gdLst>
                    <a:gd name="connsiteX0" fmla="*/ 128120 w 566878"/>
                    <a:gd name="connsiteY0" fmla="*/ 45301 h 1160550"/>
                    <a:gd name="connsiteX1" fmla="*/ 116233 w 566878"/>
                    <a:gd name="connsiteY1" fmla="*/ 126068 h 1160550"/>
                    <a:gd name="connsiteX2" fmla="*/ 178260 w 566878"/>
                    <a:gd name="connsiteY2" fmla="*/ 296429 h 1160550"/>
                    <a:gd name="connsiteX3" fmla="*/ 194058 w 566878"/>
                    <a:gd name="connsiteY3" fmla="*/ 294803 h 1160550"/>
                    <a:gd name="connsiteX4" fmla="*/ 195180 w 566878"/>
                    <a:gd name="connsiteY4" fmla="*/ 301347 h 1160550"/>
                    <a:gd name="connsiteX5" fmla="*/ 157391 w 566878"/>
                    <a:gd name="connsiteY5" fmla="*/ 395975 h 1160550"/>
                    <a:gd name="connsiteX6" fmla="*/ 220309 w 566878"/>
                    <a:gd name="connsiteY6" fmla="*/ 473296 h 1160550"/>
                    <a:gd name="connsiteX7" fmla="*/ 354933 w 566878"/>
                    <a:gd name="connsiteY7" fmla="*/ 339523 h 1160550"/>
                    <a:gd name="connsiteX8" fmla="*/ 413282 w 566878"/>
                    <a:gd name="connsiteY8" fmla="*/ 303825 h 1160550"/>
                    <a:gd name="connsiteX9" fmla="*/ 442631 w 566878"/>
                    <a:gd name="connsiteY9" fmla="*/ 238352 h 1160550"/>
                    <a:gd name="connsiteX10" fmla="*/ 566879 w 566878"/>
                    <a:gd name="connsiteY10" fmla="*/ 358689 h 1160550"/>
                    <a:gd name="connsiteX11" fmla="*/ 395549 w 566878"/>
                    <a:gd name="connsiteY11" fmla="*/ 881429 h 1160550"/>
                    <a:gd name="connsiteX12" fmla="*/ 394968 w 566878"/>
                    <a:gd name="connsiteY12" fmla="*/ 900168 h 1160550"/>
                    <a:gd name="connsiteX13" fmla="*/ 468030 w 566878"/>
                    <a:gd name="connsiteY13" fmla="*/ 1113934 h 1160550"/>
                    <a:gd name="connsiteX14" fmla="*/ 306380 w 566878"/>
                    <a:gd name="connsiteY14" fmla="*/ 1160551 h 1160550"/>
                    <a:gd name="connsiteX15" fmla="*/ 8712 w 566878"/>
                    <a:gd name="connsiteY15" fmla="*/ 1039516 h 1160550"/>
                    <a:gd name="connsiteX16" fmla="*/ 28148 w 566878"/>
                    <a:gd name="connsiteY16" fmla="*/ 933621 h 1160550"/>
                    <a:gd name="connsiteX17" fmla="*/ 34150 w 566878"/>
                    <a:gd name="connsiteY17" fmla="*/ 911629 h 1160550"/>
                    <a:gd name="connsiteX18" fmla="*/ 37751 w 566878"/>
                    <a:gd name="connsiteY18" fmla="*/ 857462 h 1160550"/>
                    <a:gd name="connsiteX19" fmla="*/ 26793 w 566878"/>
                    <a:gd name="connsiteY19" fmla="*/ 690817 h 1160550"/>
                    <a:gd name="connsiteX20" fmla="*/ 26871 w 566878"/>
                    <a:gd name="connsiteY20" fmla="*/ 671148 h 1160550"/>
                    <a:gd name="connsiteX21" fmla="*/ 14519 w 566878"/>
                    <a:gd name="connsiteY21" fmla="*/ 623756 h 1160550"/>
                    <a:gd name="connsiteX22" fmla="*/ 0 w 566878"/>
                    <a:gd name="connsiteY22" fmla="*/ 565098 h 1160550"/>
                    <a:gd name="connsiteX23" fmla="*/ 30123 w 566878"/>
                    <a:gd name="connsiteY23" fmla="*/ 474225 h 1160550"/>
                    <a:gd name="connsiteX24" fmla="*/ 46036 w 566878"/>
                    <a:gd name="connsiteY24" fmla="*/ 444838 h 1160550"/>
                    <a:gd name="connsiteX25" fmla="*/ 56607 w 566878"/>
                    <a:gd name="connsiteY25" fmla="*/ 357605 h 1160550"/>
                    <a:gd name="connsiteX26" fmla="*/ 10105 w 566878"/>
                    <a:gd name="connsiteY26" fmla="*/ 103069 h 1160550"/>
                    <a:gd name="connsiteX27" fmla="*/ 135321 w 566878"/>
                    <a:gd name="connsiteY27" fmla="*/ 0 h 1160550"/>
                    <a:gd name="connsiteX28" fmla="*/ 141168 w 566878"/>
                    <a:gd name="connsiteY28" fmla="*/ 17772 h 1160550"/>
                    <a:gd name="connsiteX29" fmla="*/ 128159 w 566878"/>
                    <a:gd name="connsiteY29" fmla="*/ 45378 h 11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6878" h="1160550">
                      <a:moveTo>
                        <a:pt x="128120" y="45301"/>
                      </a:moveTo>
                      <a:cubicBezTo>
                        <a:pt x="119989" y="68377"/>
                        <a:pt x="116233" y="95596"/>
                        <a:pt x="116233" y="126068"/>
                      </a:cubicBezTo>
                      <a:cubicBezTo>
                        <a:pt x="116233" y="211287"/>
                        <a:pt x="106592" y="296429"/>
                        <a:pt x="178260" y="296429"/>
                      </a:cubicBezTo>
                      <a:cubicBezTo>
                        <a:pt x="183526" y="296429"/>
                        <a:pt x="188792" y="295849"/>
                        <a:pt x="194058" y="294803"/>
                      </a:cubicBezTo>
                      <a:cubicBezTo>
                        <a:pt x="194445" y="297010"/>
                        <a:pt x="194832" y="299140"/>
                        <a:pt x="195180" y="301347"/>
                      </a:cubicBezTo>
                      <a:cubicBezTo>
                        <a:pt x="173653" y="332283"/>
                        <a:pt x="157391" y="366045"/>
                        <a:pt x="157391" y="395975"/>
                      </a:cubicBezTo>
                      <a:cubicBezTo>
                        <a:pt x="157391" y="436204"/>
                        <a:pt x="175705" y="473296"/>
                        <a:pt x="220309" y="473296"/>
                      </a:cubicBezTo>
                      <a:cubicBezTo>
                        <a:pt x="271766" y="473296"/>
                        <a:pt x="293951" y="399537"/>
                        <a:pt x="354933" y="339523"/>
                      </a:cubicBezTo>
                      <a:cubicBezTo>
                        <a:pt x="378977" y="340336"/>
                        <a:pt x="402596" y="326862"/>
                        <a:pt x="413282" y="303825"/>
                      </a:cubicBezTo>
                      <a:cubicBezTo>
                        <a:pt x="423117" y="282684"/>
                        <a:pt x="433106" y="260537"/>
                        <a:pt x="442631" y="238352"/>
                      </a:cubicBezTo>
                      <a:cubicBezTo>
                        <a:pt x="450452" y="279471"/>
                        <a:pt x="516932" y="345060"/>
                        <a:pt x="566879" y="358689"/>
                      </a:cubicBezTo>
                      <a:cubicBezTo>
                        <a:pt x="510775" y="526573"/>
                        <a:pt x="401086" y="841510"/>
                        <a:pt x="395549" y="881429"/>
                      </a:cubicBezTo>
                      <a:cubicBezTo>
                        <a:pt x="395162" y="887856"/>
                        <a:pt x="394968" y="894089"/>
                        <a:pt x="394968" y="900168"/>
                      </a:cubicBezTo>
                      <a:cubicBezTo>
                        <a:pt x="394968" y="986627"/>
                        <a:pt x="434577" y="1038626"/>
                        <a:pt x="468030" y="1113934"/>
                      </a:cubicBezTo>
                      <a:cubicBezTo>
                        <a:pt x="417231" y="1146457"/>
                        <a:pt x="362135" y="1160551"/>
                        <a:pt x="306380" y="1160551"/>
                      </a:cubicBezTo>
                      <a:cubicBezTo>
                        <a:pt x="202072" y="1160551"/>
                        <a:pt x="90369" y="1108668"/>
                        <a:pt x="8712" y="1039516"/>
                      </a:cubicBezTo>
                      <a:cubicBezTo>
                        <a:pt x="12777" y="1004089"/>
                        <a:pt x="18895" y="968855"/>
                        <a:pt x="28148" y="933621"/>
                      </a:cubicBezTo>
                      <a:cubicBezTo>
                        <a:pt x="30046" y="926303"/>
                        <a:pt x="32098" y="918947"/>
                        <a:pt x="34150" y="911629"/>
                      </a:cubicBezTo>
                      <a:cubicBezTo>
                        <a:pt x="39222" y="894012"/>
                        <a:pt x="40500" y="875582"/>
                        <a:pt x="37751" y="857462"/>
                      </a:cubicBezTo>
                      <a:cubicBezTo>
                        <a:pt x="31401" y="815646"/>
                        <a:pt x="26793" y="783703"/>
                        <a:pt x="26793" y="690817"/>
                      </a:cubicBezTo>
                      <a:cubicBezTo>
                        <a:pt x="26793" y="684119"/>
                        <a:pt x="26832" y="677575"/>
                        <a:pt x="26871" y="671148"/>
                      </a:cubicBezTo>
                      <a:cubicBezTo>
                        <a:pt x="26987" y="654538"/>
                        <a:pt x="22418" y="638353"/>
                        <a:pt x="14519" y="623756"/>
                      </a:cubicBezTo>
                      <a:cubicBezTo>
                        <a:pt x="5343" y="606759"/>
                        <a:pt x="0" y="587554"/>
                        <a:pt x="0" y="565098"/>
                      </a:cubicBezTo>
                      <a:cubicBezTo>
                        <a:pt x="0" y="533232"/>
                        <a:pt x="11732" y="501754"/>
                        <a:pt x="30123" y="474225"/>
                      </a:cubicBezTo>
                      <a:cubicBezTo>
                        <a:pt x="37518" y="463152"/>
                        <a:pt x="42358" y="453704"/>
                        <a:pt x="46036" y="444838"/>
                      </a:cubicBezTo>
                      <a:cubicBezTo>
                        <a:pt x="57381" y="417270"/>
                        <a:pt x="60633" y="387108"/>
                        <a:pt x="56607" y="357605"/>
                      </a:cubicBezTo>
                      <a:cubicBezTo>
                        <a:pt x="45920" y="279548"/>
                        <a:pt x="27142" y="189334"/>
                        <a:pt x="10105" y="103069"/>
                      </a:cubicBezTo>
                      <a:cubicBezTo>
                        <a:pt x="60749" y="84290"/>
                        <a:pt x="126339" y="32756"/>
                        <a:pt x="135321" y="0"/>
                      </a:cubicBezTo>
                      <a:cubicBezTo>
                        <a:pt x="137451" y="6156"/>
                        <a:pt x="139426" y="12119"/>
                        <a:pt x="141168" y="17772"/>
                      </a:cubicBezTo>
                      <a:cubicBezTo>
                        <a:pt x="135941" y="26135"/>
                        <a:pt x="131604" y="35350"/>
                        <a:pt x="128159" y="45378"/>
                      </a:cubicBezTo>
                      <a:close/>
                    </a:path>
                  </a:pathLst>
                </a:custGeom>
                <a:solidFill>
                  <a:srgbClr val="FFFFFF"/>
                </a:solidFill>
                <a:ln w="3868" cap="flat">
                  <a:no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29E8206C-68E3-66FE-C4E5-088781D96A0B}"/>
                    </a:ext>
                  </a:extLst>
                </p:cNvPr>
                <p:cNvSpPr/>
                <p:nvPr/>
              </p:nvSpPr>
              <p:spPr>
                <a:xfrm>
                  <a:off x="3889213" y="2199130"/>
                  <a:ext cx="232520" cy="826177"/>
                </a:xfrm>
                <a:custGeom>
                  <a:avLst/>
                  <a:gdLst>
                    <a:gd name="connsiteX0" fmla="*/ 60610 w 232520"/>
                    <a:gd name="connsiteY0" fmla="*/ 579385 h 826177"/>
                    <a:gd name="connsiteX1" fmla="*/ 61191 w 232520"/>
                    <a:gd name="connsiteY1" fmla="*/ 560645 h 826177"/>
                    <a:gd name="connsiteX2" fmla="*/ 232521 w 232520"/>
                    <a:gd name="connsiteY2" fmla="*/ 37906 h 826177"/>
                    <a:gd name="connsiteX3" fmla="*/ 167706 w 232520"/>
                    <a:gd name="connsiteY3" fmla="*/ 0 h 826177"/>
                    <a:gd name="connsiteX4" fmla="*/ 62856 w 232520"/>
                    <a:gd name="connsiteY4" fmla="*/ 826177 h 826177"/>
                    <a:gd name="connsiteX5" fmla="*/ 133633 w 232520"/>
                    <a:gd name="connsiteY5" fmla="*/ 793150 h 826177"/>
                    <a:gd name="connsiteX6" fmla="*/ 60571 w 232520"/>
                    <a:gd name="connsiteY6" fmla="*/ 579385 h 82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520" h="826177">
                      <a:moveTo>
                        <a:pt x="60610" y="579385"/>
                      </a:moveTo>
                      <a:cubicBezTo>
                        <a:pt x="60610" y="573345"/>
                        <a:pt x="60804" y="567072"/>
                        <a:pt x="61191" y="560645"/>
                      </a:cubicBezTo>
                      <a:cubicBezTo>
                        <a:pt x="66728" y="520726"/>
                        <a:pt x="176456" y="205789"/>
                        <a:pt x="232521" y="37906"/>
                      </a:cubicBezTo>
                      <a:cubicBezTo>
                        <a:pt x="211961" y="32291"/>
                        <a:pt x="188614" y="17888"/>
                        <a:pt x="167706" y="0"/>
                      </a:cubicBezTo>
                      <a:cubicBezTo>
                        <a:pt x="42451" y="258369"/>
                        <a:pt x="-76879" y="564246"/>
                        <a:pt x="62856" y="826177"/>
                      </a:cubicBezTo>
                      <a:cubicBezTo>
                        <a:pt x="87094" y="818627"/>
                        <a:pt x="110790" y="807747"/>
                        <a:pt x="133633" y="793150"/>
                      </a:cubicBezTo>
                      <a:cubicBezTo>
                        <a:pt x="100181" y="717804"/>
                        <a:pt x="60571" y="665843"/>
                        <a:pt x="60571" y="579385"/>
                      </a:cubicBezTo>
                      <a:close/>
                    </a:path>
                  </a:pathLst>
                </a:custGeom>
                <a:solidFill>
                  <a:srgbClr val="DAE0E5"/>
                </a:solidFill>
                <a:ln w="3868" cap="flat">
                  <a:no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575C55B2-A216-856F-880F-56E04397BDE8}"/>
                    </a:ext>
                  </a:extLst>
                </p:cNvPr>
                <p:cNvSpPr/>
                <p:nvPr/>
              </p:nvSpPr>
              <p:spPr>
                <a:xfrm>
                  <a:off x="3984322" y="1183870"/>
                  <a:ext cx="68919" cy="88949"/>
                </a:xfrm>
                <a:custGeom>
                  <a:avLst/>
                  <a:gdLst>
                    <a:gd name="connsiteX0" fmla="*/ 68881 w 68919"/>
                    <a:gd name="connsiteY0" fmla="*/ 64370 h 88949"/>
                    <a:gd name="connsiteX1" fmla="*/ 59317 w 68919"/>
                    <a:gd name="connsiteY1" fmla="*/ 86324 h 88949"/>
                    <a:gd name="connsiteX2" fmla="*/ 58814 w 68919"/>
                    <a:gd name="connsiteY2" fmla="*/ 86634 h 88949"/>
                    <a:gd name="connsiteX3" fmla="*/ 34421 w 68919"/>
                    <a:gd name="connsiteY3" fmla="*/ 84233 h 88949"/>
                    <a:gd name="connsiteX4" fmla="*/ 2827 w 68919"/>
                    <a:gd name="connsiteY4" fmla="*/ 41952 h 88949"/>
                    <a:gd name="connsiteX5" fmla="*/ 0 w 68919"/>
                    <a:gd name="connsiteY5" fmla="*/ 24568 h 88949"/>
                    <a:gd name="connsiteX6" fmla="*/ 10880 w 68919"/>
                    <a:gd name="connsiteY6" fmla="*/ 1879 h 88949"/>
                    <a:gd name="connsiteX7" fmla="*/ 15797 w 68919"/>
                    <a:gd name="connsiteY7" fmla="*/ 291 h 88949"/>
                    <a:gd name="connsiteX8" fmla="*/ 29465 w 68919"/>
                    <a:gd name="connsiteY8" fmla="*/ 2266 h 88949"/>
                    <a:gd name="connsiteX9" fmla="*/ 34460 w 68919"/>
                    <a:gd name="connsiteY9" fmla="*/ 4705 h 88949"/>
                    <a:gd name="connsiteX10" fmla="*/ 68919 w 68919"/>
                    <a:gd name="connsiteY10" fmla="*/ 64332 h 8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919" h="88949">
                      <a:moveTo>
                        <a:pt x="68881" y="64370"/>
                      </a:moveTo>
                      <a:cubicBezTo>
                        <a:pt x="68881" y="75057"/>
                        <a:pt x="65241" y="82607"/>
                        <a:pt x="59317" y="86324"/>
                      </a:cubicBezTo>
                      <a:lnTo>
                        <a:pt x="58814" y="86634"/>
                      </a:lnTo>
                      <a:cubicBezTo>
                        <a:pt x="52580" y="90273"/>
                        <a:pt x="43946" y="89731"/>
                        <a:pt x="34421" y="84233"/>
                      </a:cubicBezTo>
                      <a:cubicBezTo>
                        <a:pt x="20289" y="76025"/>
                        <a:pt x="8092" y="59143"/>
                        <a:pt x="2827" y="41952"/>
                      </a:cubicBezTo>
                      <a:cubicBezTo>
                        <a:pt x="1007" y="36106"/>
                        <a:pt x="0" y="30143"/>
                        <a:pt x="0" y="24568"/>
                      </a:cubicBezTo>
                      <a:cubicBezTo>
                        <a:pt x="0" y="13146"/>
                        <a:pt x="4182" y="5247"/>
                        <a:pt x="10880" y="1879"/>
                      </a:cubicBezTo>
                      <a:lnTo>
                        <a:pt x="15797" y="291"/>
                      </a:lnTo>
                      <a:cubicBezTo>
                        <a:pt x="19824" y="-444"/>
                        <a:pt x="24470" y="214"/>
                        <a:pt x="29465" y="2266"/>
                      </a:cubicBezTo>
                      <a:cubicBezTo>
                        <a:pt x="31091" y="2885"/>
                        <a:pt x="32756" y="3737"/>
                        <a:pt x="34460" y="4705"/>
                      </a:cubicBezTo>
                      <a:cubicBezTo>
                        <a:pt x="53509" y="15662"/>
                        <a:pt x="68919" y="42378"/>
                        <a:pt x="68919" y="64332"/>
                      </a:cubicBezTo>
                      <a:close/>
                    </a:path>
                  </a:pathLst>
                </a:custGeom>
                <a:solidFill>
                  <a:srgbClr val="FFFFFF"/>
                </a:solidFill>
                <a:ln w="3868" cap="flat">
                  <a:no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35A61696-A42A-72A0-C471-B65A9592AD01}"/>
                    </a:ext>
                  </a:extLst>
                </p:cNvPr>
                <p:cNvSpPr/>
                <p:nvPr/>
              </p:nvSpPr>
              <p:spPr>
                <a:xfrm>
                  <a:off x="3680417" y="1343682"/>
                  <a:ext cx="361464" cy="206292"/>
                </a:xfrm>
                <a:custGeom>
                  <a:avLst/>
                  <a:gdLst>
                    <a:gd name="connsiteX0" fmla="*/ 24861 w 361464"/>
                    <a:gd name="connsiteY0" fmla="*/ 154836 h 206292"/>
                    <a:gd name="connsiteX1" fmla="*/ 27919 w 361464"/>
                    <a:gd name="connsiteY1" fmla="*/ 46191 h 206292"/>
                    <a:gd name="connsiteX2" fmla="*/ 107796 w 361464"/>
                    <a:gd name="connsiteY2" fmla="*/ 30433 h 206292"/>
                    <a:gd name="connsiteX3" fmla="*/ 110390 w 361464"/>
                    <a:gd name="connsiteY3" fmla="*/ 9912 h 206292"/>
                    <a:gd name="connsiteX4" fmla="*/ 107641 w 361464"/>
                    <a:gd name="connsiteY4" fmla="*/ 6505 h 206292"/>
                    <a:gd name="connsiteX5" fmla="*/ 142255 w 361464"/>
                    <a:gd name="connsiteY5" fmla="*/ 0 h 206292"/>
                    <a:gd name="connsiteX6" fmla="*/ 142255 w 361464"/>
                    <a:gd name="connsiteY6" fmla="*/ 86420 h 206292"/>
                    <a:gd name="connsiteX7" fmla="*/ 153484 w 361464"/>
                    <a:gd name="connsiteY7" fmla="*/ 102140 h 206292"/>
                    <a:gd name="connsiteX8" fmla="*/ 207922 w 361464"/>
                    <a:gd name="connsiteY8" fmla="*/ 102140 h 206292"/>
                    <a:gd name="connsiteX9" fmla="*/ 219189 w 361464"/>
                    <a:gd name="connsiteY9" fmla="*/ 86420 h 206292"/>
                    <a:gd name="connsiteX10" fmla="*/ 219189 w 361464"/>
                    <a:gd name="connsiteY10" fmla="*/ 0 h 206292"/>
                    <a:gd name="connsiteX11" fmla="*/ 308513 w 361464"/>
                    <a:gd name="connsiteY11" fmla="*/ 28187 h 206292"/>
                    <a:gd name="connsiteX12" fmla="*/ 344289 w 361464"/>
                    <a:gd name="connsiteY12" fmla="*/ 146434 h 206292"/>
                    <a:gd name="connsiteX13" fmla="*/ 344560 w 361464"/>
                    <a:gd name="connsiteY13" fmla="*/ 131256 h 206292"/>
                    <a:gd name="connsiteX14" fmla="*/ 313198 w 361464"/>
                    <a:gd name="connsiteY14" fmla="*/ 92886 h 206292"/>
                    <a:gd name="connsiteX15" fmla="*/ 280480 w 361464"/>
                    <a:gd name="connsiteY15" fmla="*/ 93234 h 206292"/>
                    <a:gd name="connsiteX16" fmla="*/ 190808 w 361464"/>
                    <a:gd name="connsiteY16" fmla="*/ 140200 h 206292"/>
                    <a:gd name="connsiteX17" fmla="*/ 189298 w 361464"/>
                    <a:gd name="connsiteY17" fmla="*/ 154487 h 206292"/>
                    <a:gd name="connsiteX18" fmla="*/ 191002 w 361464"/>
                    <a:gd name="connsiteY18" fmla="*/ 156965 h 206292"/>
                    <a:gd name="connsiteX19" fmla="*/ 201030 w 361464"/>
                    <a:gd name="connsiteY19" fmla="*/ 161534 h 206292"/>
                    <a:gd name="connsiteX20" fmla="*/ 215627 w 361464"/>
                    <a:gd name="connsiteY20" fmla="*/ 160101 h 206292"/>
                    <a:gd name="connsiteX21" fmla="*/ 231347 w 361464"/>
                    <a:gd name="connsiteY21" fmla="*/ 166761 h 206292"/>
                    <a:gd name="connsiteX22" fmla="*/ 255352 w 361464"/>
                    <a:gd name="connsiteY22" fmla="*/ 196961 h 206292"/>
                    <a:gd name="connsiteX23" fmla="*/ 209780 w 361464"/>
                    <a:gd name="connsiteY23" fmla="*/ 204937 h 206292"/>
                    <a:gd name="connsiteX24" fmla="*/ 180703 w 361464"/>
                    <a:gd name="connsiteY24" fmla="*/ 206293 h 206292"/>
                    <a:gd name="connsiteX25" fmla="*/ 52893 w 361464"/>
                    <a:gd name="connsiteY25" fmla="*/ 175744 h 206292"/>
                    <a:gd name="connsiteX26" fmla="*/ 24822 w 361464"/>
                    <a:gd name="connsiteY26" fmla="*/ 154836 h 20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464" h="206292">
                      <a:moveTo>
                        <a:pt x="24861" y="154836"/>
                      </a:moveTo>
                      <a:cubicBezTo>
                        <a:pt x="-9289" y="121344"/>
                        <a:pt x="-8244" y="79179"/>
                        <a:pt x="27919" y="46191"/>
                      </a:cubicBezTo>
                      <a:cubicBezTo>
                        <a:pt x="51073" y="51805"/>
                        <a:pt x="82125" y="49366"/>
                        <a:pt x="107796" y="30433"/>
                      </a:cubicBezTo>
                      <a:cubicBezTo>
                        <a:pt x="114300" y="25632"/>
                        <a:pt x="115346" y="16300"/>
                        <a:pt x="110390" y="9912"/>
                      </a:cubicBezTo>
                      <a:cubicBezTo>
                        <a:pt x="109499" y="8789"/>
                        <a:pt x="108609" y="7628"/>
                        <a:pt x="107641" y="6505"/>
                      </a:cubicBezTo>
                      <a:cubicBezTo>
                        <a:pt x="118830" y="3678"/>
                        <a:pt x="130446" y="1471"/>
                        <a:pt x="142255" y="0"/>
                      </a:cubicBezTo>
                      <a:lnTo>
                        <a:pt x="142255" y="86420"/>
                      </a:lnTo>
                      <a:cubicBezTo>
                        <a:pt x="142255" y="92150"/>
                        <a:pt x="145972" y="97842"/>
                        <a:pt x="153484" y="102140"/>
                      </a:cubicBezTo>
                      <a:cubicBezTo>
                        <a:pt x="168506" y="110813"/>
                        <a:pt x="192899" y="110813"/>
                        <a:pt x="207922" y="102140"/>
                      </a:cubicBezTo>
                      <a:cubicBezTo>
                        <a:pt x="215433" y="97842"/>
                        <a:pt x="219189" y="92150"/>
                        <a:pt x="219189" y="86420"/>
                      </a:cubicBezTo>
                      <a:lnTo>
                        <a:pt x="219189" y="0"/>
                      </a:lnTo>
                      <a:cubicBezTo>
                        <a:pt x="251945" y="4104"/>
                        <a:pt x="283075" y="13513"/>
                        <a:pt x="308513" y="28187"/>
                      </a:cubicBezTo>
                      <a:cubicBezTo>
                        <a:pt x="363919" y="60130"/>
                        <a:pt x="375844" y="107715"/>
                        <a:pt x="344289" y="146434"/>
                      </a:cubicBezTo>
                      <a:lnTo>
                        <a:pt x="344560" y="131256"/>
                      </a:lnTo>
                      <a:cubicBezTo>
                        <a:pt x="344869" y="112516"/>
                        <a:pt x="331705" y="95828"/>
                        <a:pt x="313198" y="92886"/>
                      </a:cubicBezTo>
                      <a:cubicBezTo>
                        <a:pt x="304641" y="91531"/>
                        <a:pt x="293916" y="91337"/>
                        <a:pt x="280480" y="93234"/>
                      </a:cubicBezTo>
                      <a:cubicBezTo>
                        <a:pt x="239632" y="99081"/>
                        <a:pt x="204979" y="127152"/>
                        <a:pt x="190808" y="140200"/>
                      </a:cubicBezTo>
                      <a:cubicBezTo>
                        <a:pt x="186781" y="143917"/>
                        <a:pt x="186162" y="149996"/>
                        <a:pt x="189298" y="154487"/>
                      </a:cubicBezTo>
                      <a:lnTo>
                        <a:pt x="191002" y="156965"/>
                      </a:lnTo>
                      <a:cubicBezTo>
                        <a:pt x="193286" y="160179"/>
                        <a:pt x="197081" y="161960"/>
                        <a:pt x="201030" y="161534"/>
                      </a:cubicBezTo>
                      <a:lnTo>
                        <a:pt x="215627" y="160101"/>
                      </a:lnTo>
                      <a:cubicBezTo>
                        <a:pt x="221667" y="159521"/>
                        <a:pt x="227630" y="161999"/>
                        <a:pt x="231347" y="166761"/>
                      </a:cubicBezTo>
                      <a:lnTo>
                        <a:pt x="255352" y="196961"/>
                      </a:lnTo>
                      <a:cubicBezTo>
                        <a:pt x="240717" y="200833"/>
                        <a:pt x="225345" y="203466"/>
                        <a:pt x="209780" y="204937"/>
                      </a:cubicBezTo>
                      <a:cubicBezTo>
                        <a:pt x="200139" y="205867"/>
                        <a:pt x="190421" y="206293"/>
                        <a:pt x="180703" y="206293"/>
                      </a:cubicBezTo>
                      <a:cubicBezTo>
                        <a:pt x="134434" y="206293"/>
                        <a:pt x="88204" y="196110"/>
                        <a:pt x="52893" y="175744"/>
                      </a:cubicBezTo>
                      <a:cubicBezTo>
                        <a:pt x="41781" y="169316"/>
                        <a:pt x="32410" y="162270"/>
                        <a:pt x="24822" y="154836"/>
                      </a:cubicBezTo>
                      <a:close/>
                    </a:path>
                  </a:pathLst>
                </a:custGeom>
                <a:solidFill>
                  <a:schemeClr val="bg1"/>
                </a:solidFill>
                <a:ln w="3868" cap="flat">
                  <a:no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801B72F6-39AC-AEA9-C364-F2D94FF2B74C}"/>
                    </a:ext>
                  </a:extLst>
                </p:cNvPr>
                <p:cNvSpPr/>
                <p:nvPr/>
              </p:nvSpPr>
              <p:spPr>
                <a:xfrm>
                  <a:off x="4000080" y="1177966"/>
                  <a:ext cx="19204" cy="8169"/>
                </a:xfrm>
                <a:custGeom>
                  <a:avLst/>
                  <a:gdLst>
                    <a:gd name="connsiteX0" fmla="*/ 19205 w 19204"/>
                    <a:gd name="connsiteY0" fmla="*/ 0 h 8169"/>
                    <a:gd name="connsiteX1" fmla="*/ 13707 w 19204"/>
                    <a:gd name="connsiteY1" fmla="*/ 8170 h 8169"/>
                    <a:gd name="connsiteX2" fmla="*/ 13668 w 19204"/>
                    <a:gd name="connsiteY2" fmla="*/ 8170 h 8169"/>
                    <a:gd name="connsiteX3" fmla="*/ 0 w 19204"/>
                    <a:gd name="connsiteY3" fmla="*/ 6234 h 8169"/>
                    <a:gd name="connsiteX4" fmla="*/ 19205 w 19204"/>
                    <a:gd name="connsiteY4" fmla="*/ 0 h 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4" h="8169">
                      <a:moveTo>
                        <a:pt x="19205" y="0"/>
                      </a:moveTo>
                      <a:lnTo>
                        <a:pt x="13707" y="8170"/>
                      </a:lnTo>
                      <a:lnTo>
                        <a:pt x="13668" y="8170"/>
                      </a:lnTo>
                      <a:cubicBezTo>
                        <a:pt x="8673" y="6156"/>
                        <a:pt x="4027" y="5498"/>
                        <a:pt x="0" y="6234"/>
                      </a:cubicBezTo>
                      <a:lnTo>
                        <a:pt x="19205" y="0"/>
                      </a:lnTo>
                      <a:close/>
                    </a:path>
                  </a:pathLst>
                </a:custGeom>
                <a:solidFill>
                  <a:srgbClr val="FFFFFF"/>
                </a:solidFill>
                <a:ln w="3868" cap="flat">
                  <a:no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8B21F8A8-1081-4E9C-6028-7B47BCE99D12}"/>
                    </a:ext>
                  </a:extLst>
                </p:cNvPr>
                <p:cNvSpPr/>
                <p:nvPr/>
              </p:nvSpPr>
              <p:spPr>
                <a:xfrm>
                  <a:off x="3995163" y="1184200"/>
                  <a:ext cx="4917" cy="1587"/>
                </a:xfrm>
                <a:custGeom>
                  <a:avLst/>
                  <a:gdLst>
                    <a:gd name="connsiteX0" fmla="*/ 4917 w 4917"/>
                    <a:gd name="connsiteY0" fmla="*/ 0 h 1587"/>
                    <a:gd name="connsiteX1" fmla="*/ 0 w 4917"/>
                    <a:gd name="connsiteY1" fmla="*/ 1587 h 1587"/>
                    <a:gd name="connsiteX2" fmla="*/ 4917 w 4917"/>
                    <a:gd name="connsiteY2" fmla="*/ 0 h 1587"/>
                  </a:gdLst>
                  <a:ahLst/>
                  <a:cxnLst>
                    <a:cxn ang="0">
                      <a:pos x="connsiteX0" y="connsiteY0"/>
                    </a:cxn>
                    <a:cxn ang="0">
                      <a:pos x="connsiteX1" y="connsiteY1"/>
                    </a:cxn>
                    <a:cxn ang="0">
                      <a:pos x="connsiteX2" y="connsiteY2"/>
                    </a:cxn>
                  </a:cxnLst>
                  <a:rect l="l" t="t" r="r" b="b"/>
                  <a:pathLst>
                    <a:path w="4917" h="1587">
                      <a:moveTo>
                        <a:pt x="4917" y="0"/>
                      </a:moveTo>
                      <a:lnTo>
                        <a:pt x="0" y="1587"/>
                      </a:lnTo>
                      <a:cubicBezTo>
                        <a:pt x="1510" y="813"/>
                        <a:pt x="3136" y="271"/>
                        <a:pt x="4917" y="0"/>
                      </a:cubicBezTo>
                      <a:close/>
                    </a:path>
                  </a:pathLst>
                </a:custGeom>
                <a:solidFill>
                  <a:srgbClr val="FFFFFF"/>
                </a:solidFill>
                <a:ln w="3868" cap="flat">
                  <a:noFill/>
                  <a:prstDash val="solid"/>
                  <a:miter/>
                </a:ln>
              </p:spPr>
              <p:txBody>
                <a:bodyPr rtlCol="0" anchor="ctr"/>
                <a:lstStyle/>
                <a:p>
                  <a:endParaRPr lang="en-GB"/>
                </a:p>
              </p:txBody>
            </p:sp>
            <p:sp>
              <p:nvSpPr>
                <p:cNvPr id="163" name="Freeform: Shape 162">
                  <a:extLst>
                    <a:ext uri="{FF2B5EF4-FFF2-40B4-BE49-F238E27FC236}">
                      <a16:creationId xmlns:a16="http://schemas.microsoft.com/office/drawing/2014/main" id="{3A6B84AA-19EC-417F-2AB3-046EE53961D5}"/>
                    </a:ext>
                  </a:extLst>
                </p:cNvPr>
                <p:cNvSpPr/>
                <p:nvPr/>
              </p:nvSpPr>
              <p:spPr>
                <a:xfrm>
                  <a:off x="3683014" y="1841409"/>
                  <a:ext cx="320783" cy="376531"/>
                </a:xfrm>
                <a:custGeom>
                  <a:avLst/>
                  <a:gdLst>
                    <a:gd name="connsiteX0" fmla="*/ 320783 w 320783"/>
                    <a:gd name="connsiteY0" fmla="*/ 260537 h 376531"/>
                    <a:gd name="connsiteX1" fmla="*/ 314472 w 320783"/>
                    <a:gd name="connsiteY1" fmla="*/ 275328 h 376531"/>
                    <a:gd name="connsiteX2" fmla="*/ 285123 w 320783"/>
                    <a:gd name="connsiteY2" fmla="*/ 340801 h 376531"/>
                    <a:gd name="connsiteX3" fmla="*/ 226775 w 320783"/>
                    <a:gd name="connsiteY3" fmla="*/ 376499 h 376531"/>
                    <a:gd name="connsiteX4" fmla="*/ 203466 w 320783"/>
                    <a:gd name="connsiteY4" fmla="*/ 370924 h 376531"/>
                    <a:gd name="connsiteX5" fmla="*/ 202769 w 320783"/>
                    <a:gd name="connsiteY5" fmla="*/ 370614 h 376531"/>
                    <a:gd name="connsiteX6" fmla="*/ 187398 w 320783"/>
                    <a:gd name="connsiteY6" fmla="*/ 351526 h 376531"/>
                    <a:gd name="connsiteX7" fmla="*/ 177757 w 320783"/>
                    <a:gd name="connsiteY7" fmla="*/ 299721 h 376531"/>
                    <a:gd name="connsiteX8" fmla="*/ 188637 w 320783"/>
                    <a:gd name="connsiteY8" fmla="*/ 255968 h 376531"/>
                    <a:gd name="connsiteX9" fmla="*/ 206099 w 320783"/>
                    <a:gd name="connsiteY9" fmla="*/ 227975 h 376531"/>
                    <a:gd name="connsiteX10" fmla="*/ 205673 w 320783"/>
                    <a:gd name="connsiteY10" fmla="*/ 218721 h 376531"/>
                    <a:gd name="connsiteX11" fmla="*/ 197581 w 320783"/>
                    <a:gd name="connsiteY11" fmla="*/ 214230 h 376531"/>
                    <a:gd name="connsiteX12" fmla="*/ 197348 w 320783"/>
                    <a:gd name="connsiteY12" fmla="*/ 214230 h 376531"/>
                    <a:gd name="connsiteX13" fmla="*/ 19282 w 320783"/>
                    <a:gd name="connsiteY13" fmla="*/ 80225 h 376531"/>
                    <a:gd name="connsiteX14" fmla="*/ 0 w 320783"/>
                    <a:gd name="connsiteY14" fmla="*/ 82354 h 376531"/>
                    <a:gd name="connsiteX15" fmla="*/ 13009 w 320783"/>
                    <a:gd name="connsiteY15" fmla="*/ 54748 h 376531"/>
                    <a:gd name="connsiteX16" fmla="*/ 125913 w 320783"/>
                    <a:gd name="connsiteY16" fmla="*/ 0 h 376531"/>
                    <a:gd name="connsiteX17" fmla="*/ 261350 w 320783"/>
                    <a:gd name="connsiteY17" fmla="*/ 147402 h 376531"/>
                    <a:gd name="connsiteX18" fmla="*/ 245940 w 320783"/>
                    <a:gd name="connsiteY18" fmla="*/ 208074 h 376531"/>
                    <a:gd name="connsiteX19" fmla="*/ 320783 w 320783"/>
                    <a:gd name="connsiteY19" fmla="*/ 260576 h 37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0783" h="376531">
                      <a:moveTo>
                        <a:pt x="320783" y="260537"/>
                      </a:moveTo>
                      <a:cubicBezTo>
                        <a:pt x="318770" y="265455"/>
                        <a:pt x="316640" y="270372"/>
                        <a:pt x="314472" y="275328"/>
                      </a:cubicBezTo>
                      <a:cubicBezTo>
                        <a:pt x="304947" y="297475"/>
                        <a:pt x="294958" y="319622"/>
                        <a:pt x="285123" y="340801"/>
                      </a:cubicBezTo>
                      <a:cubicBezTo>
                        <a:pt x="274399" y="363838"/>
                        <a:pt x="250819" y="377274"/>
                        <a:pt x="226775" y="376499"/>
                      </a:cubicBezTo>
                      <a:cubicBezTo>
                        <a:pt x="218915" y="376228"/>
                        <a:pt x="211016" y="374370"/>
                        <a:pt x="203466" y="370924"/>
                      </a:cubicBezTo>
                      <a:cubicBezTo>
                        <a:pt x="203234" y="370808"/>
                        <a:pt x="203001" y="370730"/>
                        <a:pt x="202769" y="370614"/>
                      </a:cubicBezTo>
                      <a:cubicBezTo>
                        <a:pt x="194909" y="366975"/>
                        <a:pt x="189179" y="359967"/>
                        <a:pt x="187398" y="351526"/>
                      </a:cubicBezTo>
                      <a:cubicBezTo>
                        <a:pt x="183681" y="334451"/>
                        <a:pt x="180893" y="316989"/>
                        <a:pt x="177757" y="299721"/>
                      </a:cubicBezTo>
                      <a:cubicBezTo>
                        <a:pt x="174969" y="284272"/>
                        <a:pt x="178996" y="268397"/>
                        <a:pt x="188637" y="255968"/>
                      </a:cubicBezTo>
                      <a:cubicBezTo>
                        <a:pt x="197271" y="244817"/>
                        <a:pt x="202808" y="234557"/>
                        <a:pt x="206099" y="227975"/>
                      </a:cubicBezTo>
                      <a:cubicBezTo>
                        <a:pt x="207570" y="225032"/>
                        <a:pt x="207415" y="221509"/>
                        <a:pt x="205673" y="218721"/>
                      </a:cubicBezTo>
                      <a:cubicBezTo>
                        <a:pt x="203931" y="215895"/>
                        <a:pt x="200833" y="214230"/>
                        <a:pt x="197581" y="214230"/>
                      </a:cubicBezTo>
                      <a:lnTo>
                        <a:pt x="197348" y="214230"/>
                      </a:lnTo>
                      <a:cubicBezTo>
                        <a:pt x="74417" y="213649"/>
                        <a:pt x="126377" y="80225"/>
                        <a:pt x="19282" y="80225"/>
                      </a:cubicBezTo>
                      <a:cubicBezTo>
                        <a:pt x="13048" y="80225"/>
                        <a:pt x="6582" y="80961"/>
                        <a:pt x="0" y="82354"/>
                      </a:cubicBezTo>
                      <a:cubicBezTo>
                        <a:pt x="3485" y="72326"/>
                        <a:pt x="7821" y="63111"/>
                        <a:pt x="13009" y="54748"/>
                      </a:cubicBezTo>
                      <a:cubicBezTo>
                        <a:pt x="34614" y="19979"/>
                        <a:pt x="71087" y="0"/>
                        <a:pt x="125913" y="0"/>
                      </a:cubicBezTo>
                      <a:cubicBezTo>
                        <a:pt x="221277" y="0"/>
                        <a:pt x="261350" y="64273"/>
                        <a:pt x="261350" y="147402"/>
                      </a:cubicBezTo>
                      <a:cubicBezTo>
                        <a:pt x="261350" y="169703"/>
                        <a:pt x="255659" y="189179"/>
                        <a:pt x="245940" y="208074"/>
                      </a:cubicBezTo>
                      <a:cubicBezTo>
                        <a:pt x="283846" y="220735"/>
                        <a:pt x="306961" y="239784"/>
                        <a:pt x="320783" y="260576"/>
                      </a:cubicBezTo>
                      <a:close/>
                    </a:path>
                  </a:pathLst>
                </a:custGeom>
                <a:solidFill>
                  <a:srgbClr val="3A3A3A"/>
                </a:solidFill>
                <a:ln w="3868" cap="flat">
                  <a:noFill/>
                  <a:prstDash val="solid"/>
                  <a:miter/>
                </a:ln>
              </p:spPr>
              <p:txBody>
                <a:bodyPr rtlCol="0" anchor="ctr"/>
                <a:lstStyle/>
                <a:p>
                  <a:endParaRPr lang="en-GB"/>
                </a:p>
              </p:txBody>
            </p:sp>
            <p:sp>
              <p:nvSpPr>
                <p:cNvPr id="164" name="Freeform: Shape 163">
                  <a:extLst>
                    <a:ext uri="{FF2B5EF4-FFF2-40B4-BE49-F238E27FC236}">
                      <a16:creationId xmlns:a16="http://schemas.microsoft.com/office/drawing/2014/main" id="{DA49BE34-45E5-416A-4968-A515A7C2004E}"/>
                    </a:ext>
                  </a:extLst>
                </p:cNvPr>
                <p:cNvSpPr/>
                <p:nvPr/>
              </p:nvSpPr>
              <p:spPr>
                <a:xfrm>
                  <a:off x="3735439" y="1024292"/>
                  <a:ext cx="251477" cy="57613"/>
                </a:xfrm>
                <a:custGeom>
                  <a:avLst/>
                  <a:gdLst>
                    <a:gd name="connsiteX0" fmla="*/ 232079 w 251477"/>
                    <a:gd name="connsiteY0" fmla="*/ 25438 h 57613"/>
                    <a:gd name="connsiteX1" fmla="*/ 251477 w 251477"/>
                    <a:gd name="connsiteY1" fmla="*/ 39183 h 57613"/>
                    <a:gd name="connsiteX2" fmla="*/ 125758 w 251477"/>
                    <a:gd name="connsiteY2" fmla="*/ 57613 h 57613"/>
                    <a:gd name="connsiteX3" fmla="*/ 0 w 251477"/>
                    <a:gd name="connsiteY3" fmla="*/ 39183 h 57613"/>
                    <a:gd name="connsiteX4" fmla="*/ 19398 w 251477"/>
                    <a:gd name="connsiteY4" fmla="*/ 25438 h 57613"/>
                    <a:gd name="connsiteX5" fmla="*/ 125758 w 251477"/>
                    <a:gd name="connsiteY5" fmla="*/ 0 h 57613"/>
                    <a:gd name="connsiteX6" fmla="*/ 232079 w 251477"/>
                    <a:gd name="connsiteY6" fmla="*/ 25438 h 5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77" h="57613">
                      <a:moveTo>
                        <a:pt x="232079" y="25438"/>
                      </a:moveTo>
                      <a:cubicBezTo>
                        <a:pt x="239436" y="29697"/>
                        <a:pt x="245940" y="34305"/>
                        <a:pt x="251477" y="39183"/>
                      </a:cubicBezTo>
                      <a:cubicBezTo>
                        <a:pt x="212410" y="51496"/>
                        <a:pt x="169084" y="57613"/>
                        <a:pt x="125758" y="57613"/>
                      </a:cubicBezTo>
                      <a:cubicBezTo>
                        <a:pt x="82432" y="57613"/>
                        <a:pt x="39067" y="51496"/>
                        <a:pt x="0" y="39183"/>
                      </a:cubicBezTo>
                      <a:cubicBezTo>
                        <a:pt x="5537" y="34305"/>
                        <a:pt x="12041" y="29697"/>
                        <a:pt x="19398" y="25438"/>
                      </a:cubicBezTo>
                      <a:cubicBezTo>
                        <a:pt x="48747" y="8479"/>
                        <a:pt x="87272" y="0"/>
                        <a:pt x="125758" y="0"/>
                      </a:cubicBezTo>
                      <a:cubicBezTo>
                        <a:pt x="164244" y="0"/>
                        <a:pt x="202730" y="8479"/>
                        <a:pt x="232079" y="25438"/>
                      </a:cubicBezTo>
                      <a:close/>
                    </a:path>
                  </a:pathLst>
                </a:custGeom>
                <a:solidFill>
                  <a:srgbClr val="3A3A3A"/>
                </a:solidFill>
                <a:ln w="3868" cap="flat">
                  <a:no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02A01CF3-E3B1-F459-45A2-DE84F10AED59}"/>
                    </a:ext>
                  </a:extLst>
                </p:cNvPr>
                <p:cNvSpPr/>
                <p:nvPr/>
              </p:nvSpPr>
              <p:spPr>
                <a:xfrm>
                  <a:off x="3822672" y="1305854"/>
                  <a:ext cx="76934" cy="146433"/>
                </a:xfrm>
                <a:custGeom>
                  <a:avLst/>
                  <a:gdLst>
                    <a:gd name="connsiteX0" fmla="*/ 76934 w 76934"/>
                    <a:gd name="connsiteY0" fmla="*/ 37789 h 146433"/>
                    <a:gd name="connsiteX1" fmla="*/ 76934 w 76934"/>
                    <a:gd name="connsiteY1" fmla="*/ 124209 h 146433"/>
                    <a:gd name="connsiteX2" fmla="*/ 65667 w 76934"/>
                    <a:gd name="connsiteY2" fmla="*/ 139929 h 146433"/>
                    <a:gd name="connsiteX3" fmla="*/ 11228 w 76934"/>
                    <a:gd name="connsiteY3" fmla="*/ 139929 h 146433"/>
                    <a:gd name="connsiteX4" fmla="*/ 0 w 76934"/>
                    <a:gd name="connsiteY4" fmla="*/ 124209 h 146433"/>
                    <a:gd name="connsiteX5" fmla="*/ 0 w 76934"/>
                    <a:gd name="connsiteY5" fmla="*/ 0 h 146433"/>
                    <a:gd name="connsiteX6" fmla="*/ 38486 w 76934"/>
                    <a:gd name="connsiteY6" fmla="*/ 4336 h 146433"/>
                    <a:gd name="connsiteX7" fmla="*/ 76934 w 76934"/>
                    <a:gd name="connsiteY7" fmla="*/ 0 h 146433"/>
                    <a:gd name="connsiteX8" fmla="*/ 76934 w 76934"/>
                    <a:gd name="connsiteY8" fmla="*/ 37789 h 14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34" h="146433">
                      <a:moveTo>
                        <a:pt x="76934" y="37789"/>
                      </a:moveTo>
                      <a:lnTo>
                        <a:pt x="76934" y="124209"/>
                      </a:lnTo>
                      <a:cubicBezTo>
                        <a:pt x="76934" y="129940"/>
                        <a:pt x="73178" y="135631"/>
                        <a:pt x="65667" y="139929"/>
                      </a:cubicBezTo>
                      <a:cubicBezTo>
                        <a:pt x="50644" y="148602"/>
                        <a:pt x="26251" y="148602"/>
                        <a:pt x="11228" y="139929"/>
                      </a:cubicBezTo>
                      <a:cubicBezTo>
                        <a:pt x="3717" y="135631"/>
                        <a:pt x="0" y="129940"/>
                        <a:pt x="0" y="124209"/>
                      </a:cubicBezTo>
                      <a:lnTo>
                        <a:pt x="0" y="0"/>
                      </a:lnTo>
                      <a:cubicBezTo>
                        <a:pt x="12313" y="2904"/>
                        <a:pt x="25361" y="4336"/>
                        <a:pt x="38486" y="4336"/>
                      </a:cubicBezTo>
                      <a:cubicBezTo>
                        <a:pt x="51612" y="4336"/>
                        <a:pt x="64621" y="2904"/>
                        <a:pt x="76934" y="0"/>
                      </a:cubicBezTo>
                      <a:lnTo>
                        <a:pt x="76934" y="37789"/>
                      </a:lnTo>
                      <a:close/>
                    </a:path>
                  </a:pathLst>
                </a:custGeom>
                <a:solidFill>
                  <a:schemeClr val="bg1"/>
                </a:solidFill>
                <a:ln w="3868" cap="flat">
                  <a:no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DB72C4D2-C006-62AC-CA01-7BA8FADB3560}"/>
                    </a:ext>
                  </a:extLst>
                </p:cNvPr>
                <p:cNvSpPr/>
                <p:nvPr/>
              </p:nvSpPr>
              <p:spPr>
                <a:xfrm>
                  <a:off x="3670694" y="1921557"/>
                  <a:ext cx="239094" cy="430047"/>
                </a:xfrm>
                <a:custGeom>
                  <a:avLst/>
                  <a:gdLst>
                    <a:gd name="connsiteX0" fmla="*/ 79380 w 239094"/>
                    <a:gd name="connsiteY0" fmla="*/ 258176 h 430047"/>
                    <a:gd name="connsiteX1" fmla="*/ 78258 w 239094"/>
                    <a:gd name="connsiteY1" fmla="*/ 251632 h 430047"/>
                    <a:gd name="connsiteX2" fmla="*/ 62460 w 239094"/>
                    <a:gd name="connsiteY2" fmla="*/ 253258 h 430047"/>
                    <a:gd name="connsiteX3" fmla="*/ 433 w 239094"/>
                    <a:gd name="connsiteY3" fmla="*/ 82896 h 430047"/>
                    <a:gd name="connsiteX4" fmla="*/ 12320 w 239094"/>
                    <a:gd name="connsiteY4" fmla="*/ 2130 h 430047"/>
                    <a:gd name="connsiteX5" fmla="*/ 31602 w 239094"/>
                    <a:gd name="connsiteY5" fmla="*/ 0 h 430047"/>
                    <a:gd name="connsiteX6" fmla="*/ 209668 w 239094"/>
                    <a:gd name="connsiteY6" fmla="*/ 134005 h 430047"/>
                    <a:gd name="connsiteX7" fmla="*/ 209901 w 239094"/>
                    <a:gd name="connsiteY7" fmla="*/ 134005 h 430047"/>
                    <a:gd name="connsiteX8" fmla="*/ 217993 w 239094"/>
                    <a:gd name="connsiteY8" fmla="*/ 138496 h 430047"/>
                    <a:gd name="connsiteX9" fmla="*/ 218419 w 239094"/>
                    <a:gd name="connsiteY9" fmla="*/ 147750 h 430047"/>
                    <a:gd name="connsiteX10" fmla="*/ 200957 w 239094"/>
                    <a:gd name="connsiteY10" fmla="*/ 175744 h 430047"/>
                    <a:gd name="connsiteX11" fmla="*/ 190077 w 239094"/>
                    <a:gd name="connsiteY11" fmla="*/ 219496 h 430047"/>
                    <a:gd name="connsiteX12" fmla="*/ 199718 w 239094"/>
                    <a:gd name="connsiteY12" fmla="*/ 271301 h 430047"/>
                    <a:gd name="connsiteX13" fmla="*/ 215089 w 239094"/>
                    <a:gd name="connsiteY13" fmla="*/ 290389 h 430047"/>
                    <a:gd name="connsiteX14" fmla="*/ 215786 w 239094"/>
                    <a:gd name="connsiteY14" fmla="*/ 290699 h 430047"/>
                    <a:gd name="connsiteX15" fmla="*/ 239094 w 239094"/>
                    <a:gd name="connsiteY15" fmla="*/ 296275 h 430047"/>
                    <a:gd name="connsiteX16" fmla="*/ 104470 w 239094"/>
                    <a:gd name="connsiteY16" fmla="*/ 430047 h 430047"/>
                    <a:gd name="connsiteX17" fmla="*/ 41552 w 239094"/>
                    <a:gd name="connsiteY17" fmla="*/ 352726 h 430047"/>
                    <a:gd name="connsiteX18" fmla="*/ 79342 w 239094"/>
                    <a:gd name="connsiteY18" fmla="*/ 258098 h 43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9094" h="430047">
                      <a:moveTo>
                        <a:pt x="79380" y="258176"/>
                      </a:moveTo>
                      <a:cubicBezTo>
                        <a:pt x="79032" y="255969"/>
                        <a:pt x="78645" y="253839"/>
                        <a:pt x="78258" y="251632"/>
                      </a:cubicBezTo>
                      <a:cubicBezTo>
                        <a:pt x="72953" y="252677"/>
                        <a:pt x="67687" y="253258"/>
                        <a:pt x="62460" y="253258"/>
                      </a:cubicBezTo>
                      <a:cubicBezTo>
                        <a:pt x="-9208" y="253258"/>
                        <a:pt x="433" y="168116"/>
                        <a:pt x="433" y="82896"/>
                      </a:cubicBezTo>
                      <a:cubicBezTo>
                        <a:pt x="433" y="52425"/>
                        <a:pt x="4189" y="25206"/>
                        <a:pt x="12320" y="2130"/>
                      </a:cubicBezTo>
                      <a:cubicBezTo>
                        <a:pt x="18902" y="736"/>
                        <a:pt x="25368" y="0"/>
                        <a:pt x="31602" y="0"/>
                      </a:cubicBezTo>
                      <a:cubicBezTo>
                        <a:pt x="138736" y="0"/>
                        <a:pt x="86737" y="133424"/>
                        <a:pt x="209668" y="134005"/>
                      </a:cubicBezTo>
                      <a:lnTo>
                        <a:pt x="209901" y="134005"/>
                      </a:lnTo>
                      <a:cubicBezTo>
                        <a:pt x="213153" y="134005"/>
                        <a:pt x="216251" y="135670"/>
                        <a:pt x="217993" y="138496"/>
                      </a:cubicBezTo>
                      <a:cubicBezTo>
                        <a:pt x="219735" y="141284"/>
                        <a:pt x="219890" y="144808"/>
                        <a:pt x="218419" y="147750"/>
                      </a:cubicBezTo>
                      <a:cubicBezTo>
                        <a:pt x="215166" y="154371"/>
                        <a:pt x="209630" y="164593"/>
                        <a:pt x="200957" y="175744"/>
                      </a:cubicBezTo>
                      <a:cubicBezTo>
                        <a:pt x="191316" y="188172"/>
                        <a:pt x="187289" y="204047"/>
                        <a:pt x="190077" y="219496"/>
                      </a:cubicBezTo>
                      <a:cubicBezTo>
                        <a:pt x="193213" y="236764"/>
                        <a:pt x="196001" y="254188"/>
                        <a:pt x="199718" y="271301"/>
                      </a:cubicBezTo>
                      <a:cubicBezTo>
                        <a:pt x="201499" y="279742"/>
                        <a:pt x="207229" y="286750"/>
                        <a:pt x="215089" y="290389"/>
                      </a:cubicBezTo>
                      <a:cubicBezTo>
                        <a:pt x="215283" y="290505"/>
                        <a:pt x="215515" y="290583"/>
                        <a:pt x="215786" y="290699"/>
                      </a:cubicBezTo>
                      <a:cubicBezTo>
                        <a:pt x="223297" y="294184"/>
                        <a:pt x="231235" y="296004"/>
                        <a:pt x="239094" y="296275"/>
                      </a:cubicBezTo>
                      <a:cubicBezTo>
                        <a:pt x="178151" y="356327"/>
                        <a:pt x="155966" y="430047"/>
                        <a:pt x="104470" y="430047"/>
                      </a:cubicBezTo>
                      <a:cubicBezTo>
                        <a:pt x="59905" y="430047"/>
                        <a:pt x="41552" y="392955"/>
                        <a:pt x="41552" y="352726"/>
                      </a:cubicBezTo>
                      <a:cubicBezTo>
                        <a:pt x="41552" y="322797"/>
                        <a:pt x="57853" y="289073"/>
                        <a:pt x="79342" y="258098"/>
                      </a:cubicBezTo>
                      <a:close/>
                    </a:path>
                  </a:pathLst>
                </a:custGeom>
                <a:solidFill>
                  <a:srgbClr val="DAE0E5"/>
                </a:solidFill>
                <a:ln w="3868" cap="flat">
                  <a:noFill/>
                  <a:prstDash val="solid"/>
                  <a:miter/>
                </a:ln>
              </p:spPr>
              <p:txBody>
                <a:bodyPr rtlCol="0" anchor="ctr"/>
                <a:lstStyle/>
                <a:p>
                  <a:endParaRPr lang="en-GB"/>
                </a:p>
              </p:txBody>
            </p:sp>
            <p:sp>
              <p:nvSpPr>
                <p:cNvPr id="167" name="Freeform: Shape 166">
                  <a:extLst>
                    <a:ext uri="{FF2B5EF4-FFF2-40B4-BE49-F238E27FC236}">
                      <a16:creationId xmlns:a16="http://schemas.microsoft.com/office/drawing/2014/main" id="{100FFBED-6DDA-BE0D-176E-454D98185896}"/>
                    </a:ext>
                  </a:extLst>
                </p:cNvPr>
                <p:cNvSpPr/>
                <p:nvPr/>
              </p:nvSpPr>
              <p:spPr>
                <a:xfrm>
                  <a:off x="3439513" y="3634389"/>
                  <a:ext cx="440268" cy="1027242"/>
                </a:xfrm>
                <a:custGeom>
                  <a:avLst/>
                  <a:gdLst>
                    <a:gd name="connsiteX0" fmla="*/ 440269 w 440268"/>
                    <a:gd name="connsiteY0" fmla="*/ 0 h 1027242"/>
                    <a:gd name="connsiteX1" fmla="*/ 387070 w 440268"/>
                    <a:gd name="connsiteY1" fmla="*/ 108683 h 1027242"/>
                    <a:gd name="connsiteX2" fmla="*/ 347770 w 440268"/>
                    <a:gd name="connsiteY2" fmla="*/ 275947 h 1027242"/>
                    <a:gd name="connsiteX3" fmla="*/ 322177 w 440268"/>
                    <a:gd name="connsiteY3" fmla="*/ 429660 h 1027242"/>
                    <a:gd name="connsiteX4" fmla="*/ 173382 w 440268"/>
                    <a:gd name="connsiteY4" fmla="*/ 933853 h 1027242"/>
                    <a:gd name="connsiteX5" fmla="*/ 62221 w 440268"/>
                    <a:gd name="connsiteY5" fmla="*/ 1027243 h 1027242"/>
                    <a:gd name="connsiteX6" fmla="*/ 0 w 440268"/>
                    <a:gd name="connsiteY6" fmla="*/ 979812 h 1027242"/>
                    <a:gd name="connsiteX7" fmla="*/ 64079 w 440268"/>
                    <a:gd name="connsiteY7" fmla="*/ 798919 h 1027242"/>
                    <a:gd name="connsiteX8" fmla="*/ 173343 w 440268"/>
                    <a:gd name="connsiteY8" fmla="*/ 64583 h 1027242"/>
                    <a:gd name="connsiteX9" fmla="*/ 184842 w 440268"/>
                    <a:gd name="connsiteY9" fmla="*/ 1006 h 1027242"/>
                    <a:gd name="connsiteX10" fmla="*/ 440192 w 440268"/>
                    <a:gd name="connsiteY10" fmla="*/ 39 h 102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268" h="1027242">
                      <a:moveTo>
                        <a:pt x="440269" y="0"/>
                      </a:moveTo>
                      <a:cubicBezTo>
                        <a:pt x="420522" y="35311"/>
                        <a:pt x="402170" y="71320"/>
                        <a:pt x="387070" y="108683"/>
                      </a:cubicBezTo>
                      <a:cubicBezTo>
                        <a:pt x="365929" y="161108"/>
                        <a:pt x="351178" y="216243"/>
                        <a:pt x="347770" y="275947"/>
                      </a:cubicBezTo>
                      <a:cubicBezTo>
                        <a:pt x="344982" y="299953"/>
                        <a:pt x="350945" y="337316"/>
                        <a:pt x="322177" y="429660"/>
                      </a:cubicBezTo>
                      <a:cubicBezTo>
                        <a:pt x="265184" y="612489"/>
                        <a:pt x="189450" y="696779"/>
                        <a:pt x="173382" y="933853"/>
                      </a:cubicBezTo>
                      <a:cubicBezTo>
                        <a:pt x="144691" y="964247"/>
                        <a:pt x="81309" y="1027243"/>
                        <a:pt x="62221" y="1027243"/>
                      </a:cubicBezTo>
                      <a:cubicBezTo>
                        <a:pt x="35466" y="1027243"/>
                        <a:pt x="46230" y="1001804"/>
                        <a:pt x="0" y="979812"/>
                      </a:cubicBezTo>
                      <a:cubicBezTo>
                        <a:pt x="22379" y="934047"/>
                        <a:pt x="43558" y="876008"/>
                        <a:pt x="64079" y="798919"/>
                      </a:cubicBezTo>
                      <a:cubicBezTo>
                        <a:pt x="153519" y="462377"/>
                        <a:pt x="149647" y="214230"/>
                        <a:pt x="173343" y="64583"/>
                      </a:cubicBezTo>
                      <a:cubicBezTo>
                        <a:pt x="176557" y="44178"/>
                        <a:pt x="180506" y="22883"/>
                        <a:pt x="184842" y="1006"/>
                      </a:cubicBezTo>
                      <a:cubicBezTo>
                        <a:pt x="275057" y="46733"/>
                        <a:pt x="379481" y="36744"/>
                        <a:pt x="440192" y="39"/>
                      </a:cubicBezTo>
                      <a:close/>
                    </a:path>
                  </a:pathLst>
                </a:custGeom>
                <a:solidFill>
                  <a:srgbClr val="DAE0E5"/>
                </a:solidFill>
                <a:ln w="3868" cap="flat">
                  <a:no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346A46F0-E4EE-D7C9-9365-2D0F794BF963}"/>
                    </a:ext>
                  </a:extLst>
                </p:cNvPr>
                <p:cNvSpPr/>
                <p:nvPr/>
              </p:nvSpPr>
              <p:spPr>
                <a:xfrm>
                  <a:off x="3528701" y="1314724"/>
                  <a:ext cx="265231" cy="666691"/>
                </a:xfrm>
                <a:custGeom>
                  <a:avLst/>
                  <a:gdLst>
                    <a:gd name="connsiteX0" fmla="*/ 262106 w 265231"/>
                    <a:gd name="connsiteY0" fmla="*/ 38870 h 666691"/>
                    <a:gd name="connsiteX1" fmla="*/ 259512 w 265231"/>
                    <a:gd name="connsiteY1" fmla="*/ 59391 h 666691"/>
                    <a:gd name="connsiteX2" fmla="*/ 179635 w 265231"/>
                    <a:gd name="connsiteY2" fmla="*/ 75149 h 666691"/>
                    <a:gd name="connsiteX3" fmla="*/ 176577 w 265231"/>
                    <a:gd name="connsiteY3" fmla="*/ 183793 h 666691"/>
                    <a:gd name="connsiteX4" fmla="*/ 119196 w 265231"/>
                    <a:gd name="connsiteY4" fmla="*/ 384472 h 666691"/>
                    <a:gd name="connsiteX5" fmla="*/ 161438 w 265231"/>
                    <a:gd name="connsiteY5" fmla="*/ 563623 h 666691"/>
                    <a:gd name="connsiteX6" fmla="*/ 36222 w 265231"/>
                    <a:gd name="connsiteY6" fmla="*/ 666691 h 666691"/>
                    <a:gd name="connsiteX7" fmla="*/ 2730 w 265231"/>
                    <a:gd name="connsiteY7" fmla="*/ 373359 h 666691"/>
                    <a:gd name="connsiteX8" fmla="*/ 120164 w 265231"/>
                    <a:gd name="connsiteY8" fmla="*/ 107982 h 666691"/>
                    <a:gd name="connsiteX9" fmla="*/ 199924 w 265231"/>
                    <a:gd name="connsiteY9" fmla="*/ 654 h 666691"/>
                    <a:gd name="connsiteX10" fmla="*/ 259357 w 265231"/>
                    <a:gd name="connsiteY10" fmla="*/ 35424 h 666691"/>
                    <a:gd name="connsiteX11" fmla="*/ 262106 w 265231"/>
                    <a:gd name="connsiteY11" fmla="*/ 38831 h 66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231" h="666691">
                      <a:moveTo>
                        <a:pt x="262106" y="38870"/>
                      </a:moveTo>
                      <a:cubicBezTo>
                        <a:pt x="267100" y="45258"/>
                        <a:pt x="266016" y="54551"/>
                        <a:pt x="259512" y="59391"/>
                      </a:cubicBezTo>
                      <a:cubicBezTo>
                        <a:pt x="233841" y="78363"/>
                        <a:pt x="202789" y="80802"/>
                        <a:pt x="179635" y="75149"/>
                      </a:cubicBezTo>
                      <a:cubicBezTo>
                        <a:pt x="143472" y="108137"/>
                        <a:pt x="142427" y="150302"/>
                        <a:pt x="176577" y="183793"/>
                      </a:cubicBezTo>
                      <a:cubicBezTo>
                        <a:pt x="156869" y="238154"/>
                        <a:pt x="123958" y="328717"/>
                        <a:pt x="119196" y="384472"/>
                      </a:cubicBezTo>
                      <a:cubicBezTo>
                        <a:pt x="114317" y="441736"/>
                        <a:pt x="143163" y="510733"/>
                        <a:pt x="161438" y="563623"/>
                      </a:cubicBezTo>
                      <a:cubicBezTo>
                        <a:pt x="152455" y="596378"/>
                        <a:pt x="86866" y="647913"/>
                        <a:pt x="36222" y="666691"/>
                      </a:cubicBezTo>
                      <a:cubicBezTo>
                        <a:pt x="12603" y="546780"/>
                        <a:pt x="-7492" y="434535"/>
                        <a:pt x="2730" y="373359"/>
                      </a:cubicBezTo>
                      <a:cubicBezTo>
                        <a:pt x="24451" y="242839"/>
                        <a:pt x="108587" y="144262"/>
                        <a:pt x="120164" y="107982"/>
                      </a:cubicBezTo>
                      <a:cubicBezTo>
                        <a:pt x="131740" y="71742"/>
                        <a:pt x="143356" y="-8019"/>
                        <a:pt x="199924" y="654"/>
                      </a:cubicBezTo>
                      <a:cubicBezTo>
                        <a:pt x="227491" y="4913"/>
                        <a:pt x="246812" y="20517"/>
                        <a:pt x="259357" y="35424"/>
                      </a:cubicBezTo>
                      <a:cubicBezTo>
                        <a:pt x="260325" y="36585"/>
                        <a:pt x="261215" y="37747"/>
                        <a:pt x="262106" y="38831"/>
                      </a:cubicBezTo>
                      <a:close/>
                    </a:path>
                  </a:pathLst>
                </a:custGeom>
                <a:solidFill>
                  <a:srgbClr val="DAE0E5"/>
                </a:solidFill>
                <a:ln w="3868"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F2DF7CCD-AA29-74F9-3E65-C0571220D174}"/>
                    </a:ext>
                  </a:extLst>
                </p:cNvPr>
                <p:cNvSpPr/>
                <p:nvPr/>
              </p:nvSpPr>
              <p:spPr>
                <a:xfrm>
                  <a:off x="3557217" y="749031"/>
                  <a:ext cx="159404" cy="84184"/>
                </a:xfrm>
                <a:custGeom>
                  <a:avLst/>
                  <a:gdLst>
                    <a:gd name="connsiteX0" fmla="*/ 69965 w 159404"/>
                    <a:gd name="connsiteY0" fmla="*/ 3070 h 84184"/>
                    <a:gd name="connsiteX1" fmla="*/ 159405 w 159404"/>
                    <a:gd name="connsiteY1" fmla="*/ 54681 h 84184"/>
                    <a:gd name="connsiteX2" fmla="*/ 118285 w 159404"/>
                    <a:gd name="connsiteY2" fmla="*/ 74079 h 84184"/>
                    <a:gd name="connsiteX3" fmla="*/ 102256 w 159404"/>
                    <a:gd name="connsiteY3" fmla="*/ 84185 h 84184"/>
                    <a:gd name="connsiteX4" fmla="*/ 76895 w 159404"/>
                    <a:gd name="connsiteY4" fmla="*/ 69549 h 84184"/>
                    <a:gd name="connsiteX5" fmla="*/ 14713 w 159404"/>
                    <a:gd name="connsiteY5" fmla="*/ 33619 h 84184"/>
                    <a:gd name="connsiteX6" fmla="*/ 0 w 159404"/>
                    <a:gd name="connsiteY6" fmla="*/ 31760 h 84184"/>
                    <a:gd name="connsiteX7" fmla="*/ 0 w 159404"/>
                    <a:gd name="connsiteY7" fmla="*/ 31760 h 84184"/>
                    <a:gd name="connsiteX8" fmla="*/ 54980 w 159404"/>
                    <a:gd name="connsiteY8" fmla="*/ 1288 h 84184"/>
                    <a:gd name="connsiteX9" fmla="*/ 69965 w 159404"/>
                    <a:gd name="connsiteY9" fmla="*/ 3031 h 8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404" h="84184">
                      <a:moveTo>
                        <a:pt x="69965" y="3070"/>
                      </a:moveTo>
                      <a:lnTo>
                        <a:pt x="159405" y="54681"/>
                      </a:lnTo>
                      <a:cubicBezTo>
                        <a:pt x="144846" y="60218"/>
                        <a:pt x="131063" y="66684"/>
                        <a:pt x="118285" y="74079"/>
                      </a:cubicBezTo>
                      <a:cubicBezTo>
                        <a:pt x="112632" y="77332"/>
                        <a:pt x="107289" y="80739"/>
                        <a:pt x="102256" y="84185"/>
                      </a:cubicBezTo>
                      <a:lnTo>
                        <a:pt x="76895" y="69549"/>
                      </a:lnTo>
                      <a:lnTo>
                        <a:pt x="14713" y="33619"/>
                      </a:lnTo>
                      <a:cubicBezTo>
                        <a:pt x="8712" y="30134"/>
                        <a:pt x="3678" y="29824"/>
                        <a:pt x="0" y="31760"/>
                      </a:cubicBezTo>
                      <a:lnTo>
                        <a:pt x="0" y="31760"/>
                      </a:lnTo>
                      <a:cubicBezTo>
                        <a:pt x="0" y="31760"/>
                        <a:pt x="54980" y="1288"/>
                        <a:pt x="54980" y="1288"/>
                      </a:cubicBezTo>
                      <a:cubicBezTo>
                        <a:pt x="58697" y="-764"/>
                        <a:pt x="63770" y="-493"/>
                        <a:pt x="69965" y="3031"/>
                      </a:cubicBezTo>
                      <a:close/>
                    </a:path>
                  </a:pathLst>
                </a:custGeom>
                <a:solidFill>
                  <a:srgbClr val="FFFFFF"/>
                </a:solidFill>
                <a:ln w="3868" cap="flat">
                  <a:noFill/>
                  <a:prstDash val="solid"/>
                  <a:miter/>
                </a:ln>
              </p:spPr>
              <p:txBody>
                <a:bodyPr rtlCol="0" anchor="ctr"/>
                <a:lstStyle/>
                <a:p>
                  <a:endParaRPr lang="en-GB"/>
                </a:p>
              </p:txBody>
            </p:sp>
            <p:sp>
              <p:nvSpPr>
                <p:cNvPr id="170" name="Freeform: Shape 169">
                  <a:extLst>
                    <a:ext uri="{FF2B5EF4-FFF2-40B4-BE49-F238E27FC236}">
                      <a16:creationId xmlns:a16="http://schemas.microsoft.com/office/drawing/2014/main" id="{3EA9B82D-A0FB-CA00-47E9-7821EB401081}"/>
                    </a:ext>
                  </a:extLst>
                </p:cNvPr>
                <p:cNvSpPr/>
                <p:nvPr/>
              </p:nvSpPr>
              <p:spPr>
                <a:xfrm>
                  <a:off x="3634112" y="818619"/>
                  <a:ext cx="25360" cy="22263"/>
                </a:xfrm>
                <a:custGeom>
                  <a:avLst/>
                  <a:gdLst>
                    <a:gd name="connsiteX0" fmla="*/ 0 w 25360"/>
                    <a:gd name="connsiteY0" fmla="*/ 0 h 22263"/>
                    <a:gd name="connsiteX1" fmla="*/ 25361 w 25360"/>
                    <a:gd name="connsiteY1" fmla="*/ 14636 h 22263"/>
                    <a:gd name="connsiteX2" fmla="*/ 15061 w 25360"/>
                    <a:gd name="connsiteY2" fmla="*/ 22263 h 22263"/>
                    <a:gd name="connsiteX3" fmla="*/ 0 w 25360"/>
                    <a:gd name="connsiteY3" fmla="*/ 39 h 22263"/>
                  </a:gdLst>
                  <a:ahLst/>
                  <a:cxnLst>
                    <a:cxn ang="0">
                      <a:pos x="connsiteX0" y="connsiteY0"/>
                    </a:cxn>
                    <a:cxn ang="0">
                      <a:pos x="connsiteX1" y="connsiteY1"/>
                    </a:cxn>
                    <a:cxn ang="0">
                      <a:pos x="connsiteX2" y="connsiteY2"/>
                    </a:cxn>
                    <a:cxn ang="0">
                      <a:pos x="connsiteX3" y="connsiteY3"/>
                    </a:cxn>
                  </a:cxnLst>
                  <a:rect l="l" t="t" r="r" b="b"/>
                  <a:pathLst>
                    <a:path w="25360" h="22263">
                      <a:moveTo>
                        <a:pt x="0" y="0"/>
                      </a:moveTo>
                      <a:lnTo>
                        <a:pt x="25361" y="14636"/>
                      </a:lnTo>
                      <a:cubicBezTo>
                        <a:pt x="21721" y="17152"/>
                        <a:pt x="18314" y="19669"/>
                        <a:pt x="15061" y="22263"/>
                      </a:cubicBezTo>
                      <a:lnTo>
                        <a:pt x="0" y="39"/>
                      </a:lnTo>
                      <a:close/>
                    </a:path>
                  </a:pathLst>
                </a:custGeom>
                <a:solidFill>
                  <a:srgbClr val="FFFFFF"/>
                </a:solidFill>
                <a:ln w="3868" cap="flat">
                  <a:noFill/>
                  <a:prstDash val="solid"/>
                  <a:miter/>
                </a:ln>
              </p:spPr>
              <p:txBody>
                <a:bodyPr rtlCol="0" anchor="ctr"/>
                <a:lstStyle/>
                <a:p>
                  <a:endParaRPr lang="en-GB"/>
                </a:p>
              </p:txBody>
            </p:sp>
            <p:sp>
              <p:nvSpPr>
                <p:cNvPr id="171" name="Freeform: Shape 170">
                  <a:extLst>
                    <a:ext uri="{FF2B5EF4-FFF2-40B4-BE49-F238E27FC236}">
                      <a16:creationId xmlns:a16="http://schemas.microsoft.com/office/drawing/2014/main" id="{6B4750E5-FD73-6C0B-123C-EBDC8C8D8E40}"/>
                    </a:ext>
                  </a:extLst>
                </p:cNvPr>
                <p:cNvSpPr/>
                <p:nvPr/>
              </p:nvSpPr>
              <p:spPr>
                <a:xfrm>
                  <a:off x="3550441" y="779672"/>
                  <a:ext cx="98732" cy="111738"/>
                </a:xfrm>
                <a:custGeom>
                  <a:avLst/>
                  <a:gdLst>
                    <a:gd name="connsiteX0" fmla="*/ 83672 w 98732"/>
                    <a:gd name="connsiteY0" fmla="*/ 38947 h 111738"/>
                    <a:gd name="connsiteX1" fmla="*/ 98733 w 98732"/>
                    <a:gd name="connsiteY1" fmla="*/ 61172 h 111738"/>
                    <a:gd name="connsiteX2" fmla="*/ 56956 w 98732"/>
                    <a:gd name="connsiteY2" fmla="*/ 111738 h 111738"/>
                    <a:gd name="connsiteX3" fmla="*/ 8286 w 98732"/>
                    <a:gd name="connsiteY3" fmla="*/ 39722 h 111738"/>
                    <a:gd name="connsiteX4" fmla="*/ 6815 w 98732"/>
                    <a:gd name="connsiteY4" fmla="*/ 1158 h 111738"/>
                    <a:gd name="connsiteX5" fmla="*/ 21528 w 98732"/>
                    <a:gd name="connsiteY5" fmla="*/ 3016 h 111738"/>
                    <a:gd name="connsiteX6" fmla="*/ 83710 w 98732"/>
                    <a:gd name="connsiteY6" fmla="*/ 38947 h 1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2" h="111738">
                      <a:moveTo>
                        <a:pt x="83672" y="38947"/>
                      </a:moveTo>
                      <a:lnTo>
                        <a:pt x="98733" y="61172"/>
                      </a:lnTo>
                      <a:cubicBezTo>
                        <a:pt x="79064" y="76659"/>
                        <a:pt x="65164" y="93850"/>
                        <a:pt x="56956" y="111738"/>
                      </a:cubicBezTo>
                      <a:lnTo>
                        <a:pt x="8286" y="39722"/>
                      </a:lnTo>
                      <a:cubicBezTo>
                        <a:pt x="-3058" y="22956"/>
                        <a:pt x="-1974" y="5688"/>
                        <a:pt x="6815" y="1158"/>
                      </a:cubicBezTo>
                      <a:cubicBezTo>
                        <a:pt x="10493" y="-739"/>
                        <a:pt x="15488" y="-430"/>
                        <a:pt x="21528" y="3016"/>
                      </a:cubicBezTo>
                      <a:lnTo>
                        <a:pt x="83710" y="38947"/>
                      </a:lnTo>
                      <a:close/>
                    </a:path>
                  </a:pathLst>
                </a:custGeom>
                <a:solidFill>
                  <a:srgbClr val="3A3A3A"/>
                </a:solidFill>
                <a:ln w="3868" cap="flat">
                  <a:no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98C374C1-DB57-CC3E-E9C2-49505E58CC70}"/>
                    </a:ext>
                  </a:extLst>
                </p:cNvPr>
                <p:cNvSpPr/>
                <p:nvPr/>
              </p:nvSpPr>
              <p:spPr>
                <a:xfrm>
                  <a:off x="3329315" y="4568204"/>
                  <a:ext cx="283618" cy="234944"/>
                </a:xfrm>
                <a:custGeom>
                  <a:avLst/>
                  <a:gdLst>
                    <a:gd name="connsiteX0" fmla="*/ 283618 w 283618"/>
                    <a:gd name="connsiteY0" fmla="*/ 39 h 234944"/>
                    <a:gd name="connsiteX1" fmla="*/ 280985 w 283618"/>
                    <a:gd name="connsiteY1" fmla="*/ 58542 h 234944"/>
                    <a:gd name="connsiteX2" fmla="*/ 268557 w 283618"/>
                    <a:gd name="connsiteY2" fmla="*/ 95673 h 234944"/>
                    <a:gd name="connsiteX3" fmla="*/ 89754 w 283618"/>
                    <a:gd name="connsiteY3" fmla="*/ 234944 h 234944"/>
                    <a:gd name="connsiteX4" fmla="*/ 8562 w 283618"/>
                    <a:gd name="connsiteY4" fmla="*/ 215353 h 234944"/>
                    <a:gd name="connsiteX5" fmla="*/ 1863 w 283618"/>
                    <a:gd name="connsiteY5" fmla="*/ 207880 h 234944"/>
                    <a:gd name="connsiteX6" fmla="*/ 5967 w 283618"/>
                    <a:gd name="connsiteY6" fmla="*/ 186236 h 234944"/>
                    <a:gd name="connsiteX7" fmla="*/ 110237 w 283618"/>
                    <a:gd name="connsiteY7" fmla="*/ 45959 h 234944"/>
                    <a:gd name="connsiteX8" fmla="*/ 172457 w 283618"/>
                    <a:gd name="connsiteY8" fmla="*/ 93389 h 234944"/>
                    <a:gd name="connsiteX9" fmla="*/ 283618 w 283618"/>
                    <a:gd name="connsiteY9" fmla="*/ 0 h 23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18" h="234944">
                      <a:moveTo>
                        <a:pt x="283618" y="39"/>
                      </a:moveTo>
                      <a:cubicBezTo>
                        <a:pt x="282340" y="18546"/>
                        <a:pt x="281450" y="38060"/>
                        <a:pt x="280985" y="58542"/>
                      </a:cubicBezTo>
                      <a:cubicBezTo>
                        <a:pt x="280676" y="71900"/>
                        <a:pt x="276339" y="84832"/>
                        <a:pt x="268557" y="95673"/>
                      </a:cubicBezTo>
                      <a:cubicBezTo>
                        <a:pt x="221088" y="161650"/>
                        <a:pt x="146593" y="234944"/>
                        <a:pt x="89754" y="234944"/>
                      </a:cubicBezTo>
                      <a:cubicBezTo>
                        <a:pt x="53553" y="234944"/>
                        <a:pt x="28424" y="228285"/>
                        <a:pt x="8562" y="215353"/>
                      </a:cubicBezTo>
                      <a:cubicBezTo>
                        <a:pt x="5735" y="213494"/>
                        <a:pt x="3296" y="210939"/>
                        <a:pt x="1863" y="207880"/>
                      </a:cubicBezTo>
                      <a:cubicBezTo>
                        <a:pt x="-1815" y="200252"/>
                        <a:pt x="160" y="191579"/>
                        <a:pt x="5967" y="186236"/>
                      </a:cubicBezTo>
                      <a:cubicBezTo>
                        <a:pt x="44260" y="151235"/>
                        <a:pt x="78487" y="110890"/>
                        <a:pt x="110237" y="45959"/>
                      </a:cubicBezTo>
                      <a:cubicBezTo>
                        <a:pt x="156505" y="67951"/>
                        <a:pt x="145703" y="93389"/>
                        <a:pt x="172457" y="93389"/>
                      </a:cubicBezTo>
                      <a:cubicBezTo>
                        <a:pt x="191546" y="93389"/>
                        <a:pt x="254928" y="30394"/>
                        <a:pt x="283618" y="0"/>
                      </a:cubicBezTo>
                      <a:close/>
                    </a:path>
                  </a:pathLst>
                </a:custGeom>
                <a:solidFill>
                  <a:srgbClr val="3A3A3A"/>
                </a:solidFill>
                <a:ln w="3868" cap="flat">
                  <a:noFill/>
                  <a:prstDash val="solid"/>
                  <a:miter/>
                </a:ln>
              </p:spPr>
              <p:txBody>
                <a:bodyPr rtlCol="0" anchor="ctr"/>
                <a:lstStyle/>
                <a:p>
                  <a:endParaRPr lang="en-GB"/>
                </a:p>
              </p:txBody>
            </p:sp>
          </p:grpSp>
          <p:grpSp>
            <p:nvGrpSpPr>
              <p:cNvPr id="119" name="Graphic 6">
                <a:extLst>
                  <a:ext uri="{FF2B5EF4-FFF2-40B4-BE49-F238E27FC236}">
                    <a16:creationId xmlns:a16="http://schemas.microsoft.com/office/drawing/2014/main" id="{2CC40539-947F-9C87-4E50-3D943024052A}"/>
                  </a:ext>
                  <a:ext uri="{C183D7F6-B498-43B3-948B-1728B52AA6E4}">
                    <adec:decorative xmlns:adec="http://schemas.microsoft.com/office/drawing/2017/decorative" val="1"/>
                  </a:ext>
                </a:extLst>
              </p:cNvPr>
              <p:cNvGrpSpPr/>
              <p:nvPr/>
            </p:nvGrpSpPr>
            <p:grpSpPr>
              <a:xfrm>
                <a:off x="3329238" y="749070"/>
                <a:ext cx="886192" cy="4054039"/>
                <a:chOff x="3329238" y="749070"/>
                <a:chExt cx="886192" cy="4054039"/>
              </a:xfrm>
              <a:noFill/>
            </p:grpSpPr>
            <p:sp>
              <p:nvSpPr>
                <p:cNvPr id="120" name="Freeform: Shape 119">
                  <a:extLst>
                    <a:ext uri="{FF2B5EF4-FFF2-40B4-BE49-F238E27FC236}">
                      <a16:creationId xmlns:a16="http://schemas.microsoft.com/office/drawing/2014/main" id="{3DFE90D9-392A-D342-A3F8-C9B341EB71A0}"/>
                    </a:ext>
                  </a:extLst>
                </p:cNvPr>
                <p:cNvSpPr/>
                <p:nvPr/>
              </p:nvSpPr>
              <p:spPr>
                <a:xfrm>
                  <a:off x="3563567" y="2917902"/>
                  <a:ext cx="459318" cy="121034"/>
                </a:xfrm>
                <a:custGeom>
                  <a:avLst/>
                  <a:gdLst>
                    <a:gd name="connsiteX0" fmla="*/ 459319 w 459318"/>
                    <a:gd name="connsiteY0" fmla="*/ 74417 h 121034"/>
                    <a:gd name="connsiteX1" fmla="*/ 297668 w 459318"/>
                    <a:gd name="connsiteY1" fmla="*/ 121034 h 121034"/>
                    <a:gd name="connsiteX2" fmla="*/ 0 w 459318"/>
                    <a:gd name="connsiteY2" fmla="*/ 0 h 121034"/>
                  </a:gdLst>
                  <a:ahLst/>
                  <a:cxnLst>
                    <a:cxn ang="0">
                      <a:pos x="connsiteX0" y="connsiteY0"/>
                    </a:cxn>
                    <a:cxn ang="0">
                      <a:pos x="connsiteX1" y="connsiteY1"/>
                    </a:cxn>
                    <a:cxn ang="0">
                      <a:pos x="connsiteX2" y="connsiteY2"/>
                    </a:cxn>
                  </a:cxnLst>
                  <a:rect l="l" t="t" r="r" b="b"/>
                  <a:pathLst>
                    <a:path w="459318" h="121034">
                      <a:moveTo>
                        <a:pt x="459319" y="74417"/>
                      </a:moveTo>
                      <a:cubicBezTo>
                        <a:pt x="408520" y="106941"/>
                        <a:pt x="353423" y="121034"/>
                        <a:pt x="297668" y="121034"/>
                      </a:cubicBezTo>
                      <a:cubicBezTo>
                        <a:pt x="193361" y="121034"/>
                        <a:pt x="81658" y="69152"/>
                        <a:pt x="0" y="0"/>
                      </a:cubicBezTo>
                    </a:path>
                  </a:pathLst>
                </a:custGeom>
                <a:noFill/>
                <a:ln w="23211" cap="rnd">
                  <a:solidFill>
                    <a:srgbClr val="3A3A3A"/>
                  </a:solidFill>
                  <a:prstDash val="solid"/>
                  <a:round/>
                </a:ln>
              </p:spPr>
              <p:txBody>
                <a:bodyPr rtlCol="0" anchor="ctr"/>
                <a:lstStyle/>
                <a:p>
                  <a:endParaRPr lang="en-GB"/>
                </a:p>
              </p:txBody>
            </p:sp>
            <p:sp>
              <p:nvSpPr>
                <p:cNvPr id="121" name="Freeform: Shape 120">
                  <a:extLst>
                    <a:ext uri="{FF2B5EF4-FFF2-40B4-BE49-F238E27FC236}">
                      <a16:creationId xmlns:a16="http://schemas.microsoft.com/office/drawing/2014/main" id="{E5630230-4389-C14E-DB90-6C249D74DACD}"/>
                    </a:ext>
                  </a:extLst>
                </p:cNvPr>
                <p:cNvSpPr/>
                <p:nvPr/>
              </p:nvSpPr>
              <p:spPr>
                <a:xfrm>
                  <a:off x="3712247" y="2179693"/>
                  <a:ext cx="197542" cy="171949"/>
                </a:xfrm>
                <a:custGeom>
                  <a:avLst/>
                  <a:gdLst>
                    <a:gd name="connsiteX0" fmla="*/ 197542 w 197542"/>
                    <a:gd name="connsiteY0" fmla="*/ 38176 h 171949"/>
                    <a:gd name="connsiteX1" fmla="*/ 62918 w 197542"/>
                    <a:gd name="connsiteY1" fmla="*/ 171949 h 171949"/>
                    <a:gd name="connsiteX2" fmla="*/ 0 w 197542"/>
                    <a:gd name="connsiteY2" fmla="*/ 94628 h 171949"/>
                    <a:gd name="connsiteX3" fmla="*/ 37789 w 197542"/>
                    <a:gd name="connsiteY3" fmla="*/ 0 h 171949"/>
                  </a:gdLst>
                  <a:ahLst/>
                  <a:cxnLst>
                    <a:cxn ang="0">
                      <a:pos x="connsiteX0" y="connsiteY0"/>
                    </a:cxn>
                    <a:cxn ang="0">
                      <a:pos x="connsiteX1" y="connsiteY1"/>
                    </a:cxn>
                    <a:cxn ang="0">
                      <a:pos x="connsiteX2" y="connsiteY2"/>
                    </a:cxn>
                    <a:cxn ang="0">
                      <a:pos x="connsiteX3" y="connsiteY3"/>
                    </a:cxn>
                  </a:cxnLst>
                  <a:rect l="l" t="t" r="r" b="b"/>
                  <a:pathLst>
                    <a:path w="197542" h="171949">
                      <a:moveTo>
                        <a:pt x="197542" y="38176"/>
                      </a:moveTo>
                      <a:cubicBezTo>
                        <a:pt x="136599" y="98229"/>
                        <a:pt x="114413" y="171949"/>
                        <a:pt x="62918" y="171949"/>
                      </a:cubicBezTo>
                      <a:cubicBezTo>
                        <a:pt x="18353" y="171949"/>
                        <a:pt x="0" y="134857"/>
                        <a:pt x="0" y="94628"/>
                      </a:cubicBezTo>
                      <a:cubicBezTo>
                        <a:pt x="0" y="64699"/>
                        <a:pt x="16300" y="30975"/>
                        <a:pt x="37789" y="0"/>
                      </a:cubicBezTo>
                    </a:path>
                  </a:pathLst>
                </a:custGeom>
                <a:noFill/>
                <a:ln w="23211" cap="rnd">
                  <a:solidFill>
                    <a:srgbClr val="3A3A3A"/>
                  </a:solidFill>
                  <a:prstDash val="solid"/>
                  <a:round/>
                </a:ln>
              </p:spPr>
              <p:txBody>
                <a:bodyPr rtlCol="0" anchor="ctr"/>
                <a:lstStyle/>
                <a:p>
                  <a:endParaRPr lang="en-GB"/>
                </a:p>
              </p:txBody>
            </p:sp>
            <p:sp>
              <p:nvSpPr>
                <p:cNvPr id="122" name="Freeform: Shape 121">
                  <a:extLst>
                    <a:ext uri="{FF2B5EF4-FFF2-40B4-BE49-F238E27FC236}">
                      <a16:creationId xmlns:a16="http://schemas.microsoft.com/office/drawing/2014/main" id="{FE2DF9B3-A7AB-0B6A-A38F-1265055EB04B}"/>
                    </a:ext>
                  </a:extLst>
                </p:cNvPr>
                <p:cNvSpPr/>
                <p:nvPr/>
              </p:nvSpPr>
              <p:spPr>
                <a:xfrm>
                  <a:off x="3899606" y="1343643"/>
                  <a:ext cx="142275" cy="146433"/>
                </a:xfrm>
                <a:custGeom>
                  <a:avLst/>
                  <a:gdLst>
                    <a:gd name="connsiteX0" fmla="*/ 0 w 142275"/>
                    <a:gd name="connsiteY0" fmla="*/ 0 h 146433"/>
                    <a:gd name="connsiteX1" fmla="*/ 89324 w 142275"/>
                    <a:gd name="connsiteY1" fmla="*/ 28187 h 146433"/>
                    <a:gd name="connsiteX2" fmla="*/ 125100 w 142275"/>
                    <a:gd name="connsiteY2" fmla="*/ 146434 h 146433"/>
                  </a:gdLst>
                  <a:ahLst/>
                  <a:cxnLst>
                    <a:cxn ang="0">
                      <a:pos x="connsiteX0" y="connsiteY0"/>
                    </a:cxn>
                    <a:cxn ang="0">
                      <a:pos x="connsiteX1" y="connsiteY1"/>
                    </a:cxn>
                    <a:cxn ang="0">
                      <a:pos x="connsiteX2" y="connsiteY2"/>
                    </a:cxn>
                  </a:cxnLst>
                  <a:rect l="l" t="t" r="r" b="b"/>
                  <a:pathLst>
                    <a:path w="142275" h="146433">
                      <a:moveTo>
                        <a:pt x="0" y="0"/>
                      </a:moveTo>
                      <a:cubicBezTo>
                        <a:pt x="32756" y="4104"/>
                        <a:pt x="63886" y="13513"/>
                        <a:pt x="89324" y="28187"/>
                      </a:cubicBezTo>
                      <a:cubicBezTo>
                        <a:pt x="144730" y="60130"/>
                        <a:pt x="156655" y="107715"/>
                        <a:pt x="125100" y="146434"/>
                      </a:cubicBezTo>
                    </a:path>
                  </a:pathLst>
                </a:custGeom>
                <a:noFill/>
                <a:ln w="23211" cap="rnd">
                  <a:solidFill>
                    <a:srgbClr val="3A3A3A"/>
                  </a:solidFill>
                  <a:prstDash val="solid"/>
                  <a:round/>
                </a:ln>
              </p:spPr>
              <p:txBody>
                <a:bodyPr rtlCol="0" anchor="ctr"/>
                <a:lstStyle/>
                <a:p>
                  <a:endParaRPr lang="en-GB"/>
                </a:p>
              </p:txBody>
            </p:sp>
            <p:sp>
              <p:nvSpPr>
                <p:cNvPr id="123" name="Freeform: Shape 122">
                  <a:extLst>
                    <a:ext uri="{FF2B5EF4-FFF2-40B4-BE49-F238E27FC236}">
                      <a16:creationId xmlns:a16="http://schemas.microsoft.com/office/drawing/2014/main" id="{257B4A38-179E-9F64-4345-B3AFCF4A9CC5}"/>
                    </a:ext>
                  </a:extLst>
                </p:cNvPr>
                <p:cNvSpPr/>
                <p:nvPr/>
              </p:nvSpPr>
              <p:spPr>
                <a:xfrm>
                  <a:off x="3329238" y="1314724"/>
                  <a:ext cx="853265" cy="3488385"/>
                </a:xfrm>
                <a:custGeom>
                  <a:avLst/>
                  <a:gdLst>
                    <a:gd name="connsiteX0" fmla="*/ 550583 w 853265"/>
                    <a:gd name="connsiteY0" fmla="*/ 2319665 h 3488385"/>
                    <a:gd name="connsiteX1" fmla="*/ 592322 w 853265"/>
                    <a:gd name="connsiteY1" fmla="*/ 2248500 h 3488385"/>
                    <a:gd name="connsiteX2" fmla="*/ 743827 w 853265"/>
                    <a:gd name="connsiteY2" fmla="*/ 1858333 h 3488385"/>
                    <a:gd name="connsiteX3" fmla="*/ 700734 w 853265"/>
                    <a:gd name="connsiteY3" fmla="*/ 1694128 h 3488385"/>
                    <a:gd name="connsiteX4" fmla="*/ 693648 w 853265"/>
                    <a:gd name="connsiteY4" fmla="*/ 1677595 h 3488385"/>
                    <a:gd name="connsiteX5" fmla="*/ 620586 w 853265"/>
                    <a:gd name="connsiteY5" fmla="*/ 1463829 h 3488385"/>
                    <a:gd name="connsiteX6" fmla="*/ 621167 w 853265"/>
                    <a:gd name="connsiteY6" fmla="*/ 1445090 h 3488385"/>
                    <a:gd name="connsiteX7" fmla="*/ 792497 w 853265"/>
                    <a:gd name="connsiteY7" fmla="*/ 922350 h 3488385"/>
                    <a:gd name="connsiteX8" fmla="*/ 814528 w 853265"/>
                    <a:gd name="connsiteY8" fmla="*/ 855212 h 3488385"/>
                    <a:gd name="connsiteX9" fmla="*/ 817819 w 853265"/>
                    <a:gd name="connsiteY9" fmla="*/ 482662 h 3488385"/>
                    <a:gd name="connsiteX10" fmla="*/ 694500 w 853265"/>
                    <a:gd name="connsiteY10" fmla="*/ 227932 h 3488385"/>
                    <a:gd name="connsiteX11" fmla="*/ 695429 w 853265"/>
                    <a:gd name="connsiteY11" fmla="*/ 175353 h 3488385"/>
                    <a:gd name="connsiteX12" fmla="*/ 695700 w 853265"/>
                    <a:gd name="connsiteY12" fmla="*/ 160175 h 3488385"/>
                    <a:gd name="connsiteX13" fmla="*/ 664338 w 853265"/>
                    <a:gd name="connsiteY13" fmla="*/ 121805 h 3488385"/>
                    <a:gd name="connsiteX14" fmla="*/ 631621 w 853265"/>
                    <a:gd name="connsiteY14" fmla="*/ 122153 h 3488385"/>
                    <a:gd name="connsiteX15" fmla="*/ 541949 w 853265"/>
                    <a:gd name="connsiteY15" fmla="*/ 169119 h 3488385"/>
                    <a:gd name="connsiteX16" fmla="*/ 540439 w 853265"/>
                    <a:gd name="connsiteY16" fmla="*/ 183406 h 3488385"/>
                    <a:gd name="connsiteX17" fmla="*/ 542142 w 853265"/>
                    <a:gd name="connsiteY17" fmla="*/ 185884 h 3488385"/>
                    <a:gd name="connsiteX18" fmla="*/ 552170 w 853265"/>
                    <a:gd name="connsiteY18" fmla="*/ 190453 h 3488385"/>
                    <a:gd name="connsiteX19" fmla="*/ 566767 w 853265"/>
                    <a:gd name="connsiteY19" fmla="*/ 189020 h 3488385"/>
                    <a:gd name="connsiteX20" fmla="*/ 582487 w 853265"/>
                    <a:gd name="connsiteY20" fmla="*/ 195680 h 3488385"/>
                    <a:gd name="connsiteX21" fmla="*/ 606492 w 853265"/>
                    <a:gd name="connsiteY21" fmla="*/ 225880 h 3488385"/>
                    <a:gd name="connsiteX22" fmla="*/ 560921 w 853265"/>
                    <a:gd name="connsiteY22" fmla="*/ 233856 h 3488385"/>
                    <a:gd name="connsiteX23" fmla="*/ 531843 w 853265"/>
                    <a:gd name="connsiteY23" fmla="*/ 235212 h 3488385"/>
                    <a:gd name="connsiteX24" fmla="*/ 404033 w 853265"/>
                    <a:gd name="connsiteY24" fmla="*/ 204663 h 3488385"/>
                    <a:gd name="connsiteX25" fmla="*/ 375962 w 853265"/>
                    <a:gd name="connsiteY25" fmla="*/ 183755 h 3488385"/>
                    <a:gd name="connsiteX26" fmla="*/ 379021 w 853265"/>
                    <a:gd name="connsiteY26" fmla="*/ 75110 h 3488385"/>
                    <a:gd name="connsiteX27" fmla="*/ 458897 w 853265"/>
                    <a:gd name="connsiteY27" fmla="*/ 59352 h 3488385"/>
                    <a:gd name="connsiteX28" fmla="*/ 461491 w 853265"/>
                    <a:gd name="connsiteY28" fmla="*/ 38831 h 3488385"/>
                    <a:gd name="connsiteX29" fmla="*/ 458742 w 853265"/>
                    <a:gd name="connsiteY29" fmla="*/ 35424 h 3488385"/>
                    <a:gd name="connsiteX30" fmla="*/ 399309 w 853265"/>
                    <a:gd name="connsiteY30" fmla="*/ 654 h 3488385"/>
                    <a:gd name="connsiteX31" fmla="*/ 319549 w 853265"/>
                    <a:gd name="connsiteY31" fmla="*/ 107982 h 3488385"/>
                    <a:gd name="connsiteX32" fmla="*/ 202116 w 853265"/>
                    <a:gd name="connsiteY32" fmla="*/ 373359 h 3488385"/>
                    <a:gd name="connsiteX33" fmla="*/ 235607 w 853265"/>
                    <a:gd name="connsiteY33" fmla="*/ 666691 h 3488385"/>
                    <a:gd name="connsiteX34" fmla="*/ 282108 w 853265"/>
                    <a:gd name="connsiteY34" fmla="*/ 921227 h 3488385"/>
                    <a:gd name="connsiteX35" fmla="*/ 271538 w 853265"/>
                    <a:gd name="connsiteY35" fmla="*/ 1008460 h 3488385"/>
                    <a:gd name="connsiteX36" fmla="*/ 255625 w 853265"/>
                    <a:gd name="connsiteY36" fmla="*/ 1037848 h 3488385"/>
                    <a:gd name="connsiteX37" fmla="*/ 225502 w 853265"/>
                    <a:gd name="connsiteY37" fmla="*/ 1128720 h 3488385"/>
                    <a:gd name="connsiteX38" fmla="*/ 240021 w 853265"/>
                    <a:gd name="connsiteY38" fmla="*/ 1187379 h 3488385"/>
                    <a:gd name="connsiteX39" fmla="*/ 252373 w 853265"/>
                    <a:gd name="connsiteY39" fmla="*/ 1234770 h 3488385"/>
                    <a:gd name="connsiteX40" fmla="*/ 252295 w 853265"/>
                    <a:gd name="connsiteY40" fmla="*/ 1254439 h 3488385"/>
                    <a:gd name="connsiteX41" fmla="*/ 263252 w 853265"/>
                    <a:gd name="connsiteY41" fmla="*/ 1421084 h 3488385"/>
                    <a:gd name="connsiteX42" fmla="*/ 259652 w 853265"/>
                    <a:gd name="connsiteY42" fmla="*/ 1475251 h 3488385"/>
                    <a:gd name="connsiteX43" fmla="*/ 253650 w 853265"/>
                    <a:gd name="connsiteY43" fmla="*/ 1497244 h 3488385"/>
                    <a:gd name="connsiteX44" fmla="*/ 234213 w 853265"/>
                    <a:gd name="connsiteY44" fmla="*/ 1603139 h 3488385"/>
                    <a:gd name="connsiteX45" fmla="*/ 226857 w 853265"/>
                    <a:gd name="connsiteY45" fmla="*/ 1724173 h 3488385"/>
                    <a:gd name="connsiteX46" fmla="*/ 301777 w 853265"/>
                    <a:gd name="connsiteY46" fmla="*/ 2105242 h 3488385"/>
                    <a:gd name="connsiteX47" fmla="*/ 310412 w 853265"/>
                    <a:gd name="connsiteY47" fmla="*/ 2250010 h 3488385"/>
                    <a:gd name="connsiteX48" fmla="*/ 295079 w 853265"/>
                    <a:gd name="connsiteY48" fmla="*/ 2320594 h 3488385"/>
                    <a:gd name="connsiteX49" fmla="*/ 283580 w 853265"/>
                    <a:gd name="connsiteY49" fmla="*/ 2384170 h 3488385"/>
                    <a:gd name="connsiteX50" fmla="*/ 174316 w 853265"/>
                    <a:gd name="connsiteY50" fmla="*/ 3118507 h 3488385"/>
                    <a:gd name="connsiteX51" fmla="*/ 110237 w 853265"/>
                    <a:gd name="connsiteY51" fmla="*/ 3299400 h 3488385"/>
                    <a:gd name="connsiteX52" fmla="*/ 5967 w 853265"/>
                    <a:gd name="connsiteY52" fmla="*/ 3439677 h 3488385"/>
                    <a:gd name="connsiteX53" fmla="*/ 1863 w 853265"/>
                    <a:gd name="connsiteY53" fmla="*/ 3461321 h 3488385"/>
                    <a:gd name="connsiteX54" fmla="*/ 8561 w 853265"/>
                    <a:gd name="connsiteY54" fmla="*/ 3468794 h 3488385"/>
                    <a:gd name="connsiteX55" fmla="*/ 89754 w 853265"/>
                    <a:gd name="connsiteY55" fmla="*/ 3488385 h 3488385"/>
                    <a:gd name="connsiteX56" fmla="*/ 268557 w 853265"/>
                    <a:gd name="connsiteY56" fmla="*/ 3349115 h 3488385"/>
                    <a:gd name="connsiteX57" fmla="*/ 280985 w 853265"/>
                    <a:gd name="connsiteY57" fmla="*/ 3311983 h 3488385"/>
                    <a:gd name="connsiteX58" fmla="*/ 283618 w 853265"/>
                    <a:gd name="connsiteY58" fmla="*/ 3253480 h 3488385"/>
                    <a:gd name="connsiteX59" fmla="*/ 432414 w 853265"/>
                    <a:gd name="connsiteY59" fmla="*/ 2749286 h 3488385"/>
                    <a:gd name="connsiteX60" fmla="*/ 458007 w 853265"/>
                    <a:gd name="connsiteY60" fmla="*/ 2595573 h 3488385"/>
                    <a:gd name="connsiteX61" fmla="*/ 497306 w 853265"/>
                    <a:gd name="connsiteY61" fmla="*/ 2428309 h 3488385"/>
                    <a:gd name="connsiteX62" fmla="*/ 550506 w 853265"/>
                    <a:gd name="connsiteY62" fmla="*/ 2319626 h 348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53265" h="3488385">
                      <a:moveTo>
                        <a:pt x="550583" y="2319665"/>
                      </a:moveTo>
                      <a:cubicBezTo>
                        <a:pt x="564018" y="2295737"/>
                        <a:pt x="578112" y="2272041"/>
                        <a:pt x="592322" y="2248500"/>
                      </a:cubicBezTo>
                      <a:cubicBezTo>
                        <a:pt x="666584" y="2125569"/>
                        <a:pt x="743827" y="2005541"/>
                        <a:pt x="743827" y="1858333"/>
                      </a:cubicBezTo>
                      <a:cubicBezTo>
                        <a:pt x="743827" y="1787749"/>
                        <a:pt x="723616" y="1740628"/>
                        <a:pt x="700734" y="1694128"/>
                      </a:cubicBezTo>
                      <a:cubicBezTo>
                        <a:pt x="698410" y="1688475"/>
                        <a:pt x="696049" y="1682977"/>
                        <a:pt x="693648" y="1677595"/>
                      </a:cubicBezTo>
                      <a:cubicBezTo>
                        <a:pt x="660195" y="1602248"/>
                        <a:pt x="620586" y="1550288"/>
                        <a:pt x="620586" y="1463829"/>
                      </a:cubicBezTo>
                      <a:cubicBezTo>
                        <a:pt x="620586" y="1457789"/>
                        <a:pt x="620780" y="1451517"/>
                        <a:pt x="621167" y="1445090"/>
                      </a:cubicBezTo>
                      <a:cubicBezTo>
                        <a:pt x="626704" y="1405171"/>
                        <a:pt x="736432" y="1090234"/>
                        <a:pt x="792497" y="922350"/>
                      </a:cubicBezTo>
                      <a:cubicBezTo>
                        <a:pt x="801363" y="895712"/>
                        <a:pt x="808952" y="872752"/>
                        <a:pt x="814528" y="855212"/>
                      </a:cubicBezTo>
                      <a:cubicBezTo>
                        <a:pt x="868888" y="683805"/>
                        <a:pt x="862345" y="588170"/>
                        <a:pt x="817819" y="482662"/>
                      </a:cubicBezTo>
                      <a:cubicBezTo>
                        <a:pt x="773292" y="377115"/>
                        <a:pt x="694500" y="227932"/>
                        <a:pt x="694500" y="227932"/>
                      </a:cubicBezTo>
                      <a:lnTo>
                        <a:pt x="695429" y="175353"/>
                      </a:lnTo>
                      <a:lnTo>
                        <a:pt x="695700" y="160175"/>
                      </a:lnTo>
                      <a:cubicBezTo>
                        <a:pt x="696010" y="141435"/>
                        <a:pt x="682846" y="124747"/>
                        <a:pt x="664338" y="121805"/>
                      </a:cubicBezTo>
                      <a:cubicBezTo>
                        <a:pt x="655781" y="120450"/>
                        <a:pt x="645056" y="120256"/>
                        <a:pt x="631621" y="122153"/>
                      </a:cubicBezTo>
                      <a:cubicBezTo>
                        <a:pt x="590773" y="128000"/>
                        <a:pt x="556120" y="156071"/>
                        <a:pt x="541949" y="169119"/>
                      </a:cubicBezTo>
                      <a:cubicBezTo>
                        <a:pt x="537922" y="172836"/>
                        <a:pt x="537302" y="178915"/>
                        <a:pt x="540439" y="183406"/>
                      </a:cubicBezTo>
                      <a:lnTo>
                        <a:pt x="542142" y="185884"/>
                      </a:lnTo>
                      <a:cubicBezTo>
                        <a:pt x="544427" y="189098"/>
                        <a:pt x="548221" y="190879"/>
                        <a:pt x="552170" y="190453"/>
                      </a:cubicBezTo>
                      <a:lnTo>
                        <a:pt x="566767" y="189020"/>
                      </a:lnTo>
                      <a:cubicBezTo>
                        <a:pt x="572807" y="188440"/>
                        <a:pt x="578770" y="190918"/>
                        <a:pt x="582487" y="195680"/>
                      </a:cubicBezTo>
                      <a:lnTo>
                        <a:pt x="606492" y="225880"/>
                      </a:lnTo>
                      <a:cubicBezTo>
                        <a:pt x="591857" y="229752"/>
                        <a:pt x="576486" y="232385"/>
                        <a:pt x="560921" y="233856"/>
                      </a:cubicBezTo>
                      <a:cubicBezTo>
                        <a:pt x="551280" y="234786"/>
                        <a:pt x="541562" y="235212"/>
                        <a:pt x="531843" y="235212"/>
                      </a:cubicBezTo>
                      <a:cubicBezTo>
                        <a:pt x="485574" y="235212"/>
                        <a:pt x="439344" y="225029"/>
                        <a:pt x="404033" y="204663"/>
                      </a:cubicBezTo>
                      <a:cubicBezTo>
                        <a:pt x="392921" y="198235"/>
                        <a:pt x="383551" y="191189"/>
                        <a:pt x="375962" y="183755"/>
                      </a:cubicBezTo>
                      <a:cubicBezTo>
                        <a:pt x="341812" y="150263"/>
                        <a:pt x="342858" y="108098"/>
                        <a:pt x="379021" y="75110"/>
                      </a:cubicBezTo>
                      <a:cubicBezTo>
                        <a:pt x="402175" y="80724"/>
                        <a:pt x="433227" y="78285"/>
                        <a:pt x="458897" y="59352"/>
                      </a:cubicBezTo>
                      <a:cubicBezTo>
                        <a:pt x="465402" y="54551"/>
                        <a:pt x="466447" y="45219"/>
                        <a:pt x="461491" y="38831"/>
                      </a:cubicBezTo>
                      <a:cubicBezTo>
                        <a:pt x="460601" y="37708"/>
                        <a:pt x="459710" y="36547"/>
                        <a:pt x="458742" y="35424"/>
                      </a:cubicBezTo>
                      <a:cubicBezTo>
                        <a:pt x="446198" y="20517"/>
                        <a:pt x="426877" y="4913"/>
                        <a:pt x="399309" y="654"/>
                      </a:cubicBezTo>
                      <a:cubicBezTo>
                        <a:pt x="342742" y="-8019"/>
                        <a:pt x="331165" y="71742"/>
                        <a:pt x="319549" y="107982"/>
                      </a:cubicBezTo>
                      <a:cubicBezTo>
                        <a:pt x="307972" y="144223"/>
                        <a:pt x="223798" y="242839"/>
                        <a:pt x="202116" y="373359"/>
                      </a:cubicBezTo>
                      <a:cubicBezTo>
                        <a:pt x="191933" y="434535"/>
                        <a:pt x="211989" y="546780"/>
                        <a:pt x="235607" y="666691"/>
                      </a:cubicBezTo>
                      <a:cubicBezTo>
                        <a:pt x="252605" y="752956"/>
                        <a:pt x="271422" y="843171"/>
                        <a:pt x="282108" y="921227"/>
                      </a:cubicBezTo>
                      <a:cubicBezTo>
                        <a:pt x="286135" y="950731"/>
                        <a:pt x="282921" y="980893"/>
                        <a:pt x="271538" y="1008460"/>
                      </a:cubicBezTo>
                      <a:cubicBezTo>
                        <a:pt x="267860" y="1017327"/>
                        <a:pt x="263059" y="1026774"/>
                        <a:pt x="255625" y="1037848"/>
                      </a:cubicBezTo>
                      <a:cubicBezTo>
                        <a:pt x="237233" y="1065377"/>
                        <a:pt x="225502" y="1096855"/>
                        <a:pt x="225502" y="1128720"/>
                      </a:cubicBezTo>
                      <a:cubicBezTo>
                        <a:pt x="225502" y="1151138"/>
                        <a:pt x="230845" y="1170343"/>
                        <a:pt x="240021" y="1187379"/>
                      </a:cubicBezTo>
                      <a:cubicBezTo>
                        <a:pt x="247920" y="1202014"/>
                        <a:pt x="252489" y="1218160"/>
                        <a:pt x="252373" y="1234770"/>
                      </a:cubicBezTo>
                      <a:cubicBezTo>
                        <a:pt x="252334" y="1241236"/>
                        <a:pt x="252295" y="1247741"/>
                        <a:pt x="252295" y="1254439"/>
                      </a:cubicBezTo>
                      <a:cubicBezTo>
                        <a:pt x="252295" y="1347325"/>
                        <a:pt x="256903" y="1379268"/>
                        <a:pt x="263252" y="1421084"/>
                      </a:cubicBezTo>
                      <a:cubicBezTo>
                        <a:pt x="266001" y="1439204"/>
                        <a:pt x="264724" y="1457673"/>
                        <a:pt x="259652" y="1475251"/>
                      </a:cubicBezTo>
                      <a:cubicBezTo>
                        <a:pt x="257561" y="1482569"/>
                        <a:pt x="255547" y="1489926"/>
                        <a:pt x="253650" y="1497244"/>
                      </a:cubicBezTo>
                      <a:cubicBezTo>
                        <a:pt x="244396" y="1532478"/>
                        <a:pt x="238279" y="1567711"/>
                        <a:pt x="234213" y="1603139"/>
                      </a:cubicBezTo>
                      <a:cubicBezTo>
                        <a:pt x="229606" y="1643174"/>
                        <a:pt x="227631" y="1683441"/>
                        <a:pt x="226857" y="1724173"/>
                      </a:cubicBezTo>
                      <a:cubicBezTo>
                        <a:pt x="231619" y="1854384"/>
                        <a:pt x="254076" y="1975031"/>
                        <a:pt x="301777" y="2105242"/>
                      </a:cubicBezTo>
                      <a:cubicBezTo>
                        <a:pt x="318736" y="2151588"/>
                        <a:pt x="321524" y="2201922"/>
                        <a:pt x="310412" y="2250010"/>
                      </a:cubicBezTo>
                      <a:cubicBezTo>
                        <a:pt x="304875" y="2273861"/>
                        <a:pt x="299725" y="2297557"/>
                        <a:pt x="295079" y="2320594"/>
                      </a:cubicBezTo>
                      <a:cubicBezTo>
                        <a:pt x="290743" y="2342470"/>
                        <a:pt x="286793" y="2363765"/>
                        <a:pt x="283580" y="2384170"/>
                      </a:cubicBezTo>
                      <a:cubicBezTo>
                        <a:pt x="259884" y="2533856"/>
                        <a:pt x="263756" y="2781965"/>
                        <a:pt x="174316" y="3118507"/>
                      </a:cubicBezTo>
                      <a:cubicBezTo>
                        <a:pt x="153795" y="3195595"/>
                        <a:pt x="132654" y="3253634"/>
                        <a:pt x="110237" y="3299400"/>
                      </a:cubicBezTo>
                      <a:cubicBezTo>
                        <a:pt x="78487" y="3364331"/>
                        <a:pt x="44260" y="3404637"/>
                        <a:pt x="5967" y="3439677"/>
                      </a:cubicBezTo>
                      <a:cubicBezTo>
                        <a:pt x="160" y="3445020"/>
                        <a:pt x="-1815" y="3453693"/>
                        <a:pt x="1863" y="3461321"/>
                      </a:cubicBezTo>
                      <a:cubicBezTo>
                        <a:pt x="3296" y="3464380"/>
                        <a:pt x="5735" y="3466935"/>
                        <a:pt x="8561" y="3468794"/>
                      </a:cubicBezTo>
                      <a:cubicBezTo>
                        <a:pt x="28424" y="3481725"/>
                        <a:pt x="53552" y="3488385"/>
                        <a:pt x="89754" y="3488385"/>
                      </a:cubicBezTo>
                      <a:cubicBezTo>
                        <a:pt x="146593" y="3488385"/>
                        <a:pt x="221049" y="3415091"/>
                        <a:pt x="268557" y="3349115"/>
                      </a:cubicBezTo>
                      <a:cubicBezTo>
                        <a:pt x="276339" y="3338273"/>
                        <a:pt x="280676" y="3325341"/>
                        <a:pt x="280985" y="3311983"/>
                      </a:cubicBezTo>
                      <a:cubicBezTo>
                        <a:pt x="281450" y="3291463"/>
                        <a:pt x="282341" y="3271987"/>
                        <a:pt x="283618" y="3253480"/>
                      </a:cubicBezTo>
                      <a:cubicBezTo>
                        <a:pt x="299686" y="3016406"/>
                        <a:pt x="375420" y="2932115"/>
                        <a:pt x="432414" y="2749286"/>
                      </a:cubicBezTo>
                      <a:cubicBezTo>
                        <a:pt x="461182" y="2656943"/>
                        <a:pt x="455219" y="2619618"/>
                        <a:pt x="458007" y="2595573"/>
                      </a:cubicBezTo>
                      <a:cubicBezTo>
                        <a:pt x="461375" y="2535869"/>
                        <a:pt x="476127" y="2480734"/>
                        <a:pt x="497306" y="2428309"/>
                      </a:cubicBezTo>
                      <a:cubicBezTo>
                        <a:pt x="512406" y="2390946"/>
                        <a:pt x="530720" y="2354938"/>
                        <a:pt x="550506" y="2319626"/>
                      </a:cubicBezTo>
                    </a:path>
                  </a:pathLst>
                </a:custGeom>
                <a:noFill/>
                <a:ln w="23211" cap="rnd">
                  <a:solidFill>
                    <a:srgbClr val="3A3A3A"/>
                  </a:solidFill>
                  <a:prstDash val="solid"/>
                  <a:round/>
                </a:ln>
              </p:spPr>
              <p:txBody>
                <a:bodyPr rtlCol="0" anchor="ctr"/>
                <a:lstStyle/>
                <a:p>
                  <a:endParaRPr lang="en-GB"/>
                </a:p>
              </p:txBody>
            </p:sp>
            <p:sp>
              <p:nvSpPr>
                <p:cNvPr id="124" name="Freeform: Shape 123">
                  <a:extLst>
                    <a:ext uri="{FF2B5EF4-FFF2-40B4-BE49-F238E27FC236}">
                      <a16:creationId xmlns:a16="http://schemas.microsoft.com/office/drawing/2014/main" id="{6C230466-62B4-09A1-7DE2-9F069F6B2F5B}"/>
                    </a:ext>
                  </a:extLst>
                </p:cNvPr>
                <p:cNvSpPr/>
                <p:nvPr/>
              </p:nvSpPr>
              <p:spPr>
                <a:xfrm>
                  <a:off x="3826582" y="3563031"/>
                  <a:ext cx="388848" cy="861398"/>
                </a:xfrm>
                <a:custGeom>
                  <a:avLst/>
                  <a:gdLst>
                    <a:gd name="connsiteX0" fmla="*/ 0 w 388848"/>
                    <a:gd name="connsiteY0" fmla="*/ 180041 h 861398"/>
                    <a:gd name="connsiteX1" fmla="*/ 235099 w 388848"/>
                    <a:gd name="connsiteY1" fmla="*/ 684118 h 861398"/>
                    <a:gd name="connsiteX2" fmla="*/ 234441 w 388848"/>
                    <a:gd name="connsiteY2" fmla="*/ 702394 h 861398"/>
                    <a:gd name="connsiteX3" fmla="*/ 179306 w 388848"/>
                    <a:gd name="connsiteY3" fmla="*/ 836863 h 861398"/>
                    <a:gd name="connsiteX4" fmla="*/ 177912 w 388848"/>
                    <a:gd name="connsiteY4" fmla="*/ 845614 h 861398"/>
                    <a:gd name="connsiteX5" fmla="*/ 184378 w 388848"/>
                    <a:gd name="connsiteY5" fmla="*/ 851615 h 861398"/>
                    <a:gd name="connsiteX6" fmla="*/ 231924 w 388848"/>
                    <a:gd name="connsiteY6" fmla="*/ 860830 h 861398"/>
                    <a:gd name="connsiteX7" fmla="*/ 297630 w 388848"/>
                    <a:gd name="connsiteY7" fmla="*/ 837057 h 861398"/>
                    <a:gd name="connsiteX8" fmla="*/ 381649 w 388848"/>
                    <a:gd name="connsiteY8" fmla="*/ 654189 h 861398"/>
                    <a:gd name="connsiteX9" fmla="*/ 377622 w 388848"/>
                    <a:gd name="connsiteY9" fmla="*/ 595530 h 861398"/>
                    <a:gd name="connsiteX10" fmla="*/ 361515 w 388848"/>
                    <a:gd name="connsiteY10" fmla="*/ 573964 h 861398"/>
                    <a:gd name="connsiteX11" fmla="*/ 314588 w 388848"/>
                    <a:gd name="connsiteY11" fmla="*/ 488357 h 861398"/>
                    <a:gd name="connsiteX12" fmla="*/ 246870 w 388848"/>
                    <a:gd name="connsiteY12" fmla="*/ 250896 h 861398"/>
                    <a:gd name="connsiteX13" fmla="*/ 95054 w 388848"/>
                    <a:gd name="connsiteY13" fmla="*/ 194 h 861398"/>
                    <a:gd name="connsiteX14" fmla="*/ 94977 w 388848"/>
                    <a:gd name="connsiteY14" fmla="*/ 0 h 86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848" h="861398">
                      <a:moveTo>
                        <a:pt x="0" y="180041"/>
                      </a:moveTo>
                      <a:cubicBezTo>
                        <a:pt x="95984" y="298907"/>
                        <a:pt x="233163" y="511666"/>
                        <a:pt x="235099" y="684118"/>
                      </a:cubicBezTo>
                      <a:cubicBezTo>
                        <a:pt x="235177" y="690275"/>
                        <a:pt x="234944" y="696431"/>
                        <a:pt x="234441" y="702394"/>
                      </a:cubicBezTo>
                      <a:cubicBezTo>
                        <a:pt x="229950" y="758961"/>
                        <a:pt x="202382" y="806121"/>
                        <a:pt x="179306" y="836863"/>
                      </a:cubicBezTo>
                      <a:cubicBezTo>
                        <a:pt x="177447" y="839380"/>
                        <a:pt x="176905" y="842632"/>
                        <a:pt x="177912" y="845614"/>
                      </a:cubicBezTo>
                      <a:cubicBezTo>
                        <a:pt x="178957" y="848556"/>
                        <a:pt x="181319" y="850841"/>
                        <a:pt x="184378" y="851615"/>
                      </a:cubicBezTo>
                      <a:cubicBezTo>
                        <a:pt x="199943" y="855835"/>
                        <a:pt x="215701" y="858855"/>
                        <a:pt x="231924" y="860830"/>
                      </a:cubicBezTo>
                      <a:cubicBezTo>
                        <a:pt x="256317" y="863811"/>
                        <a:pt x="280748" y="854945"/>
                        <a:pt x="297630" y="837057"/>
                      </a:cubicBezTo>
                      <a:cubicBezTo>
                        <a:pt x="357411" y="773558"/>
                        <a:pt x="335226" y="732826"/>
                        <a:pt x="381649" y="654189"/>
                      </a:cubicBezTo>
                      <a:cubicBezTo>
                        <a:pt x="392568" y="635720"/>
                        <a:pt x="390942" y="612373"/>
                        <a:pt x="377622" y="595530"/>
                      </a:cubicBezTo>
                      <a:cubicBezTo>
                        <a:pt x="371892" y="588290"/>
                        <a:pt x="366510" y="581127"/>
                        <a:pt x="361515" y="573964"/>
                      </a:cubicBezTo>
                      <a:cubicBezTo>
                        <a:pt x="340801" y="544615"/>
                        <a:pt x="325933" y="516119"/>
                        <a:pt x="314588" y="488357"/>
                      </a:cubicBezTo>
                      <a:cubicBezTo>
                        <a:pt x="289886" y="414289"/>
                        <a:pt x="279974" y="335032"/>
                        <a:pt x="246870" y="250896"/>
                      </a:cubicBezTo>
                      <a:cubicBezTo>
                        <a:pt x="207183" y="156849"/>
                        <a:pt x="126532" y="82935"/>
                        <a:pt x="95054" y="194"/>
                      </a:cubicBezTo>
                      <a:cubicBezTo>
                        <a:pt x="95016" y="116"/>
                        <a:pt x="95016" y="77"/>
                        <a:pt x="94977" y="0"/>
                      </a:cubicBezTo>
                    </a:path>
                  </a:pathLst>
                </a:custGeom>
                <a:noFill/>
                <a:ln w="23211" cap="rnd">
                  <a:solidFill>
                    <a:srgbClr val="3A3A3A"/>
                  </a:solidFill>
                  <a:prstDash val="solid"/>
                  <a:round/>
                </a:ln>
              </p:spPr>
              <p:txBody>
                <a:bodyPr rtlCol="0" anchor="ctr"/>
                <a:lstStyle/>
                <a:p>
                  <a:endParaRPr lang="en-GB"/>
                </a:p>
              </p:txBody>
            </p:sp>
            <p:sp>
              <p:nvSpPr>
                <p:cNvPr id="125" name="Freeform: Shape 124">
                  <a:extLst>
                    <a:ext uri="{FF2B5EF4-FFF2-40B4-BE49-F238E27FC236}">
                      <a16:creationId xmlns:a16="http://schemas.microsoft.com/office/drawing/2014/main" id="{8EDFE6CA-7273-38D9-8E17-8E6874C3D6BF}"/>
                    </a:ext>
                  </a:extLst>
                </p:cNvPr>
                <p:cNvSpPr/>
                <p:nvPr/>
              </p:nvSpPr>
              <p:spPr>
                <a:xfrm>
                  <a:off x="4061023" y="4137034"/>
                  <a:ext cx="127035" cy="142832"/>
                </a:xfrm>
                <a:custGeom>
                  <a:avLst/>
                  <a:gdLst>
                    <a:gd name="connsiteX0" fmla="*/ 127036 w 127035"/>
                    <a:gd name="connsiteY0" fmla="*/ 0 h 142832"/>
                    <a:gd name="connsiteX1" fmla="*/ 47701 w 127035"/>
                    <a:gd name="connsiteY1" fmla="*/ 142833 h 142832"/>
                    <a:gd name="connsiteX2" fmla="*/ 0 w 127035"/>
                    <a:gd name="connsiteY2" fmla="*/ 128429 h 142832"/>
                  </a:gdLst>
                  <a:ahLst/>
                  <a:cxnLst>
                    <a:cxn ang="0">
                      <a:pos x="connsiteX0" y="connsiteY0"/>
                    </a:cxn>
                    <a:cxn ang="0">
                      <a:pos x="connsiteX1" y="connsiteY1"/>
                    </a:cxn>
                    <a:cxn ang="0">
                      <a:pos x="connsiteX2" y="connsiteY2"/>
                    </a:cxn>
                  </a:cxnLst>
                  <a:rect l="l" t="t" r="r" b="b"/>
                  <a:pathLst>
                    <a:path w="127035" h="142832">
                      <a:moveTo>
                        <a:pt x="127036" y="0"/>
                      </a:moveTo>
                      <a:cubicBezTo>
                        <a:pt x="113252" y="58852"/>
                        <a:pt x="89401" y="142833"/>
                        <a:pt x="47701" y="142833"/>
                      </a:cubicBezTo>
                      <a:cubicBezTo>
                        <a:pt x="32291" y="142833"/>
                        <a:pt x="15062" y="136560"/>
                        <a:pt x="0" y="128429"/>
                      </a:cubicBezTo>
                    </a:path>
                  </a:pathLst>
                </a:custGeom>
                <a:noFill/>
                <a:ln w="23211" cap="rnd">
                  <a:solidFill>
                    <a:srgbClr val="3A3A3A"/>
                  </a:solidFill>
                  <a:prstDash val="solid"/>
                  <a:round/>
                </a:ln>
              </p:spPr>
              <p:txBody>
                <a:bodyPr rtlCol="0" anchor="ctr"/>
                <a:lstStyle/>
                <a:p>
                  <a:endParaRPr lang="en-GB"/>
                </a:p>
              </p:txBody>
            </p:sp>
            <p:sp>
              <p:nvSpPr>
                <p:cNvPr id="126" name="Freeform: Shape 125">
                  <a:extLst>
                    <a:ext uri="{FF2B5EF4-FFF2-40B4-BE49-F238E27FC236}">
                      <a16:creationId xmlns:a16="http://schemas.microsoft.com/office/drawing/2014/main" id="{108A9CCC-AA08-5F34-C4F4-498087BC871C}"/>
                    </a:ext>
                  </a:extLst>
                </p:cNvPr>
                <p:cNvSpPr/>
                <p:nvPr/>
              </p:nvSpPr>
              <p:spPr>
                <a:xfrm>
                  <a:off x="3439552" y="4568204"/>
                  <a:ext cx="173420" cy="93427"/>
                </a:xfrm>
                <a:custGeom>
                  <a:avLst/>
                  <a:gdLst>
                    <a:gd name="connsiteX0" fmla="*/ 173420 w 173420"/>
                    <a:gd name="connsiteY0" fmla="*/ 0 h 93427"/>
                    <a:gd name="connsiteX1" fmla="*/ 173382 w 173420"/>
                    <a:gd name="connsiteY1" fmla="*/ 0 h 93427"/>
                    <a:gd name="connsiteX2" fmla="*/ 62221 w 173420"/>
                    <a:gd name="connsiteY2" fmla="*/ 93428 h 93427"/>
                    <a:gd name="connsiteX3" fmla="*/ 0 w 173420"/>
                    <a:gd name="connsiteY3" fmla="*/ 45998 h 93427"/>
                  </a:gdLst>
                  <a:ahLst/>
                  <a:cxnLst>
                    <a:cxn ang="0">
                      <a:pos x="connsiteX0" y="connsiteY0"/>
                    </a:cxn>
                    <a:cxn ang="0">
                      <a:pos x="connsiteX1" y="connsiteY1"/>
                    </a:cxn>
                    <a:cxn ang="0">
                      <a:pos x="connsiteX2" y="connsiteY2"/>
                    </a:cxn>
                    <a:cxn ang="0">
                      <a:pos x="connsiteX3" y="connsiteY3"/>
                    </a:cxn>
                  </a:cxnLst>
                  <a:rect l="l" t="t" r="r" b="b"/>
                  <a:pathLst>
                    <a:path w="173420" h="93427">
                      <a:moveTo>
                        <a:pt x="173420" y="0"/>
                      </a:moveTo>
                      <a:lnTo>
                        <a:pt x="173382" y="0"/>
                      </a:lnTo>
                      <a:cubicBezTo>
                        <a:pt x="144691" y="30433"/>
                        <a:pt x="81309" y="93428"/>
                        <a:pt x="62221" y="93428"/>
                      </a:cubicBezTo>
                      <a:cubicBezTo>
                        <a:pt x="35466" y="93428"/>
                        <a:pt x="46230" y="67990"/>
                        <a:pt x="0" y="45998"/>
                      </a:cubicBezTo>
                    </a:path>
                  </a:pathLst>
                </a:custGeom>
                <a:noFill/>
                <a:ln w="23211" cap="rnd">
                  <a:solidFill>
                    <a:srgbClr val="3A3A3A"/>
                  </a:solidFill>
                  <a:prstDash val="solid"/>
                  <a:round/>
                </a:ln>
              </p:spPr>
              <p:txBody>
                <a:bodyPr rtlCol="0" anchor="ctr"/>
                <a:lstStyle/>
                <a:p>
                  <a:endParaRPr lang="en-GB"/>
                </a:p>
              </p:txBody>
            </p:sp>
            <p:sp>
              <p:nvSpPr>
                <p:cNvPr id="127" name="Freeform: Shape 126">
                  <a:extLst>
                    <a:ext uri="{FF2B5EF4-FFF2-40B4-BE49-F238E27FC236}">
                      <a16:creationId xmlns:a16="http://schemas.microsoft.com/office/drawing/2014/main" id="{F167D7F7-7A93-ACC4-CDAB-F77B95048BFB}"/>
                    </a:ext>
                  </a:extLst>
                </p:cNvPr>
                <p:cNvSpPr/>
                <p:nvPr/>
              </p:nvSpPr>
              <p:spPr>
                <a:xfrm>
                  <a:off x="3624433" y="3634389"/>
                  <a:ext cx="255387" cy="31531"/>
                </a:xfrm>
                <a:custGeom>
                  <a:avLst/>
                  <a:gdLst>
                    <a:gd name="connsiteX0" fmla="*/ 0 w 255387"/>
                    <a:gd name="connsiteY0" fmla="*/ 968 h 31531"/>
                    <a:gd name="connsiteX1" fmla="*/ 255349 w 255387"/>
                    <a:gd name="connsiteY1" fmla="*/ 0 h 31531"/>
                    <a:gd name="connsiteX2" fmla="*/ 255388 w 255387"/>
                    <a:gd name="connsiteY2" fmla="*/ 0 h 31531"/>
                  </a:gdLst>
                  <a:ahLst/>
                  <a:cxnLst>
                    <a:cxn ang="0">
                      <a:pos x="connsiteX0" y="connsiteY0"/>
                    </a:cxn>
                    <a:cxn ang="0">
                      <a:pos x="connsiteX1" y="connsiteY1"/>
                    </a:cxn>
                    <a:cxn ang="0">
                      <a:pos x="connsiteX2" y="connsiteY2"/>
                    </a:cxn>
                  </a:cxnLst>
                  <a:rect l="l" t="t" r="r" b="b"/>
                  <a:pathLst>
                    <a:path w="255387" h="31531">
                      <a:moveTo>
                        <a:pt x="0" y="968"/>
                      </a:moveTo>
                      <a:cubicBezTo>
                        <a:pt x="90214" y="46695"/>
                        <a:pt x="194638" y="36705"/>
                        <a:pt x="255349" y="0"/>
                      </a:cubicBezTo>
                      <a:lnTo>
                        <a:pt x="255388" y="0"/>
                      </a:lnTo>
                    </a:path>
                  </a:pathLst>
                </a:custGeom>
                <a:noFill/>
                <a:ln w="23211" cap="rnd">
                  <a:solidFill>
                    <a:srgbClr val="3A3A3A"/>
                  </a:solidFill>
                  <a:prstDash val="solid"/>
                  <a:round/>
                </a:ln>
              </p:spPr>
              <p:txBody>
                <a:bodyPr rtlCol="0" anchor="ctr"/>
                <a:lstStyle/>
                <a:p>
                  <a:endParaRPr lang="en-GB"/>
                </a:p>
              </p:txBody>
            </p:sp>
            <p:sp>
              <p:nvSpPr>
                <p:cNvPr id="128" name="Freeform: Shape 127">
                  <a:extLst>
                    <a:ext uri="{FF2B5EF4-FFF2-40B4-BE49-F238E27FC236}">
                      <a16:creationId xmlns:a16="http://schemas.microsoft.com/office/drawing/2014/main" id="{4B9B39CE-6B0B-3822-06CE-D0D61AFB0AD8}"/>
                    </a:ext>
                  </a:extLst>
                </p:cNvPr>
                <p:cNvSpPr/>
                <p:nvPr/>
              </p:nvSpPr>
              <p:spPr>
                <a:xfrm>
                  <a:off x="3682975" y="1550362"/>
                  <a:ext cx="371553" cy="667617"/>
                </a:xfrm>
                <a:custGeom>
                  <a:avLst/>
                  <a:gdLst>
                    <a:gd name="connsiteX0" fmla="*/ 207493 w 371553"/>
                    <a:gd name="connsiteY0" fmla="*/ 0 h 667617"/>
                    <a:gd name="connsiteX1" fmla="*/ 271882 w 371553"/>
                    <a:gd name="connsiteY1" fmla="*/ 36783 h 667617"/>
                    <a:gd name="connsiteX2" fmla="*/ 371466 w 371553"/>
                    <a:gd name="connsiteY2" fmla="*/ 390864 h 667617"/>
                    <a:gd name="connsiteX3" fmla="*/ 320822 w 371553"/>
                    <a:gd name="connsiteY3" fmla="*/ 551624 h 667617"/>
                    <a:gd name="connsiteX4" fmla="*/ 314511 w 371553"/>
                    <a:gd name="connsiteY4" fmla="*/ 566414 h 667617"/>
                    <a:gd name="connsiteX5" fmla="*/ 285162 w 371553"/>
                    <a:gd name="connsiteY5" fmla="*/ 631887 h 667617"/>
                    <a:gd name="connsiteX6" fmla="*/ 226813 w 371553"/>
                    <a:gd name="connsiteY6" fmla="*/ 667586 h 667617"/>
                    <a:gd name="connsiteX7" fmla="*/ 203505 w 371553"/>
                    <a:gd name="connsiteY7" fmla="*/ 662010 h 667617"/>
                    <a:gd name="connsiteX8" fmla="*/ 202808 w 371553"/>
                    <a:gd name="connsiteY8" fmla="*/ 661700 h 667617"/>
                    <a:gd name="connsiteX9" fmla="*/ 187437 w 371553"/>
                    <a:gd name="connsiteY9" fmla="*/ 642612 h 667617"/>
                    <a:gd name="connsiteX10" fmla="*/ 177796 w 371553"/>
                    <a:gd name="connsiteY10" fmla="*/ 590807 h 667617"/>
                    <a:gd name="connsiteX11" fmla="*/ 188676 w 371553"/>
                    <a:gd name="connsiteY11" fmla="*/ 547055 h 667617"/>
                    <a:gd name="connsiteX12" fmla="*/ 206138 w 371553"/>
                    <a:gd name="connsiteY12" fmla="*/ 519061 h 667617"/>
                    <a:gd name="connsiteX13" fmla="*/ 205712 w 371553"/>
                    <a:gd name="connsiteY13" fmla="*/ 509808 h 667617"/>
                    <a:gd name="connsiteX14" fmla="*/ 197620 w 371553"/>
                    <a:gd name="connsiteY14" fmla="*/ 505316 h 667617"/>
                    <a:gd name="connsiteX15" fmla="*/ 197387 w 371553"/>
                    <a:gd name="connsiteY15" fmla="*/ 505316 h 667617"/>
                    <a:gd name="connsiteX16" fmla="*/ 19321 w 371553"/>
                    <a:gd name="connsiteY16" fmla="*/ 371311 h 667617"/>
                    <a:gd name="connsiteX17" fmla="*/ 39 w 371553"/>
                    <a:gd name="connsiteY17" fmla="*/ 373441 h 667617"/>
                    <a:gd name="connsiteX18" fmla="*/ 0 w 371553"/>
                    <a:gd name="connsiteY18" fmla="*/ 373441 h 66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553" h="667617">
                      <a:moveTo>
                        <a:pt x="207493" y="0"/>
                      </a:moveTo>
                      <a:cubicBezTo>
                        <a:pt x="228943" y="16843"/>
                        <a:pt x="261118" y="29116"/>
                        <a:pt x="271882" y="36783"/>
                      </a:cubicBezTo>
                      <a:cubicBezTo>
                        <a:pt x="294881" y="136406"/>
                        <a:pt x="374564" y="309632"/>
                        <a:pt x="371466" y="390864"/>
                      </a:cubicBezTo>
                      <a:cubicBezTo>
                        <a:pt x="370227" y="424123"/>
                        <a:pt x="348157" y="486693"/>
                        <a:pt x="320822" y="551624"/>
                      </a:cubicBezTo>
                      <a:cubicBezTo>
                        <a:pt x="318809" y="556541"/>
                        <a:pt x="316679" y="561458"/>
                        <a:pt x="314511" y="566414"/>
                      </a:cubicBezTo>
                      <a:cubicBezTo>
                        <a:pt x="304986" y="588561"/>
                        <a:pt x="294997" y="610708"/>
                        <a:pt x="285162" y="631887"/>
                      </a:cubicBezTo>
                      <a:cubicBezTo>
                        <a:pt x="274437" y="654925"/>
                        <a:pt x="250858" y="668360"/>
                        <a:pt x="226813" y="667586"/>
                      </a:cubicBezTo>
                      <a:cubicBezTo>
                        <a:pt x="218954" y="667315"/>
                        <a:pt x="211055" y="665456"/>
                        <a:pt x="203505" y="662010"/>
                      </a:cubicBezTo>
                      <a:cubicBezTo>
                        <a:pt x="203273" y="661894"/>
                        <a:pt x="203040" y="661817"/>
                        <a:pt x="202808" y="661700"/>
                      </a:cubicBezTo>
                      <a:cubicBezTo>
                        <a:pt x="194948" y="658061"/>
                        <a:pt x="189218" y="651053"/>
                        <a:pt x="187437" y="642612"/>
                      </a:cubicBezTo>
                      <a:cubicBezTo>
                        <a:pt x="183720" y="625537"/>
                        <a:pt x="180932" y="608075"/>
                        <a:pt x="177796" y="590807"/>
                      </a:cubicBezTo>
                      <a:cubicBezTo>
                        <a:pt x="175008" y="575358"/>
                        <a:pt x="179035" y="559483"/>
                        <a:pt x="188676" y="547055"/>
                      </a:cubicBezTo>
                      <a:cubicBezTo>
                        <a:pt x="197310" y="535904"/>
                        <a:pt x="202846" y="525643"/>
                        <a:pt x="206138" y="519061"/>
                      </a:cubicBezTo>
                      <a:cubicBezTo>
                        <a:pt x="207609" y="516119"/>
                        <a:pt x="207454" y="512595"/>
                        <a:pt x="205712" y="509808"/>
                      </a:cubicBezTo>
                      <a:cubicBezTo>
                        <a:pt x="203969" y="506981"/>
                        <a:pt x="200872" y="505316"/>
                        <a:pt x="197620" y="505316"/>
                      </a:cubicBezTo>
                      <a:lnTo>
                        <a:pt x="197387" y="505316"/>
                      </a:lnTo>
                      <a:cubicBezTo>
                        <a:pt x="74456" y="504735"/>
                        <a:pt x="126416" y="371311"/>
                        <a:pt x="19321" y="371311"/>
                      </a:cubicBezTo>
                      <a:cubicBezTo>
                        <a:pt x="13087" y="371311"/>
                        <a:pt x="6621" y="372047"/>
                        <a:pt x="39" y="373441"/>
                      </a:cubicBezTo>
                      <a:lnTo>
                        <a:pt x="0" y="373441"/>
                      </a:lnTo>
                    </a:path>
                  </a:pathLst>
                </a:custGeom>
                <a:noFill/>
                <a:ln w="23211" cap="rnd">
                  <a:solidFill>
                    <a:srgbClr val="3A3A3A"/>
                  </a:solidFill>
                  <a:prstDash val="solid"/>
                  <a:round/>
                </a:ln>
              </p:spPr>
              <p:txBody>
                <a:bodyPr rtlCol="0" anchor="ctr"/>
                <a:lstStyle/>
                <a:p>
                  <a:endParaRPr lang="en-GB"/>
                </a:p>
              </p:txBody>
            </p:sp>
            <p:sp>
              <p:nvSpPr>
                <p:cNvPr id="129" name="Freeform: Shape 128">
                  <a:extLst>
                    <a:ext uri="{FF2B5EF4-FFF2-40B4-BE49-F238E27FC236}">
                      <a16:creationId xmlns:a16="http://schemas.microsoft.com/office/drawing/2014/main" id="{C9C8AA89-95DB-C50F-F9B3-1FE40C3F32C2}"/>
                    </a:ext>
                  </a:extLst>
                </p:cNvPr>
                <p:cNvSpPr/>
                <p:nvPr/>
              </p:nvSpPr>
              <p:spPr>
                <a:xfrm>
                  <a:off x="3670694" y="1841293"/>
                  <a:ext cx="333103" cy="393187"/>
                </a:xfrm>
                <a:custGeom>
                  <a:avLst/>
                  <a:gdLst>
                    <a:gd name="connsiteX0" fmla="*/ 88247 w 333103"/>
                    <a:gd name="connsiteY0" fmla="*/ 393187 h 393187"/>
                    <a:gd name="connsiteX1" fmla="*/ 79380 w 333103"/>
                    <a:gd name="connsiteY1" fmla="*/ 338400 h 393187"/>
                    <a:gd name="connsiteX2" fmla="*/ 78258 w 333103"/>
                    <a:gd name="connsiteY2" fmla="*/ 331857 h 393187"/>
                    <a:gd name="connsiteX3" fmla="*/ 62460 w 333103"/>
                    <a:gd name="connsiteY3" fmla="*/ 333483 h 393187"/>
                    <a:gd name="connsiteX4" fmla="*/ 433 w 333103"/>
                    <a:gd name="connsiteY4" fmla="*/ 163121 h 393187"/>
                    <a:gd name="connsiteX5" fmla="*/ 12320 w 333103"/>
                    <a:gd name="connsiteY5" fmla="*/ 82354 h 393187"/>
                    <a:gd name="connsiteX6" fmla="*/ 25329 w 333103"/>
                    <a:gd name="connsiteY6" fmla="*/ 54748 h 393187"/>
                    <a:gd name="connsiteX7" fmla="*/ 138233 w 333103"/>
                    <a:gd name="connsiteY7" fmla="*/ 0 h 393187"/>
                    <a:gd name="connsiteX8" fmla="*/ 273670 w 333103"/>
                    <a:gd name="connsiteY8" fmla="*/ 147402 h 393187"/>
                    <a:gd name="connsiteX9" fmla="*/ 258260 w 333103"/>
                    <a:gd name="connsiteY9" fmla="*/ 208074 h 393187"/>
                    <a:gd name="connsiteX10" fmla="*/ 333103 w 333103"/>
                    <a:gd name="connsiteY10" fmla="*/ 260576 h 39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103" h="393187">
                      <a:moveTo>
                        <a:pt x="88247" y="393187"/>
                      </a:moveTo>
                      <a:cubicBezTo>
                        <a:pt x="85382" y="374951"/>
                        <a:pt x="82555" y="356637"/>
                        <a:pt x="79380" y="338400"/>
                      </a:cubicBezTo>
                      <a:cubicBezTo>
                        <a:pt x="79032" y="336193"/>
                        <a:pt x="78645" y="334064"/>
                        <a:pt x="78258" y="331857"/>
                      </a:cubicBezTo>
                      <a:cubicBezTo>
                        <a:pt x="72953" y="332902"/>
                        <a:pt x="67687" y="333483"/>
                        <a:pt x="62460" y="333483"/>
                      </a:cubicBezTo>
                      <a:cubicBezTo>
                        <a:pt x="-9208" y="333483"/>
                        <a:pt x="433" y="248341"/>
                        <a:pt x="433" y="163121"/>
                      </a:cubicBezTo>
                      <a:cubicBezTo>
                        <a:pt x="433" y="132650"/>
                        <a:pt x="4189" y="105431"/>
                        <a:pt x="12320" y="82354"/>
                      </a:cubicBezTo>
                      <a:cubicBezTo>
                        <a:pt x="15804" y="72326"/>
                        <a:pt x="20141" y="63111"/>
                        <a:pt x="25329" y="54748"/>
                      </a:cubicBezTo>
                      <a:cubicBezTo>
                        <a:pt x="46934" y="19979"/>
                        <a:pt x="83407" y="0"/>
                        <a:pt x="138233" y="0"/>
                      </a:cubicBezTo>
                      <a:cubicBezTo>
                        <a:pt x="233596" y="0"/>
                        <a:pt x="273670" y="64273"/>
                        <a:pt x="273670" y="147402"/>
                      </a:cubicBezTo>
                      <a:cubicBezTo>
                        <a:pt x="273670" y="169703"/>
                        <a:pt x="267979" y="189179"/>
                        <a:pt x="258260" y="208074"/>
                      </a:cubicBezTo>
                      <a:cubicBezTo>
                        <a:pt x="296166" y="220735"/>
                        <a:pt x="319281" y="239784"/>
                        <a:pt x="333103" y="260576"/>
                      </a:cubicBezTo>
                    </a:path>
                  </a:pathLst>
                </a:custGeom>
                <a:noFill/>
                <a:ln w="23211" cap="rnd">
                  <a:solidFill>
                    <a:srgbClr val="3A3A3A"/>
                  </a:solidFill>
                  <a:prstDash val="solid"/>
                  <a:round/>
                </a:ln>
              </p:spPr>
              <p:txBody>
                <a:bodyPr rtlCol="0" anchor="ctr"/>
                <a:lstStyle/>
                <a:p>
                  <a:endParaRPr lang="en-GB"/>
                </a:p>
              </p:txBody>
            </p:sp>
            <p:sp>
              <p:nvSpPr>
                <p:cNvPr id="130" name="Freeform: Shape 129">
                  <a:extLst>
                    <a:ext uri="{FF2B5EF4-FFF2-40B4-BE49-F238E27FC236}">
                      <a16:creationId xmlns:a16="http://schemas.microsoft.com/office/drawing/2014/main" id="{B6798E57-3529-D9C6-A176-29ECD32C9012}"/>
                    </a:ext>
                  </a:extLst>
                </p:cNvPr>
                <p:cNvSpPr/>
                <p:nvPr/>
              </p:nvSpPr>
              <p:spPr>
                <a:xfrm>
                  <a:off x="3997486" y="2116737"/>
                  <a:ext cx="124248" cy="120337"/>
                </a:xfrm>
                <a:custGeom>
                  <a:avLst/>
                  <a:gdLst>
                    <a:gd name="connsiteX0" fmla="*/ 0 w 124248"/>
                    <a:gd name="connsiteY0" fmla="*/ 0 h 120337"/>
                    <a:gd name="connsiteX1" fmla="*/ 124248 w 124248"/>
                    <a:gd name="connsiteY1" fmla="*/ 120337 h 120337"/>
                  </a:gdLst>
                  <a:ahLst/>
                  <a:cxnLst>
                    <a:cxn ang="0">
                      <a:pos x="connsiteX0" y="connsiteY0"/>
                    </a:cxn>
                    <a:cxn ang="0">
                      <a:pos x="connsiteX1" y="connsiteY1"/>
                    </a:cxn>
                  </a:cxnLst>
                  <a:rect l="l" t="t" r="r" b="b"/>
                  <a:pathLst>
                    <a:path w="124248" h="120337">
                      <a:moveTo>
                        <a:pt x="0" y="0"/>
                      </a:moveTo>
                      <a:cubicBezTo>
                        <a:pt x="7821" y="41119"/>
                        <a:pt x="74301" y="106708"/>
                        <a:pt x="124248" y="120337"/>
                      </a:cubicBezTo>
                    </a:path>
                  </a:pathLst>
                </a:custGeom>
                <a:noFill/>
                <a:ln w="23211" cap="rnd">
                  <a:solidFill>
                    <a:srgbClr val="3A3A3A"/>
                  </a:solidFill>
                  <a:prstDash val="solid"/>
                  <a:round/>
                </a:ln>
              </p:spPr>
              <p:txBody>
                <a:bodyPr rtlCol="0" anchor="ctr"/>
                <a:lstStyle/>
                <a:p>
                  <a:endParaRPr lang="en-GB"/>
                </a:p>
              </p:txBody>
            </p:sp>
            <p:sp>
              <p:nvSpPr>
                <p:cNvPr id="131" name="Freeform: Shape 130">
                  <a:extLst>
                    <a:ext uri="{FF2B5EF4-FFF2-40B4-BE49-F238E27FC236}">
                      <a16:creationId xmlns:a16="http://schemas.microsoft.com/office/drawing/2014/main" id="{7AF91FE4-3D03-992D-9EB6-70F08D70E40D}"/>
                    </a:ext>
                  </a:extLst>
                </p:cNvPr>
                <p:cNvSpPr/>
                <p:nvPr/>
              </p:nvSpPr>
              <p:spPr>
                <a:xfrm>
                  <a:off x="3647396" y="1498518"/>
                  <a:ext cx="57919" cy="397601"/>
                </a:xfrm>
                <a:custGeom>
                  <a:avLst/>
                  <a:gdLst>
                    <a:gd name="connsiteX0" fmla="*/ 48628 w 57919"/>
                    <a:gd name="connsiteY0" fmla="*/ 397601 h 397601"/>
                    <a:gd name="connsiteX1" fmla="*/ 42781 w 57919"/>
                    <a:gd name="connsiteY1" fmla="*/ 379829 h 397601"/>
                    <a:gd name="connsiteX2" fmla="*/ 539 w 57919"/>
                    <a:gd name="connsiteY2" fmla="*/ 200678 h 397601"/>
                    <a:gd name="connsiteX3" fmla="*/ 57920 w 57919"/>
                    <a:gd name="connsiteY3" fmla="*/ 0 h 397601"/>
                    <a:gd name="connsiteX4" fmla="*/ 57920 w 57919"/>
                    <a:gd name="connsiteY4" fmla="*/ 0 h 39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9" h="397601">
                      <a:moveTo>
                        <a:pt x="48628" y="397601"/>
                      </a:moveTo>
                      <a:cubicBezTo>
                        <a:pt x="46885" y="391948"/>
                        <a:pt x="44872" y="386024"/>
                        <a:pt x="42781" y="379829"/>
                      </a:cubicBezTo>
                      <a:cubicBezTo>
                        <a:pt x="24545" y="326940"/>
                        <a:pt x="-4301" y="257904"/>
                        <a:pt x="539" y="200678"/>
                      </a:cubicBezTo>
                      <a:cubicBezTo>
                        <a:pt x="5263" y="144962"/>
                        <a:pt x="38174" y="54400"/>
                        <a:pt x="57920" y="0"/>
                      </a:cubicBezTo>
                      <a:lnTo>
                        <a:pt x="57920" y="0"/>
                      </a:lnTo>
                    </a:path>
                  </a:pathLst>
                </a:custGeom>
                <a:noFill/>
                <a:ln w="23211" cap="rnd">
                  <a:solidFill>
                    <a:srgbClr val="3A3A3A"/>
                  </a:solidFill>
                  <a:prstDash val="solid"/>
                  <a:round/>
                </a:ln>
              </p:spPr>
              <p:txBody>
                <a:bodyPr rtlCol="0" anchor="ctr"/>
                <a:lstStyle/>
                <a:p>
                  <a:endParaRPr lang="en-GB"/>
                </a:p>
              </p:txBody>
            </p:sp>
            <p:sp>
              <p:nvSpPr>
                <p:cNvPr id="132" name="Freeform: Shape 131">
                  <a:extLst>
                    <a:ext uri="{FF2B5EF4-FFF2-40B4-BE49-F238E27FC236}">
                      <a16:creationId xmlns:a16="http://schemas.microsoft.com/office/drawing/2014/main" id="{99967784-3F99-38B7-DEAF-D91F310CB191}"/>
                    </a:ext>
                  </a:extLst>
                </p:cNvPr>
                <p:cNvSpPr/>
                <p:nvPr/>
              </p:nvSpPr>
              <p:spPr>
                <a:xfrm>
                  <a:off x="3564922" y="1878347"/>
                  <a:ext cx="125215" cy="103068"/>
                </a:xfrm>
                <a:custGeom>
                  <a:avLst/>
                  <a:gdLst>
                    <a:gd name="connsiteX0" fmla="*/ 0 w 125215"/>
                    <a:gd name="connsiteY0" fmla="*/ 103069 h 103068"/>
                    <a:gd name="connsiteX1" fmla="*/ 125216 w 125215"/>
                    <a:gd name="connsiteY1" fmla="*/ 0 h 103068"/>
                  </a:gdLst>
                  <a:ahLst/>
                  <a:cxnLst>
                    <a:cxn ang="0">
                      <a:pos x="connsiteX0" y="connsiteY0"/>
                    </a:cxn>
                    <a:cxn ang="0">
                      <a:pos x="connsiteX1" y="connsiteY1"/>
                    </a:cxn>
                  </a:cxnLst>
                  <a:rect l="l" t="t" r="r" b="b"/>
                  <a:pathLst>
                    <a:path w="125215" h="103068">
                      <a:moveTo>
                        <a:pt x="0" y="103069"/>
                      </a:moveTo>
                      <a:cubicBezTo>
                        <a:pt x="50644" y="84290"/>
                        <a:pt x="116233" y="32756"/>
                        <a:pt x="125216" y="0"/>
                      </a:cubicBezTo>
                    </a:path>
                  </a:pathLst>
                </a:custGeom>
                <a:noFill/>
                <a:ln w="23211" cap="rnd">
                  <a:solidFill>
                    <a:srgbClr val="3A3A3A"/>
                  </a:solidFill>
                  <a:prstDash val="solid"/>
                  <a:round/>
                </a:ln>
              </p:spPr>
              <p:txBody>
                <a:bodyPr rtlCol="0" anchor="ctr"/>
                <a:lstStyle/>
                <a:p>
                  <a:endParaRPr lang="en-GB"/>
                </a:p>
              </p:txBody>
            </p:sp>
            <p:sp>
              <p:nvSpPr>
                <p:cNvPr id="133" name="Freeform: Shape 132">
                  <a:extLst>
                    <a:ext uri="{FF2B5EF4-FFF2-40B4-BE49-F238E27FC236}">
                      <a16:creationId xmlns:a16="http://schemas.microsoft.com/office/drawing/2014/main" id="{AB430FE7-EC80-B50A-0E5F-1F7DABAA9E0E}"/>
                    </a:ext>
                  </a:extLst>
                </p:cNvPr>
                <p:cNvSpPr/>
                <p:nvPr/>
              </p:nvSpPr>
              <p:spPr>
                <a:xfrm>
                  <a:off x="3598571" y="778739"/>
                  <a:ext cx="525162" cy="303089"/>
                </a:xfrm>
                <a:custGeom>
                  <a:avLst/>
                  <a:gdLst>
                    <a:gd name="connsiteX0" fmla="*/ 118050 w 525162"/>
                    <a:gd name="connsiteY0" fmla="*/ 24973 h 303089"/>
                    <a:gd name="connsiteX1" fmla="*/ 262587 w 525162"/>
                    <a:gd name="connsiteY1" fmla="*/ 0 h 303089"/>
                    <a:gd name="connsiteX2" fmla="*/ 448242 w 525162"/>
                    <a:gd name="connsiteY2" fmla="*/ 44371 h 303089"/>
                    <a:gd name="connsiteX3" fmla="*/ 524905 w 525162"/>
                    <a:gd name="connsiteY3" fmla="*/ 158398 h 303089"/>
                    <a:gd name="connsiteX4" fmla="*/ 483786 w 525162"/>
                    <a:gd name="connsiteY4" fmla="*/ 233318 h 303089"/>
                    <a:gd name="connsiteX5" fmla="*/ 448242 w 525162"/>
                    <a:gd name="connsiteY5" fmla="*/ 258756 h 303089"/>
                    <a:gd name="connsiteX6" fmla="*/ 431710 w 525162"/>
                    <a:gd name="connsiteY6" fmla="*/ 267507 h 303089"/>
                    <a:gd name="connsiteX7" fmla="*/ 388306 w 525162"/>
                    <a:gd name="connsiteY7" fmla="*/ 284659 h 303089"/>
                    <a:gd name="connsiteX8" fmla="*/ 262587 w 525162"/>
                    <a:gd name="connsiteY8" fmla="*/ 303089 h 303089"/>
                    <a:gd name="connsiteX9" fmla="*/ 136829 w 525162"/>
                    <a:gd name="connsiteY9" fmla="*/ 284659 h 303089"/>
                    <a:gd name="connsiteX10" fmla="*/ 76893 w 525162"/>
                    <a:gd name="connsiteY10" fmla="*/ 258718 h 303089"/>
                    <a:gd name="connsiteX11" fmla="*/ 268 w 525162"/>
                    <a:gd name="connsiteY11" fmla="*/ 158320 h 303089"/>
                    <a:gd name="connsiteX12" fmla="*/ 8748 w 525162"/>
                    <a:gd name="connsiteY12" fmla="*/ 112594 h 303089"/>
                    <a:gd name="connsiteX13" fmla="*/ 50525 w 525162"/>
                    <a:gd name="connsiteY13" fmla="*/ 62027 h 303089"/>
                    <a:gd name="connsiteX14" fmla="*/ 60824 w 525162"/>
                    <a:gd name="connsiteY14" fmla="*/ 54400 h 303089"/>
                    <a:gd name="connsiteX15" fmla="*/ 76854 w 525162"/>
                    <a:gd name="connsiteY15" fmla="*/ 44294 h 303089"/>
                    <a:gd name="connsiteX16" fmla="*/ 117973 w 525162"/>
                    <a:gd name="connsiteY16" fmla="*/ 24896 h 30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5162" h="303089">
                      <a:moveTo>
                        <a:pt x="118050" y="24973"/>
                      </a:moveTo>
                      <a:cubicBezTo>
                        <a:pt x="161764" y="8324"/>
                        <a:pt x="212137" y="0"/>
                        <a:pt x="262587" y="0"/>
                      </a:cubicBezTo>
                      <a:cubicBezTo>
                        <a:pt x="329764" y="0"/>
                        <a:pt x="396979" y="14790"/>
                        <a:pt x="448242" y="44371"/>
                      </a:cubicBezTo>
                      <a:cubicBezTo>
                        <a:pt x="502487" y="75695"/>
                        <a:pt x="528041" y="117356"/>
                        <a:pt x="524905" y="158398"/>
                      </a:cubicBezTo>
                      <a:cubicBezTo>
                        <a:pt x="522931" y="184533"/>
                        <a:pt x="509224" y="210474"/>
                        <a:pt x="483786" y="233318"/>
                      </a:cubicBezTo>
                      <a:cubicBezTo>
                        <a:pt x="473797" y="242340"/>
                        <a:pt x="461910" y="250896"/>
                        <a:pt x="448242" y="258756"/>
                      </a:cubicBezTo>
                      <a:cubicBezTo>
                        <a:pt x="442899" y="261854"/>
                        <a:pt x="437362" y="264758"/>
                        <a:pt x="431710" y="267507"/>
                      </a:cubicBezTo>
                      <a:cubicBezTo>
                        <a:pt x="418081" y="274166"/>
                        <a:pt x="403561" y="279897"/>
                        <a:pt x="388306" y="284659"/>
                      </a:cubicBezTo>
                      <a:cubicBezTo>
                        <a:pt x="349239" y="296972"/>
                        <a:pt x="305913" y="303089"/>
                        <a:pt x="262587" y="303089"/>
                      </a:cubicBezTo>
                      <a:cubicBezTo>
                        <a:pt x="219261" y="303089"/>
                        <a:pt x="175896" y="296972"/>
                        <a:pt x="136829" y="284659"/>
                      </a:cubicBezTo>
                      <a:cubicBezTo>
                        <a:pt x="115301" y="277883"/>
                        <a:pt x="95129" y="269249"/>
                        <a:pt x="76893" y="258718"/>
                      </a:cubicBezTo>
                      <a:cubicBezTo>
                        <a:pt x="28649" y="230840"/>
                        <a:pt x="3056" y="194832"/>
                        <a:pt x="268" y="158320"/>
                      </a:cubicBezTo>
                      <a:cubicBezTo>
                        <a:pt x="-932" y="142949"/>
                        <a:pt x="1895" y="127539"/>
                        <a:pt x="8748" y="112594"/>
                      </a:cubicBezTo>
                      <a:cubicBezTo>
                        <a:pt x="16956" y="94706"/>
                        <a:pt x="30856" y="77553"/>
                        <a:pt x="50525" y="62027"/>
                      </a:cubicBezTo>
                      <a:cubicBezTo>
                        <a:pt x="53777" y="59433"/>
                        <a:pt x="57223" y="56916"/>
                        <a:pt x="60824" y="54400"/>
                      </a:cubicBezTo>
                      <a:cubicBezTo>
                        <a:pt x="65858" y="50915"/>
                        <a:pt x="71201" y="47546"/>
                        <a:pt x="76854" y="44294"/>
                      </a:cubicBezTo>
                      <a:cubicBezTo>
                        <a:pt x="89631" y="36899"/>
                        <a:pt x="103415" y="30433"/>
                        <a:pt x="117973" y="24896"/>
                      </a:cubicBezTo>
                    </a:path>
                  </a:pathLst>
                </a:custGeom>
                <a:noFill/>
                <a:ln w="23211" cap="rnd">
                  <a:solidFill>
                    <a:srgbClr val="3A3A3A"/>
                  </a:solidFill>
                  <a:prstDash val="solid"/>
                  <a:round/>
                </a:ln>
              </p:spPr>
              <p:txBody>
                <a:bodyPr rtlCol="0" anchor="ctr"/>
                <a:lstStyle/>
                <a:p>
                  <a:endParaRPr lang="en-GB"/>
                </a:p>
              </p:txBody>
            </p:sp>
            <p:sp>
              <p:nvSpPr>
                <p:cNvPr id="134" name="Freeform: Shape 133">
                  <a:extLst>
                    <a:ext uri="{FF2B5EF4-FFF2-40B4-BE49-F238E27FC236}">
                      <a16:creationId xmlns:a16="http://schemas.microsoft.com/office/drawing/2014/main" id="{51D8E5D9-F3BE-D741-3CC2-834A7071F632}"/>
                    </a:ext>
                  </a:extLst>
                </p:cNvPr>
                <p:cNvSpPr/>
                <p:nvPr/>
              </p:nvSpPr>
              <p:spPr>
                <a:xfrm>
                  <a:off x="3735400" y="1024292"/>
                  <a:ext cx="251477" cy="39183"/>
                </a:xfrm>
                <a:custGeom>
                  <a:avLst/>
                  <a:gdLst>
                    <a:gd name="connsiteX0" fmla="*/ 0 w 251477"/>
                    <a:gd name="connsiteY0" fmla="*/ 39183 h 39183"/>
                    <a:gd name="connsiteX1" fmla="*/ 19398 w 251477"/>
                    <a:gd name="connsiteY1" fmla="*/ 25438 h 39183"/>
                    <a:gd name="connsiteX2" fmla="*/ 125758 w 251477"/>
                    <a:gd name="connsiteY2" fmla="*/ 0 h 39183"/>
                    <a:gd name="connsiteX3" fmla="*/ 232079 w 251477"/>
                    <a:gd name="connsiteY3" fmla="*/ 25438 h 39183"/>
                    <a:gd name="connsiteX4" fmla="*/ 251477 w 251477"/>
                    <a:gd name="connsiteY4" fmla="*/ 39183 h 3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7" h="39183">
                      <a:moveTo>
                        <a:pt x="0" y="39183"/>
                      </a:moveTo>
                      <a:cubicBezTo>
                        <a:pt x="5537" y="34305"/>
                        <a:pt x="12041" y="29697"/>
                        <a:pt x="19398" y="25438"/>
                      </a:cubicBezTo>
                      <a:cubicBezTo>
                        <a:pt x="48747" y="8479"/>
                        <a:pt x="87272" y="0"/>
                        <a:pt x="125758" y="0"/>
                      </a:cubicBezTo>
                      <a:cubicBezTo>
                        <a:pt x="164244" y="0"/>
                        <a:pt x="202730" y="8479"/>
                        <a:pt x="232079" y="25438"/>
                      </a:cubicBezTo>
                      <a:cubicBezTo>
                        <a:pt x="239436" y="29697"/>
                        <a:pt x="245940" y="34305"/>
                        <a:pt x="251477" y="39183"/>
                      </a:cubicBezTo>
                    </a:path>
                  </a:pathLst>
                </a:custGeom>
                <a:noFill/>
                <a:ln w="23211" cap="rnd">
                  <a:solidFill>
                    <a:srgbClr val="3A3A3A"/>
                  </a:solidFill>
                  <a:prstDash val="solid"/>
                  <a:round/>
                </a:ln>
              </p:spPr>
              <p:txBody>
                <a:bodyPr rtlCol="0" anchor="ctr"/>
                <a:lstStyle/>
                <a:p>
                  <a:endParaRPr lang="en-GB"/>
                </a:p>
              </p:txBody>
            </p:sp>
            <p:sp>
              <p:nvSpPr>
                <p:cNvPr id="135" name="Freeform: Shape 134">
                  <a:extLst>
                    <a:ext uri="{FF2B5EF4-FFF2-40B4-BE49-F238E27FC236}">
                      <a16:creationId xmlns:a16="http://schemas.microsoft.com/office/drawing/2014/main" id="{88360C53-0230-55D0-AB09-696F0085E2F6}"/>
                    </a:ext>
                  </a:extLst>
                </p:cNvPr>
                <p:cNvSpPr/>
                <p:nvPr/>
              </p:nvSpPr>
              <p:spPr>
                <a:xfrm>
                  <a:off x="3788057" y="1343643"/>
                  <a:ext cx="34614" cy="6504"/>
                </a:xfrm>
                <a:custGeom>
                  <a:avLst/>
                  <a:gdLst>
                    <a:gd name="connsiteX0" fmla="*/ 0 w 34614"/>
                    <a:gd name="connsiteY0" fmla="*/ 6505 h 6504"/>
                    <a:gd name="connsiteX1" fmla="*/ 34614 w 34614"/>
                    <a:gd name="connsiteY1" fmla="*/ 0 h 6504"/>
                  </a:gdLst>
                  <a:ahLst/>
                  <a:cxnLst>
                    <a:cxn ang="0">
                      <a:pos x="connsiteX0" y="connsiteY0"/>
                    </a:cxn>
                    <a:cxn ang="0">
                      <a:pos x="connsiteX1" y="connsiteY1"/>
                    </a:cxn>
                  </a:cxnLst>
                  <a:rect l="l" t="t" r="r" b="b"/>
                  <a:pathLst>
                    <a:path w="34614" h="6504">
                      <a:moveTo>
                        <a:pt x="0" y="6505"/>
                      </a:moveTo>
                      <a:cubicBezTo>
                        <a:pt x="11190" y="3678"/>
                        <a:pt x="22805" y="1471"/>
                        <a:pt x="34614" y="0"/>
                      </a:cubicBezTo>
                    </a:path>
                  </a:pathLst>
                </a:custGeom>
                <a:noFill/>
                <a:ln w="23211" cap="rnd">
                  <a:solidFill>
                    <a:srgbClr val="3A3A3A"/>
                  </a:solidFill>
                  <a:prstDash val="solid"/>
                  <a:round/>
                </a:ln>
              </p:spPr>
              <p:txBody>
                <a:bodyPr rtlCol="0" anchor="ctr"/>
                <a:lstStyle/>
                <a:p>
                  <a:endParaRPr lang="en-GB"/>
                </a:p>
              </p:txBody>
            </p:sp>
            <p:sp>
              <p:nvSpPr>
                <p:cNvPr id="136" name="Freeform: Shape 135">
                  <a:extLst>
                    <a:ext uri="{FF2B5EF4-FFF2-40B4-BE49-F238E27FC236}">
                      <a16:creationId xmlns:a16="http://schemas.microsoft.com/office/drawing/2014/main" id="{EC8709B5-FB38-BFA0-DA65-F99BCF9FF484}"/>
                    </a:ext>
                  </a:extLst>
                </p:cNvPr>
                <p:cNvSpPr/>
                <p:nvPr/>
              </p:nvSpPr>
              <p:spPr>
                <a:xfrm>
                  <a:off x="3598607" y="937137"/>
                  <a:ext cx="388579" cy="373053"/>
                </a:xfrm>
                <a:custGeom>
                  <a:avLst/>
                  <a:gdLst>
                    <a:gd name="connsiteX0" fmla="*/ 0 w 388579"/>
                    <a:gd name="connsiteY0" fmla="*/ 0 h 373053"/>
                    <a:gd name="connsiteX1" fmla="*/ 116 w 388579"/>
                    <a:gd name="connsiteY1" fmla="*/ 8053 h 373053"/>
                    <a:gd name="connsiteX2" fmla="*/ 50179 w 388579"/>
                    <a:gd name="connsiteY2" fmla="*/ 159946 h 373053"/>
                    <a:gd name="connsiteX3" fmla="*/ 168155 w 388579"/>
                    <a:gd name="connsiteY3" fmla="*/ 335768 h 373053"/>
                    <a:gd name="connsiteX4" fmla="*/ 190999 w 388579"/>
                    <a:gd name="connsiteY4" fmla="*/ 355940 h 373053"/>
                    <a:gd name="connsiteX5" fmla="*/ 224103 w 388579"/>
                    <a:gd name="connsiteY5" fmla="*/ 368717 h 373053"/>
                    <a:gd name="connsiteX6" fmla="*/ 262589 w 388579"/>
                    <a:gd name="connsiteY6" fmla="*/ 373053 h 373053"/>
                    <a:gd name="connsiteX7" fmla="*/ 301037 w 388579"/>
                    <a:gd name="connsiteY7" fmla="*/ 368717 h 373053"/>
                    <a:gd name="connsiteX8" fmla="*/ 334142 w 388579"/>
                    <a:gd name="connsiteY8" fmla="*/ 355940 h 373053"/>
                    <a:gd name="connsiteX9" fmla="*/ 356985 w 388579"/>
                    <a:gd name="connsiteY9" fmla="*/ 335768 h 373053"/>
                    <a:gd name="connsiteX10" fmla="*/ 388580 w 388579"/>
                    <a:gd name="connsiteY10" fmla="*/ 288724 h 3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579" h="373053">
                      <a:moveTo>
                        <a:pt x="0" y="0"/>
                      </a:moveTo>
                      <a:cubicBezTo>
                        <a:pt x="0" y="2672"/>
                        <a:pt x="39" y="5382"/>
                        <a:pt x="116" y="8053"/>
                      </a:cubicBezTo>
                      <a:cubicBezTo>
                        <a:pt x="1820" y="62337"/>
                        <a:pt x="19901" y="114878"/>
                        <a:pt x="50179" y="159946"/>
                      </a:cubicBezTo>
                      <a:lnTo>
                        <a:pt x="168155" y="335768"/>
                      </a:lnTo>
                      <a:cubicBezTo>
                        <a:pt x="173111" y="343085"/>
                        <a:pt x="180700" y="349977"/>
                        <a:pt x="190999" y="355940"/>
                      </a:cubicBezTo>
                      <a:cubicBezTo>
                        <a:pt x="200795" y="361631"/>
                        <a:pt x="212023" y="365852"/>
                        <a:pt x="224103" y="368717"/>
                      </a:cubicBezTo>
                      <a:cubicBezTo>
                        <a:pt x="236416" y="371621"/>
                        <a:pt x="249464" y="373053"/>
                        <a:pt x="262589" y="373053"/>
                      </a:cubicBezTo>
                      <a:cubicBezTo>
                        <a:pt x="275715" y="373053"/>
                        <a:pt x="288724" y="371621"/>
                        <a:pt x="301037" y="368717"/>
                      </a:cubicBezTo>
                      <a:cubicBezTo>
                        <a:pt x="313079" y="365852"/>
                        <a:pt x="324346" y="361631"/>
                        <a:pt x="334142" y="355940"/>
                      </a:cubicBezTo>
                      <a:cubicBezTo>
                        <a:pt x="344402" y="350016"/>
                        <a:pt x="352029" y="343124"/>
                        <a:pt x="356985" y="335768"/>
                      </a:cubicBezTo>
                      <a:lnTo>
                        <a:pt x="388580" y="288724"/>
                      </a:lnTo>
                    </a:path>
                  </a:pathLst>
                </a:custGeom>
                <a:noFill/>
                <a:ln w="23211" cap="rnd">
                  <a:solidFill>
                    <a:srgbClr val="3A3A3A"/>
                  </a:solidFill>
                  <a:prstDash val="solid"/>
                  <a:round/>
                </a:ln>
              </p:spPr>
              <p:txBody>
                <a:bodyPr rtlCol="0" anchor="ctr"/>
                <a:lstStyle/>
                <a:p>
                  <a:endParaRPr lang="en-GB"/>
                </a:p>
              </p:txBody>
            </p:sp>
            <p:sp>
              <p:nvSpPr>
                <p:cNvPr id="137" name="Freeform: Shape 136">
                  <a:extLst>
                    <a:ext uri="{FF2B5EF4-FFF2-40B4-BE49-F238E27FC236}">
                      <a16:creationId xmlns:a16="http://schemas.microsoft.com/office/drawing/2014/main" id="{C364D156-4DF1-7B89-02A5-AE163DC7FE2C}"/>
                    </a:ext>
                  </a:extLst>
                </p:cNvPr>
                <p:cNvSpPr/>
                <p:nvPr/>
              </p:nvSpPr>
              <p:spPr>
                <a:xfrm>
                  <a:off x="4013787" y="1078073"/>
                  <a:ext cx="71551" cy="108063"/>
                </a:xfrm>
                <a:custGeom>
                  <a:avLst/>
                  <a:gdLst>
                    <a:gd name="connsiteX0" fmla="*/ 0 w 71551"/>
                    <a:gd name="connsiteY0" fmla="*/ 108064 h 108063"/>
                    <a:gd name="connsiteX1" fmla="*/ 5498 w 71551"/>
                    <a:gd name="connsiteY1" fmla="*/ 99894 h 108063"/>
                    <a:gd name="connsiteX2" fmla="*/ 59743 w 71551"/>
                    <a:gd name="connsiteY2" fmla="*/ 19011 h 108063"/>
                    <a:gd name="connsiteX3" fmla="*/ 71552 w 71551"/>
                    <a:gd name="connsiteY3" fmla="*/ 0 h 108063"/>
                    <a:gd name="connsiteX4" fmla="*/ 71552 w 71551"/>
                    <a:gd name="connsiteY4" fmla="*/ 0 h 108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1" h="108063">
                      <a:moveTo>
                        <a:pt x="0" y="108064"/>
                      </a:moveTo>
                      <a:lnTo>
                        <a:pt x="5498" y="99894"/>
                      </a:lnTo>
                      <a:lnTo>
                        <a:pt x="59743" y="19011"/>
                      </a:lnTo>
                      <a:cubicBezTo>
                        <a:pt x="63886" y="12777"/>
                        <a:pt x="67835" y="6505"/>
                        <a:pt x="71552" y="0"/>
                      </a:cubicBezTo>
                      <a:lnTo>
                        <a:pt x="71552" y="0"/>
                      </a:lnTo>
                    </a:path>
                  </a:pathLst>
                </a:custGeom>
                <a:noFill/>
                <a:ln w="23211" cap="rnd">
                  <a:solidFill>
                    <a:srgbClr val="3A3A3A"/>
                  </a:solidFill>
                  <a:prstDash val="solid"/>
                  <a:round/>
                </a:ln>
              </p:spPr>
              <p:txBody>
                <a:bodyPr rtlCol="0" anchor="ctr"/>
                <a:lstStyle/>
                <a:p>
                  <a:endParaRPr lang="en-GB"/>
                </a:p>
              </p:txBody>
            </p:sp>
            <p:sp>
              <p:nvSpPr>
                <p:cNvPr id="138" name="Freeform: Shape 137">
                  <a:extLst>
                    <a:ext uri="{FF2B5EF4-FFF2-40B4-BE49-F238E27FC236}">
                      <a16:creationId xmlns:a16="http://schemas.microsoft.com/office/drawing/2014/main" id="{8F64E42A-1E9E-E593-FFCC-2ABA6ECEC8C5}"/>
                    </a:ext>
                  </a:extLst>
                </p:cNvPr>
                <p:cNvSpPr/>
                <p:nvPr/>
              </p:nvSpPr>
              <p:spPr>
                <a:xfrm>
                  <a:off x="4108415" y="937176"/>
                  <a:ext cx="15293" cy="89943"/>
                </a:xfrm>
                <a:custGeom>
                  <a:avLst/>
                  <a:gdLst>
                    <a:gd name="connsiteX0" fmla="*/ 0 w 15293"/>
                    <a:gd name="connsiteY0" fmla="*/ 89943 h 89943"/>
                    <a:gd name="connsiteX1" fmla="*/ 15178 w 15293"/>
                    <a:gd name="connsiteY1" fmla="*/ 8053 h 89943"/>
                    <a:gd name="connsiteX2" fmla="*/ 15294 w 15293"/>
                    <a:gd name="connsiteY2" fmla="*/ 0 h 89943"/>
                  </a:gdLst>
                  <a:ahLst/>
                  <a:cxnLst>
                    <a:cxn ang="0">
                      <a:pos x="connsiteX0" y="connsiteY0"/>
                    </a:cxn>
                    <a:cxn ang="0">
                      <a:pos x="connsiteX1" y="connsiteY1"/>
                    </a:cxn>
                    <a:cxn ang="0">
                      <a:pos x="connsiteX2" y="connsiteY2"/>
                    </a:cxn>
                  </a:cxnLst>
                  <a:rect l="l" t="t" r="r" b="b"/>
                  <a:pathLst>
                    <a:path w="15293" h="89943">
                      <a:moveTo>
                        <a:pt x="0" y="89943"/>
                      </a:moveTo>
                      <a:cubicBezTo>
                        <a:pt x="9060" y="63653"/>
                        <a:pt x="14287" y="36086"/>
                        <a:pt x="15178" y="8053"/>
                      </a:cubicBezTo>
                      <a:cubicBezTo>
                        <a:pt x="15255" y="5382"/>
                        <a:pt x="15294" y="2672"/>
                        <a:pt x="15294" y="0"/>
                      </a:cubicBezTo>
                    </a:path>
                  </a:pathLst>
                </a:custGeom>
                <a:noFill/>
                <a:ln w="23211" cap="rnd">
                  <a:solidFill>
                    <a:srgbClr val="3A3A3A"/>
                  </a:solidFill>
                  <a:prstDash val="solid"/>
                  <a:round/>
                </a:ln>
              </p:spPr>
              <p:txBody>
                <a:bodyPr rtlCol="0" anchor="ctr"/>
                <a:lstStyle/>
                <a:p>
                  <a:endParaRPr lang="en-GB"/>
                </a:p>
              </p:txBody>
            </p:sp>
            <p:sp>
              <p:nvSpPr>
                <p:cNvPr id="139" name="Freeform: Shape 138">
                  <a:extLst>
                    <a:ext uri="{FF2B5EF4-FFF2-40B4-BE49-F238E27FC236}">
                      <a16:creationId xmlns:a16="http://schemas.microsoft.com/office/drawing/2014/main" id="{B1240814-7632-12A7-C85F-832C96D02DA7}"/>
                    </a:ext>
                  </a:extLst>
                </p:cNvPr>
                <p:cNvSpPr/>
                <p:nvPr/>
              </p:nvSpPr>
              <p:spPr>
                <a:xfrm>
                  <a:off x="3822672" y="1305815"/>
                  <a:ext cx="76934" cy="146472"/>
                </a:xfrm>
                <a:custGeom>
                  <a:avLst/>
                  <a:gdLst>
                    <a:gd name="connsiteX0" fmla="*/ 76934 w 76934"/>
                    <a:gd name="connsiteY0" fmla="*/ 0 h 146472"/>
                    <a:gd name="connsiteX1" fmla="*/ 76934 w 76934"/>
                    <a:gd name="connsiteY1" fmla="*/ 0 h 146472"/>
                    <a:gd name="connsiteX2" fmla="*/ 76934 w 76934"/>
                    <a:gd name="connsiteY2" fmla="*/ 124248 h 146472"/>
                    <a:gd name="connsiteX3" fmla="*/ 65667 w 76934"/>
                    <a:gd name="connsiteY3" fmla="*/ 139968 h 146472"/>
                    <a:gd name="connsiteX4" fmla="*/ 11228 w 76934"/>
                    <a:gd name="connsiteY4" fmla="*/ 139968 h 146472"/>
                    <a:gd name="connsiteX5" fmla="*/ 0 w 76934"/>
                    <a:gd name="connsiteY5" fmla="*/ 124248 h 146472"/>
                    <a:gd name="connsiteX6" fmla="*/ 0 w 76934"/>
                    <a:gd name="connsiteY6" fmla="*/ 39 h 146472"/>
                    <a:gd name="connsiteX7" fmla="*/ 0 w 76934"/>
                    <a:gd name="connsiteY7" fmla="*/ 39 h 14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34" h="146472">
                      <a:moveTo>
                        <a:pt x="76934" y="0"/>
                      </a:moveTo>
                      <a:lnTo>
                        <a:pt x="76934" y="0"/>
                      </a:lnTo>
                      <a:lnTo>
                        <a:pt x="76934" y="124248"/>
                      </a:lnTo>
                      <a:cubicBezTo>
                        <a:pt x="76934" y="129978"/>
                        <a:pt x="73178" y="135670"/>
                        <a:pt x="65667" y="139968"/>
                      </a:cubicBezTo>
                      <a:cubicBezTo>
                        <a:pt x="50644" y="148641"/>
                        <a:pt x="26251" y="148641"/>
                        <a:pt x="11228" y="139968"/>
                      </a:cubicBezTo>
                      <a:cubicBezTo>
                        <a:pt x="3717" y="135670"/>
                        <a:pt x="0" y="129978"/>
                        <a:pt x="0" y="124248"/>
                      </a:cubicBezTo>
                      <a:lnTo>
                        <a:pt x="0" y="39"/>
                      </a:lnTo>
                      <a:lnTo>
                        <a:pt x="0" y="39"/>
                      </a:lnTo>
                    </a:path>
                  </a:pathLst>
                </a:custGeom>
                <a:noFill/>
                <a:ln w="23211" cap="rnd">
                  <a:solidFill>
                    <a:srgbClr val="3A3A3A"/>
                  </a:solidFill>
                  <a:prstDash val="solid"/>
                  <a:round/>
                </a:ln>
              </p:spPr>
              <p:txBody>
                <a:bodyPr rtlCol="0" anchor="ctr"/>
                <a:lstStyle/>
                <a:p>
                  <a:endParaRPr lang="en-GB"/>
                </a:p>
              </p:txBody>
            </p:sp>
            <p:sp>
              <p:nvSpPr>
                <p:cNvPr id="140" name="Freeform: Shape 139">
                  <a:extLst>
                    <a:ext uri="{FF2B5EF4-FFF2-40B4-BE49-F238E27FC236}">
                      <a16:creationId xmlns:a16="http://schemas.microsoft.com/office/drawing/2014/main" id="{F7098AE8-5A4E-E5AE-0D43-017CA443C043}"/>
                    </a:ext>
                  </a:extLst>
                </p:cNvPr>
                <p:cNvSpPr/>
                <p:nvPr/>
              </p:nvSpPr>
              <p:spPr>
                <a:xfrm>
                  <a:off x="4030281" y="1046323"/>
                  <a:ext cx="101191" cy="96486"/>
                </a:xfrm>
                <a:custGeom>
                  <a:avLst/>
                  <a:gdLst>
                    <a:gd name="connsiteX0" fmla="*/ 95790 w 101191"/>
                    <a:gd name="connsiteY0" fmla="*/ 96487 h 96486"/>
                    <a:gd name="connsiteX1" fmla="*/ 79644 w 101191"/>
                    <a:gd name="connsiteY1" fmla="*/ 45959 h 96486"/>
                    <a:gd name="connsiteX2" fmla="*/ 55058 w 101191"/>
                    <a:gd name="connsiteY2" fmla="*/ 31788 h 96486"/>
                    <a:gd name="connsiteX3" fmla="*/ 0 w 101191"/>
                    <a:gd name="connsiteY3" fmla="*/ 0 h 96486"/>
                  </a:gdLst>
                  <a:ahLst/>
                  <a:cxnLst>
                    <a:cxn ang="0">
                      <a:pos x="connsiteX0" y="connsiteY0"/>
                    </a:cxn>
                    <a:cxn ang="0">
                      <a:pos x="connsiteX1" y="connsiteY1"/>
                    </a:cxn>
                    <a:cxn ang="0">
                      <a:pos x="connsiteX2" y="connsiteY2"/>
                    </a:cxn>
                    <a:cxn ang="0">
                      <a:pos x="connsiteX3" y="connsiteY3"/>
                    </a:cxn>
                  </a:cxnLst>
                  <a:rect l="l" t="t" r="r" b="b"/>
                  <a:pathLst>
                    <a:path w="101191" h="96486">
                      <a:moveTo>
                        <a:pt x="95790" y="96487"/>
                      </a:moveTo>
                      <a:cubicBezTo>
                        <a:pt x="107754" y="88123"/>
                        <a:pt x="98732" y="56916"/>
                        <a:pt x="79644" y="45959"/>
                      </a:cubicBezTo>
                      <a:lnTo>
                        <a:pt x="55058" y="31788"/>
                      </a:lnTo>
                      <a:lnTo>
                        <a:pt x="0" y="0"/>
                      </a:lnTo>
                    </a:path>
                  </a:pathLst>
                </a:custGeom>
                <a:noFill/>
                <a:ln w="23211" cap="rnd">
                  <a:solidFill>
                    <a:srgbClr val="3A3A3A"/>
                  </a:solidFill>
                  <a:prstDash val="solid"/>
                  <a:round/>
                </a:ln>
              </p:spPr>
              <p:txBody>
                <a:bodyPr rtlCol="0" anchor="ctr"/>
                <a:lstStyle/>
                <a:p>
                  <a:endParaRPr lang="en-GB"/>
                </a:p>
              </p:txBody>
            </p:sp>
            <p:sp>
              <p:nvSpPr>
                <p:cNvPr id="141" name="Freeform: Shape 140">
                  <a:extLst>
                    <a:ext uri="{FF2B5EF4-FFF2-40B4-BE49-F238E27FC236}">
                      <a16:creationId xmlns:a16="http://schemas.microsoft.com/office/drawing/2014/main" id="{C545CA81-B5D6-9B32-DC36-A49286909104}"/>
                    </a:ext>
                  </a:extLst>
                </p:cNvPr>
                <p:cNvSpPr/>
                <p:nvPr/>
              </p:nvSpPr>
              <p:spPr>
                <a:xfrm>
                  <a:off x="3994969" y="1143236"/>
                  <a:ext cx="130365" cy="42629"/>
                </a:xfrm>
                <a:custGeom>
                  <a:avLst/>
                  <a:gdLst>
                    <a:gd name="connsiteX0" fmla="*/ 0 w 130365"/>
                    <a:gd name="connsiteY0" fmla="*/ 42629 h 42629"/>
                    <a:gd name="connsiteX1" fmla="*/ 232 w 130365"/>
                    <a:gd name="connsiteY1" fmla="*/ 42552 h 42629"/>
                    <a:gd name="connsiteX2" fmla="*/ 5150 w 130365"/>
                    <a:gd name="connsiteY2" fmla="*/ 40964 h 42629"/>
                    <a:gd name="connsiteX3" fmla="*/ 24354 w 130365"/>
                    <a:gd name="connsiteY3" fmla="*/ 34731 h 42629"/>
                    <a:gd name="connsiteX4" fmla="*/ 83206 w 130365"/>
                    <a:gd name="connsiteY4" fmla="*/ 15604 h 42629"/>
                    <a:gd name="connsiteX5" fmla="*/ 128236 w 130365"/>
                    <a:gd name="connsiteY5" fmla="*/ 968 h 42629"/>
                    <a:gd name="connsiteX6" fmla="*/ 130366 w 130365"/>
                    <a:gd name="connsiteY6" fmla="*/ 0 h 4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65" h="42629">
                      <a:moveTo>
                        <a:pt x="0" y="42629"/>
                      </a:moveTo>
                      <a:lnTo>
                        <a:pt x="232" y="42552"/>
                      </a:lnTo>
                      <a:lnTo>
                        <a:pt x="5150" y="40964"/>
                      </a:lnTo>
                      <a:lnTo>
                        <a:pt x="24354" y="34731"/>
                      </a:lnTo>
                      <a:lnTo>
                        <a:pt x="83206" y="15604"/>
                      </a:lnTo>
                      <a:lnTo>
                        <a:pt x="128236" y="968"/>
                      </a:lnTo>
                      <a:cubicBezTo>
                        <a:pt x="129010" y="736"/>
                        <a:pt x="129707" y="426"/>
                        <a:pt x="130366" y="0"/>
                      </a:cubicBezTo>
                    </a:path>
                  </a:pathLst>
                </a:custGeom>
                <a:noFill/>
                <a:ln w="23211" cap="rnd">
                  <a:solidFill>
                    <a:srgbClr val="3A3A3A"/>
                  </a:solidFill>
                  <a:prstDash val="solid"/>
                  <a:round/>
                </a:ln>
              </p:spPr>
              <p:txBody>
                <a:bodyPr rtlCol="0" anchor="ctr"/>
                <a:lstStyle/>
                <a:p>
                  <a:endParaRPr lang="en-GB"/>
                </a:p>
              </p:txBody>
            </p:sp>
            <p:sp>
              <p:nvSpPr>
                <p:cNvPr id="142" name="Freeform: Shape 141">
                  <a:extLst>
                    <a:ext uri="{FF2B5EF4-FFF2-40B4-BE49-F238E27FC236}">
                      <a16:creationId xmlns:a16="http://schemas.microsoft.com/office/drawing/2014/main" id="{117F2131-3441-9231-8156-FD0BBAE9531F}"/>
                    </a:ext>
                  </a:extLst>
                </p:cNvPr>
                <p:cNvSpPr/>
                <p:nvPr/>
              </p:nvSpPr>
              <p:spPr>
                <a:xfrm>
                  <a:off x="3984283" y="1183903"/>
                  <a:ext cx="68919" cy="88938"/>
                </a:xfrm>
                <a:custGeom>
                  <a:avLst/>
                  <a:gdLst>
                    <a:gd name="connsiteX0" fmla="*/ 59355 w 68919"/>
                    <a:gd name="connsiteY0" fmla="*/ 86291 h 88938"/>
                    <a:gd name="connsiteX1" fmla="*/ 68919 w 68919"/>
                    <a:gd name="connsiteY1" fmla="*/ 64338 h 88938"/>
                    <a:gd name="connsiteX2" fmla="*/ 34459 w 68919"/>
                    <a:gd name="connsiteY2" fmla="*/ 4711 h 88938"/>
                    <a:gd name="connsiteX3" fmla="*/ 29465 w 68919"/>
                    <a:gd name="connsiteY3" fmla="*/ 2272 h 88938"/>
                    <a:gd name="connsiteX4" fmla="*/ 15797 w 68919"/>
                    <a:gd name="connsiteY4" fmla="*/ 297 h 88938"/>
                    <a:gd name="connsiteX5" fmla="*/ 10880 w 68919"/>
                    <a:gd name="connsiteY5" fmla="*/ 1885 h 88938"/>
                    <a:gd name="connsiteX6" fmla="*/ 0 w 68919"/>
                    <a:gd name="connsiteY6" fmla="*/ 24574 h 88938"/>
                    <a:gd name="connsiteX7" fmla="*/ 2826 w 68919"/>
                    <a:gd name="connsiteY7" fmla="*/ 41958 h 88938"/>
                    <a:gd name="connsiteX8" fmla="*/ 34421 w 68919"/>
                    <a:gd name="connsiteY8" fmla="*/ 84239 h 88938"/>
                    <a:gd name="connsiteX9" fmla="*/ 58814 w 68919"/>
                    <a:gd name="connsiteY9" fmla="*/ 86640 h 8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19" h="88938">
                      <a:moveTo>
                        <a:pt x="59355" y="86291"/>
                      </a:moveTo>
                      <a:cubicBezTo>
                        <a:pt x="65279" y="82574"/>
                        <a:pt x="68919" y="75024"/>
                        <a:pt x="68919" y="64338"/>
                      </a:cubicBezTo>
                      <a:cubicBezTo>
                        <a:pt x="68919" y="42384"/>
                        <a:pt x="53509" y="15669"/>
                        <a:pt x="34459" y="4711"/>
                      </a:cubicBezTo>
                      <a:cubicBezTo>
                        <a:pt x="32795" y="3743"/>
                        <a:pt x="31130" y="2930"/>
                        <a:pt x="29465" y="2272"/>
                      </a:cubicBezTo>
                      <a:cubicBezTo>
                        <a:pt x="24470" y="181"/>
                        <a:pt x="19824" y="-438"/>
                        <a:pt x="15797" y="297"/>
                      </a:cubicBezTo>
                      <a:cubicBezTo>
                        <a:pt x="14055" y="568"/>
                        <a:pt x="12429" y="1149"/>
                        <a:pt x="10880" y="1885"/>
                      </a:cubicBezTo>
                      <a:cubicBezTo>
                        <a:pt x="4181" y="5253"/>
                        <a:pt x="0" y="13152"/>
                        <a:pt x="0" y="24574"/>
                      </a:cubicBezTo>
                      <a:cubicBezTo>
                        <a:pt x="0" y="30149"/>
                        <a:pt x="1006" y="36073"/>
                        <a:pt x="2826" y="41958"/>
                      </a:cubicBezTo>
                      <a:cubicBezTo>
                        <a:pt x="8092" y="59111"/>
                        <a:pt x="20288" y="76031"/>
                        <a:pt x="34421" y="84239"/>
                      </a:cubicBezTo>
                      <a:cubicBezTo>
                        <a:pt x="43945" y="89737"/>
                        <a:pt x="52580" y="90240"/>
                        <a:pt x="58814" y="86640"/>
                      </a:cubicBezTo>
                    </a:path>
                  </a:pathLst>
                </a:custGeom>
                <a:noFill/>
                <a:ln w="23211" cap="rnd">
                  <a:solidFill>
                    <a:srgbClr val="3A3A3A"/>
                  </a:solidFill>
                  <a:prstDash val="solid"/>
                  <a:round/>
                </a:ln>
              </p:spPr>
              <p:txBody>
                <a:bodyPr rtlCol="0" anchor="ctr"/>
                <a:lstStyle/>
                <a:p>
                  <a:endParaRPr lang="en-GB"/>
                </a:p>
              </p:txBody>
            </p:sp>
            <p:sp>
              <p:nvSpPr>
                <p:cNvPr id="143" name="Freeform: Shape 142">
                  <a:extLst>
                    <a:ext uri="{FF2B5EF4-FFF2-40B4-BE49-F238E27FC236}">
                      <a16:creationId xmlns:a16="http://schemas.microsoft.com/office/drawing/2014/main" id="{86417B63-0211-B7AF-1EB1-C9BBA8511B35}"/>
                    </a:ext>
                  </a:extLst>
                </p:cNvPr>
                <p:cNvSpPr/>
                <p:nvPr/>
              </p:nvSpPr>
              <p:spPr>
                <a:xfrm>
                  <a:off x="4043135" y="1158839"/>
                  <a:ext cx="65705" cy="111664"/>
                </a:xfrm>
                <a:custGeom>
                  <a:avLst/>
                  <a:gdLst>
                    <a:gd name="connsiteX0" fmla="*/ 0 w 65705"/>
                    <a:gd name="connsiteY0" fmla="*/ 111664 h 111664"/>
                    <a:gd name="connsiteX1" fmla="*/ 503 w 65705"/>
                    <a:gd name="connsiteY1" fmla="*/ 111355 h 111664"/>
                    <a:gd name="connsiteX2" fmla="*/ 55639 w 65705"/>
                    <a:gd name="connsiteY2" fmla="*/ 79567 h 111664"/>
                    <a:gd name="connsiteX3" fmla="*/ 65706 w 65705"/>
                    <a:gd name="connsiteY3" fmla="*/ 57265 h 111664"/>
                    <a:gd name="connsiteX4" fmla="*/ 35002 w 65705"/>
                    <a:gd name="connsiteY4" fmla="*/ 0 h 11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05" h="111664">
                      <a:moveTo>
                        <a:pt x="0" y="111664"/>
                      </a:moveTo>
                      <a:lnTo>
                        <a:pt x="503" y="111355"/>
                      </a:lnTo>
                      <a:lnTo>
                        <a:pt x="55639" y="79567"/>
                      </a:lnTo>
                      <a:cubicBezTo>
                        <a:pt x="61872" y="75927"/>
                        <a:pt x="65706" y="68261"/>
                        <a:pt x="65706" y="57265"/>
                      </a:cubicBezTo>
                      <a:cubicBezTo>
                        <a:pt x="65706" y="36744"/>
                        <a:pt x="52270" y="12119"/>
                        <a:pt x="35002" y="0"/>
                      </a:cubicBezTo>
                    </a:path>
                  </a:pathLst>
                </a:custGeom>
                <a:noFill/>
                <a:ln w="23211" cap="rnd">
                  <a:solidFill>
                    <a:srgbClr val="3A3A3A"/>
                  </a:solidFill>
                  <a:prstDash val="solid"/>
                  <a:round/>
                </a:ln>
              </p:spPr>
              <p:txBody>
                <a:bodyPr rtlCol="0" anchor="ctr"/>
                <a:lstStyle/>
                <a:p>
                  <a:endParaRPr lang="en-GB"/>
                </a:p>
              </p:txBody>
            </p:sp>
            <p:sp>
              <p:nvSpPr>
                <p:cNvPr id="144" name="Freeform: Shape 143">
                  <a:extLst>
                    <a:ext uri="{FF2B5EF4-FFF2-40B4-BE49-F238E27FC236}">
                      <a16:creationId xmlns:a16="http://schemas.microsoft.com/office/drawing/2014/main" id="{9A1155B9-441D-8917-16A8-415081B04D37}"/>
                    </a:ext>
                  </a:extLst>
                </p:cNvPr>
                <p:cNvSpPr/>
                <p:nvPr/>
              </p:nvSpPr>
              <p:spPr>
                <a:xfrm>
                  <a:off x="4082357" y="1012096"/>
                  <a:ext cx="104754" cy="131178"/>
                </a:xfrm>
                <a:custGeom>
                  <a:avLst/>
                  <a:gdLst>
                    <a:gd name="connsiteX0" fmla="*/ 42900 w 104754"/>
                    <a:gd name="connsiteY0" fmla="*/ 131179 h 131178"/>
                    <a:gd name="connsiteX1" fmla="*/ 43713 w 104754"/>
                    <a:gd name="connsiteY1" fmla="*/ 130714 h 131178"/>
                    <a:gd name="connsiteX2" fmla="*/ 98616 w 104754"/>
                    <a:gd name="connsiteY2" fmla="*/ 99081 h 131178"/>
                    <a:gd name="connsiteX3" fmla="*/ 83245 w 104754"/>
                    <a:gd name="connsiteY3" fmla="*/ 48050 h 131178"/>
                    <a:gd name="connsiteX4" fmla="*/ 26058 w 104754"/>
                    <a:gd name="connsiteY4" fmla="*/ 15023 h 131178"/>
                    <a:gd name="connsiteX5" fmla="*/ 0 w 104754"/>
                    <a:gd name="connsiteY5" fmla="*/ 0 h 13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54" h="131178">
                      <a:moveTo>
                        <a:pt x="42900" y="131179"/>
                      </a:moveTo>
                      <a:lnTo>
                        <a:pt x="43713" y="130714"/>
                      </a:lnTo>
                      <a:lnTo>
                        <a:pt x="98616" y="99081"/>
                      </a:lnTo>
                      <a:cubicBezTo>
                        <a:pt x="111664" y="91531"/>
                        <a:pt x="102682" y="59278"/>
                        <a:pt x="83245" y="48050"/>
                      </a:cubicBezTo>
                      <a:lnTo>
                        <a:pt x="26058" y="15023"/>
                      </a:lnTo>
                      <a:lnTo>
                        <a:pt x="0" y="0"/>
                      </a:lnTo>
                    </a:path>
                  </a:pathLst>
                </a:custGeom>
                <a:noFill/>
                <a:ln w="23211" cap="rnd">
                  <a:solidFill>
                    <a:srgbClr val="3A3A3A"/>
                  </a:solidFill>
                  <a:prstDash val="solid"/>
                  <a:round/>
                </a:ln>
              </p:spPr>
              <p:txBody>
                <a:bodyPr rtlCol="0" anchor="ctr"/>
                <a:lstStyle/>
                <a:p>
                  <a:endParaRPr lang="en-GB"/>
                </a:p>
              </p:txBody>
            </p:sp>
            <p:sp>
              <p:nvSpPr>
                <p:cNvPr id="145" name="Freeform: Shape 144">
                  <a:extLst>
                    <a:ext uri="{FF2B5EF4-FFF2-40B4-BE49-F238E27FC236}">
                      <a16:creationId xmlns:a16="http://schemas.microsoft.com/office/drawing/2014/main" id="{763FF018-CF28-4B0A-A0BA-DDC3E33332C8}"/>
                    </a:ext>
                  </a:extLst>
                </p:cNvPr>
                <p:cNvSpPr/>
                <p:nvPr/>
              </p:nvSpPr>
              <p:spPr>
                <a:xfrm>
                  <a:off x="3634112" y="818619"/>
                  <a:ext cx="15022" cy="22263"/>
                </a:xfrm>
                <a:custGeom>
                  <a:avLst/>
                  <a:gdLst>
                    <a:gd name="connsiteX0" fmla="*/ 15023 w 15022"/>
                    <a:gd name="connsiteY0" fmla="*/ 22263 h 22263"/>
                    <a:gd name="connsiteX1" fmla="*/ 15023 w 15022"/>
                    <a:gd name="connsiteY1" fmla="*/ 22224 h 22263"/>
                    <a:gd name="connsiteX2" fmla="*/ 0 w 15022"/>
                    <a:gd name="connsiteY2" fmla="*/ 0 h 22263"/>
                  </a:gdLst>
                  <a:ahLst/>
                  <a:cxnLst>
                    <a:cxn ang="0">
                      <a:pos x="connsiteX0" y="connsiteY0"/>
                    </a:cxn>
                    <a:cxn ang="0">
                      <a:pos x="connsiteX1" y="connsiteY1"/>
                    </a:cxn>
                    <a:cxn ang="0">
                      <a:pos x="connsiteX2" y="connsiteY2"/>
                    </a:cxn>
                  </a:cxnLst>
                  <a:rect l="l" t="t" r="r" b="b"/>
                  <a:pathLst>
                    <a:path w="15022" h="22263">
                      <a:moveTo>
                        <a:pt x="15023" y="22263"/>
                      </a:moveTo>
                      <a:lnTo>
                        <a:pt x="15023" y="22224"/>
                      </a:lnTo>
                      <a:lnTo>
                        <a:pt x="0" y="0"/>
                      </a:lnTo>
                    </a:path>
                  </a:pathLst>
                </a:custGeom>
                <a:noFill/>
                <a:ln w="23211" cap="rnd">
                  <a:solidFill>
                    <a:srgbClr val="3A3A3A"/>
                  </a:solidFill>
                  <a:prstDash val="solid"/>
                  <a:round/>
                </a:ln>
              </p:spPr>
              <p:txBody>
                <a:bodyPr rtlCol="0" anchor="ctr"/>
                <a:lstStyle/>
                <a:p>
                  <a:endParaRPr lang="en-GB"/>
                </a:p>
              </p:txBody>
            </p:sp>
            <p:sp>
              <p:nvSpPr>
                <p:cNvPr id="146" name="Freeform: Shape 145">
                  <a:extLst>
                    <a:ext uri="{FF2B5EF4-FFF2-40B4-BE49-F238E27FC236}">
                      <a16:creationId xmlns:a16="http://schemas.microsoft.com/office/drawing/2014/main" id="{74ED700B-09F6-A70E-606A-D4FB5B150E98}"/>
                    </a:ext>
                  </a:extLst>
                </p:cNvPr>
                <p:cNvSpPr/>
                <p:nvPr/>
              </p:nvSpPr>
              <p:spPr>
                <a:xfrm>
                  <a:off x="3550402" y="779672"/>
                  <a:ext cx="109070" cy="111738"/>
                </a:xfrm>
                <a:custGeom>
                  <a:avLst/>
                  <a:gdLst>
                    <a:gd name="connsiteX0" fmla="*/ 56956 w 109070"/>
                    <a:gd name="connsiteY0" fmla="*/ 111738 h 111738"/>
                    <a:gd name="connsiteX1" fmla="*/ 8286 w 109070"/>
                    <a:gd name="connsiteY1" fmla="*/ 39722 h 111738"/>
                    <a:gd name="connsiteX2" fmla="*/ 6815 w 109070"/>
                    <a:gd name="connsiteY2" fmla="*/ 1158 h 111738"/>
                    <a:gd name="connsiteX3" fmla="*/ 21528 w 109070"/>
                    <a:gd name="connsiteY3" fmla="*/ 3016 h 111738"/>
                    <a:gd name="connsiteX4" fmla="*/ 83710 w 109070"/>
                    <a:gd name="connsiteY4" fmla="*/ 38947 h 111738"/>
                    <a:gd name="connsiteX5" fmla="*/ 109071 w 109070"/>
                    <a:gd name="connsiteY5" fmla="*/ 53583 h 1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70" h="111738">
                      <a:moveTo>
                        <a:pt x="56956" y="111738"/>
                      </a:moveTo>
                      <a:lnTo>
                        <a:pt x="8286" y="39722"/>
                      </a:lnTo>
                      <a:cubicBezTo>
                        <a:pt x="-3058" y="22956"/>
                        <a:pt x="-1974" y="5688"/>
                        <a:pt x="6815" y="1158"/>
                      </a:cubicBezTo>
                      <a:cubicBezTo>
                        <a:pt x="10493" y="-739"/>
                        <a:pt x="15488" y="-430"/>
                        <a:pt x="21528" y="3016"/>
                      </a:cubicBezTo>
                      <a:lnTo>
                        <a:pt x="83710" y="38947"/>
                      </a:lnTo>
                      <a:lnTo>
                        <a:pt x="109071" y="53583"/>
                      </a:lnTo>
                    </a:path>
                  </a:pathLst>
                </a:custGeom>
                <a:noFill/>
                <a:ln w="23211" cap="rnd">
                  <a:solidFill>
                    <a:srgbClr val="3A3A3A"/>
                  </a:solidFill>
                  <a:prstDash val="solid"/>
                  <a:round/>
                </a:ln>
              </p:spPr>
              <p:txBody>
                <a:bodyPr rtlCol="0" anchor="ctr"/>
                <a:lstStyle/>
                <a:p>
                  <a:endParaRPr lang="en-GB"/>
                </a:p>
              </p:txBody>
            </p:sp>
            <p:sp>
              <p:nvSpPr>
                <p:cNvPr id="147" name="Freeform: Shape 146">
                  <a:extLst>
                    <a:ext uri="{FF2B5EF4-FFF2-40B4-BE49-F238E27FC236}">
                      <a16:creationId xmlns:a16="http://schemas.microsoft.com/office/drawing/2014/main" id="{A90625F7-6593-4C84-BEB5-A218936ED115}"/>
                    </a:ext>
                  </a:extLst>
                </p:cNvPr>
                <p:cNvSpPr/>
                <p:nvPr/>
              </p:nvSpPr>
              <p:spPr>
                <a:xfrm>
                  <a:off x="3556946" y="749070"/>
                  <a:ext cx="159714" cy="54642"/>
                </a:xfrm>
                <a:custGeom>
                  <a:avLst/>
                  <a:gdLst>
                    <a:gd name="connsiteX0" fmla="*/ 0 w 159714"/>
                    <a:gd name="connsiteY0" fmla="*/ 31876 h 54642"/>
                    <a:gd name="connsiteX1" fmla="*/ 271 w 159714"/>
                    <a:gd name="connsiteY1" fmla="*/ 31721 h 54642"/>
                    <a:gd name="connsiteX2" fmla="*/ 55251 w 159714"/>
                    <a:gd name="connsiteY2" fmla="*/ 1288 h 54642"/>
                    <a:gd name="connsiteX3" fmla="*/ 70235 w 159714"/>
                    <a:gd name="connsiteY3" fmla="*/ 3031 h 54642"/>
                    <a:gd name="connsiteX4" fmla="*/ 159675 w 159714"/>
                    <a:gd name="connsiteY4" fmla="*/ 54643 h 54642"/>
                    <a:gd name="connsiteX5" fmla="*/ 159714 w 159714"/>
                    <a:gd name="connsiteY5" fmla="*/ 54643 h 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714" h="54642">
                      <a:moveTo>
                        <a:pt x="0" y="31876"/>
                      </a:moveTo>
                      <a:lnTo>
                        <a:pt x="271" y="31721"/>
                      </a:lnTo>
                      <a:lnTo>
                        <a:pt x="55251" y="1288"/>
                      </a:lnTo>
                      <a:cubicBezTo>
                        <a:pt x="58968" y="-764"/>
                        <a:pt x="64040" y="-493"/>
                        <a:pt x="70235" y="3031"/>
                      </a:cubicBezTo>
                      <a:lnTo>
                        <a:pt x="159675" y="54643"/>
                      </a:lnTo>
                      <a:lnTo>
                        <a:pt x="159714" y="54643"/>
                      </a:lnTo>
                    </a:path>
                  </a:pathLst>
                </a:custGeom>
                <a:noFill/>
                <a:ln w="23211" cap="rnd">
                  <a:solidFill>
                    <a:srgbClr val="3A3A3A"/>
                  </a:solidFill>
                  <a:prstDash val="solid"/>
                  <a:round/>
                </a:ln>
              </p:spPr>
              <p:txBody>
                <a:bodyPr rtlCol="0" anchor="ctr"/>
                <a:lstStyle/>
                <a:p>
                  <a:endParaRPr lang="en-GB"/>
                </a:p>
              </p:txBody>
            </p:sp>
          </p:grpSp>
        </p:grpSp>
        <p:grpSp>
          <p:nvGrpSpPr>
            <p:cNvPr id="29" name="Graphic 6">
              <a:extLst>
                <a:ext uri="{FF2B5EF4-FFF2-40B4-BE49-F238E27FC236}">
                  <a16:creationId xmlns:a16="http://schemas.microsoft.com/office/drawing/2014/main" id="{9D85F74D-36F2-09F6-C3AC-7F5E69ABABED}"/>
                </a:ext>
                <a:ext uri="{C183D7F6-B498-43B3-948B-1728B52AA6E4}">
                  <adec:decorative xmlns:adec="http://schemas.microsoft.com/office/drawing/2017/decorative" val="1"/>
                </a:ext>
              </a:extLst>
            </p:cNvPr>
            <p:cNvGrpSpPr/>
            <p:nvPr/>
          </p:nvGrpSpPr>
          <p:grpSpPr>
            <a:xfrm>
              <a:off x="1110271" y="923622"/>
              <a:ext cx="1831017" cy="3317181"/>
              <a:chOff x="1110271" y="923622"/>
              <a:chExt cx="1831017" cy="3317181"/>
            </a:xfrm>
          </p:grpSpPr>
          <p:grpSp>
            <p:nvGrpSpPr>
              <p:cNvPr id="98" name="Graphic 6">
                <a:extLst>
                  <a:ext uri="{FF2B5EF4-FFF2-40B4-BE49-F238E27FC236}">
                    <a16:creationId xmlns:a16="http://schemas.microsoft.com/office/drawing/2014/main" id="{497892C0-1C6A-009F-1D5D-DBE99F7872DC}"/>
                  </a:ext>
                  <a:ext uri="{C183D7F6-B498-43B3-948B-1728B52AA6E4}">
                    <adec:decorative xmlns:adec="http://schemas.microsoft.com/office/drawing/2017/decorative" val="1"/>
                  </a:ext>
                </a:extLst>
              </p:cNvPr>
              <p:cNvGrpSpPr/>
              <p:nvPr/>
            </p:nvGrpSpPr>
            <p:grpSpPr>
              <a:xfrm>
                <a:off x="1110271" y="923622"/>
                <a:ext cx="1831017" cy="3317181"/>
                <a:chOff x="1110271" y="923622"/>
                <a:chExt cx="1831017" cy="3317181"/>
              </a:xfrm>
            </p:grpSpPr>
            <p:sp>
              <p:nvSpPr>
                <p:cNvPr id="109" name="Freeform: Shape 108">
                  <a:extLst>
                    <a:ext uri="{FF2B5EF4-FFF2-40B4-BE49-F238E27FC236}">
                      <a16:creationId xmlns:a16="http://schemas.microsoft.com/office/drawing/2014/main" id="{AFBE3B1A-C3A9-2F3C-B2A9-5A9E0F1C2561}"/>
                    </a:ext>
                  </a:extLst>
                </p:cNvPr>
                <p:cNvSpPr/>
                <p:nvPr/>
              </p:nvSpPr>
              <p:spPr>
                <a:xfrm>
                  <a:off x="2685836" y="3932177"/>
                  <a:ext cx="255452" cy="308626"/>
                </a:xfrm>
                <a:custGeom>
                  <a:avLst/>
                  <a:gdLst>
                    <a:gd name="connsiteX0" fmla="*/ 187495 w 255452"/>
                    <a:gd name="connsiteY0" fmla="*/ 3946 h 308626"/>
                    <a:gd name="connsiteX1" fmla="*/ 213398 w 255452"/>
                    <a:gd name="connsiteY1" fmla="*/ 165325 h 308626"/>
                    <a:gd name="connsiteX2" fmla="*/ 37577 w 255452"/>
                    <a:gd name="connsiteY2" fmla="*/ 307809 h 308626"/>
                    <a:gd name="connsiteX3" fmla="*/ 1762 w 255452"/>
                    <a:gd name="connsiteY3" fmla="*/ 252210 h 308626"/>
                    <a:gd name="connsiteX4" fmla="*/ 59143 w 255452"/>
                    <a:gd name="connsiteY4" fmla="*/ 168461 h 308626"/>
                    <a:gd name="connsiteX5" fmla="*/ 140955 w 255452"/>
                    <a:gd name="connsiteY5" fmla="*/ 47892 h 308626"/>
                    <a:gd name="connsiteX6" fmla="*/ 140955 w 255452"/>
                    <a:gd name="connsiteY6" fmla="*/ 47892 h 308626"/>
                    <a:gd name="connsiteX7" fmla="*/ 187495 w 255452"/>
                    <a:gd name="connsiteY7" fmla="*/ 3907 h 3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452" h="308626">
                      <a:moveTo>
                        <a:pt x="187495" y="3946"/>
                      </a:moveTo>
                      <a:cubicBezTo>
                        <a:pt x="246773" y="-19324"/>
                        <a:pt x="292151" y="63650"/>
                        <a:pt x="213398" y="165325"/>
                      </a:cubicBezTo>
                      <a:cubicBezTo>
                        <a:pt x="158030" y="236838"/>
                        <a:pt x="85472" y="317644"/>
                        <a:pt x="37577" y="307809"/>
                      </a:cubicBezTo>
                      <a:cubicBezTo>
                        <a:pt x="10009" y="302195"/>
                        <a:pt x="-5439" y="282604"/>
                        <a:pt x="1762" y="252210"/>
                      </a:cubicBezTo>
                      <a:cubicBezTo>
                        <a:pt x="7067" y="229753"/>
                        <a:pt x="24800" y="201411"/>
                        <a:pt x="59143" y="168461"/>
                      </a:cubicBezTo>
                      <a:cubicBezTo>
                        <a:pt x="108509" y="121186"/>
                        <a:pt x="123377" y="78944"/>
                        <a:pt x="140955" y="47892"/>
                      </a:cubicBezTo>
                      <a:lnTo>
                        <a:pt x="140955" y="47892"/>
                      </a:lnTo>
                      <a:cubicBezTo>
                        <a:pt x="152145" y="28145"/>
                        <a:pt x="164458" y="12967"/>
                        <a:pt x="187495" y="3907"/>
                      </a:cubicBezTo>
                      <a:close/>
                    </a:path>
                  </a:pathLst>
                </a:custGeom>
                <a:solidFill>
                  <a:srgbClr val="969A9E"/>
                </a:solidFill>
                <a:ln w="3868" cap="flat">
                  <a:no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56579D56-CE43-BAE4-28CB-445256BF598C}"/>
                    </a:ext>
                  </a:extLst>
                </p:cNvPr>
                <p:cNvSpPr/>
                <p:nvPr/>
              </p:nvSpPr>
              <p:spPr>
                <a:xfrm>
                  <a:off x="1619865" y="2640251"/>
                  <a:ext cx="1206965" cy="1544096"/>
                </a:xfrm>
                <a:custGeom>
                  <a:avLst/>
                  <a:gdLst>
                    <a:gd name="connsiteX0" fmla="*/ 615771 w 1206965"/>
                    <a:gd name="connsiteY0" fmla="*/ 355591 h 1544096"/>
                    <a:gd name="connsiteX1" fmla="*/ 612829 w 1206965"/>
                    <a:gd name="connsiteY1" fmla="*/ 668167 h 1544096"/>
                    <a:gd name="connsiteX2" fmla="*/ 521143 w 1206965"/>
                    <a:gd name="connsiteY2" fmla="*/ 874304 h 1544096"/>
                    <a:gd name="connsiteX3" fmla="*/ 126136 w 1206965"/>
                    <a:gd name="connsiteY3" fmla="*/ 1356931 h 1544096"/>
                    <a:gd name="connsiteX4" fmla="*/ 112933 w 1206965"/>
                    <a:gd name="connsiteY4" fmla="*/ 1358054 h 1544096"/>
                    <a:gd name="connsiteX5" fmla="*/ 1230 w 1206965"/>
                    <a:gd name="connsiteY5" fmla="*/ 1213518 h 1544096"/>
                    <a:gd name="connsiteX6" fmla="*/ 3437 w 1206965"/>
                    <a:gd name="connsiteY6" fmla="*/ 1203141 h 1544096"/>
                    <a:gd name="connsiteX7" fmla="*/ 346096 w 1206965"/>
                    <a:gd name="connsiteY7" fmla="*/ 769880 h 1544096"/>
                    <a:gd name="connsiteX8" fmla="*/ 367624 w 1206965"/>
                    <a:gd name="connsiteY8" fmla="*/ 705723 h 1544096"/>
                    <a:gd name="connsiteX9" fmla="*/ 293245 w 1206965"/>
                    <a:gd name="connsiteY9" fmla="*/ 113484 h 1544096"/>
                    <a:gd name="connsiteX10" fmla="*/ 499422 w 1206965"/>
                    <a:gd name="connsiteY10" fmla="*/ 174659 h 1544096"/>
                    <a:gd name="connsiteX11" fmla="*/ 789501 w 1206965"/>
                    <a:gd name="connsiteY11" fmla="*/ 0 h 1544096"/>
                    <a:gd name="connsiteX12" fmla="*/ 1070172 w 1206965"/>
                    <a:gd name="connsiteY12" fmla="*/ 652640 h 1544096"/>
                    <a:gd name="connsiteX13" fmla="*/ 1206965 w 1206965"/>
                    <a:gd name="connsiteY13" fmla="*/ 1339740 h 1544096"/>
                    <a:gd name="connsiteX14" fmla="*/ 1206965 w 1206965"/>
                    <a:gd name="connsiteY14" fmla="*/ 1339740 h 1544096"/>
                    <a:gd name="connsiteX15" fmla="*/ 1125153 w 1206965"/>
                    <a:gd name="connsiteY15" fmla="*/ 1460349 h 1544096"/>
                    <a:gd name="connsiteX16" fmla="*/ 1067772 w 1206965"/>
                    <a:gd name="connsiteY16" fmla="*/ 1544097 h 1544096"/>
                    <a:gd name="connsiteX17" fmla="*/ 1067733 w 1206965"/>
                    <a:gd name="connsiteY17" fmla="*/ 1544097 h 1544096"/>
                    <a:gd name="connsiteX18" fmla="*/ 890479 w 1206965"/>
                    <a:gd name="connsiteY18" fmla="*/ 732091 h 1544096"/>
                    <a:gd name="connsiteX19" fmla="*/ 615849 w 1206965"/>
                    <a:gd name="connsiteY19" fmla="*/ 355553 h 1544096"/>
                    <a:gd name="connsiteX20" fmla="*/ 615810 w 1206965"/>
                    <a:gd name="connsiteY20" fmla="*/ 355553 h 154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6965" h="1544096">
                      <a:moveTo>
                        <a:pt x="615771" y="355591"/>
                      </a:moveTo>
                      <a:cubicBezTo>
                        <a:pt x="619914" y="451381"/>
                        <a:pt x="617436" y="552669"/>
                        <a:pt x="612829" y="668167"/>
                      </a:cubicBezTo>
                      <a:cubicBezTo>
                        <a:pt x="609731" y="746068"/>
                        <a:pt x="576743" y="819634"/>
                        <a:pt x="521143" y="874304"/>
                      </a:cubicBezTo>
                      <a:cubicBezTo>
                        <a:pt x="365572" y="1027281"/>
                        <a:pt x="237955" y="1188002"/>
                        <a:pt x="126136" y="1356931"/>
                      </a:cubicBezTo>
                      <a:cubicBezTo>
                        <a:pt x="121683" y="1357590"/>
                        <a:pt x="117269" y="1358015"/>
                        <a:pt x="112933" y="1358054"/>
                      </a:cubicBezTo>
                      <a:cubicBezTo>
                        <a:pt x="39135" y="1359370"/>
                        <a:pt x="-8372" y="1275622"/>
                        <a:pt x="1230" y="1213518"/>
                      </a:cubicBezTo>
                      <a:cubicBezTo>
                        <a:pt x="1772" y="1209956"/>
                        <a:pt x="2508" y="1206548"/>
                        <a:pt x="3437" y="1203141"/>
                      </a:cubicBezTo>
                      <a:cubicBezTo>
                        <a:pt x="85094" y="1037038"/>
                        <a:pt x="199082" y="892308"/>
                        <a:pt x="346096" y="769880"/>
                      </a:cubicBezTo>
                      <a:cubicBezTo>
                        <a:pt x="364797" y="754277"/>
                        <a:pt x="373199" y="729458"/>
                        <a:pt x="367624" y="705723"/>
                      </a:cubicBezTo>
                      <a:cubicBezTo>
                        <a:pt x="330841" y="548565"/>
                        <a:pt x="301144" y="248844"/>
                        <a:pt x="293245" y="113484"/>
                      </a:cubicBezTo>
                      <a:cubicBezTo>
                        <a:pt x="345477" y="154836"/>
                        <a:pt x="407620" y="180157"/>
                        <a:pt x="499422" y="174659"/>
                      </a:cubicBezTo>
                      <a:cubicBezTo>
                        <a:pt x="640319" y="166258"/>
                        <a:pt x="727513" y="99042"/>
                        <a:pt x="789501" y="0"/>
                      </a:cubicBezTo>
                      <a:cubicBezTo>
                        <a:pt x="908174" y="181048"/>
                        <a:pt x="1037339" y="509227"/>
                        <a:pt x="1070172" y="652640"/>
                      </a:cubicBezTo>
                      <a:cubicBezTo>
                        <a:pt x="1101999" y="791834"/>
                        <a:pt x="1181488" y="1126052"/>
                        <a:pt x="1206965" y="1339740"/>
                      </a:cubicBezTo>
                      <a:lnTo>
                        <a:pt x="1206965" y="1339740"/>
                      </a:lnTo>
                      <a:cubicBezTo>
                        <a:pt x="1189348" y="1370831"/>
                        <a:pt x="1174480" y="1413035"/>
                        <a:pt x="1125153" y="1460349"/>
                      </a:cubicBezTo>
                      <a:cubicBezTo>
                        <a:pt x="1090809" y="1493298"/>
                        <a:pt x="1073076" y="1521640"/>
                        <a:pt x="1067772" y="1544097"/>
                      </a:cubicBezTo>
                      <a:lnTo>
                        <a:pt x="1067733" y="1544097"/>
                      </a:lnTo>
                      <a:cubicBezTo>
                        <a:pt x="960676" y="1420701"/>
                        <a:pt x="943834" y="860056"/>
                        <a:pt x="890479" y="732091"/>
                      </a:cubicBezTo>
                      <a:cubicBezTo>
                        <a:pt x="843359" y="618916"/>
                        <a:pt x="721744" y="479685"/>
                        <a:pt x="615849" y="355553"/>
                      </a:cubicBezTo>
                      <a:lnTo>
                        <a:pt x="615810" y="355553"/>
                      </a:lnTo>
                      <a:close/>
                    </a:path>
                  </a:pathLst>
                </a:custGeom>
                <a:solidFill>
                  <a:srgbClr val="3A3A3A"/>
                </a:solidFill>
                <a:ln w="3868" cap="flat">
                  <a:no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AEF640BE-7D34-1D2B-02C7-23CD30B95DA4}"/>
                    </a:ext>
                  </a:extLst>
                </p:cNvPr>
                <p:cNvSpPr/>
                <p:nvPr/>
              </p:nvSpPr>
              <p:spPr>
                <a:xfrm>
                  <a:off x="2231490" y="923622"/>
                  <a:ext cx="311494" cy="859283"/>
                </a:xfrm>
                <a:custGeom>
                  <a:avLst/>
                  <a:gdLst>
                    <a:gd name="connsiteX0" fmla="*/ 242265 w 311494"/>
                    <a:gd name="connsiteY0" fmla="*/ 200294 h 859283"/>
                    <a:gd name="connsiteX1" fmla="*/ 306538 w 311494"/>
                    <a:gd name="connsiteY1" fmla="*/ 613885 h 859283"/>
                    <a:gd name="connsiteX2" fmla="*/ 231850 w 311494"/>
                    <a:gd name="connsiteY2" fmla="*/ 859284 h 859283"/>
                    <a:gd name="connsiteX3" fmla="*/ 231811 w 311494"/>
                    <a:gd name="connsiteY3" fmla="*/ 859284 h 859283"/>
                    <a:gd name="connsiteX4" fmla="*/ 115887 w 311494"/>
                    <a:gd name="connsiteY4" fmla="*/ 709327 h 859283"/>
                    <a:gd name="connsiteX5" fmla="*/ 154451 w 311494"/>
                    <a:gd name="connsiteY5" fmla="*/ 595107 h 859283"/>
                    <a:gd name="connsiteX6" fmla="*/ 144617 w 311494"/>
                    <a:gd name="connsiteY6" fmla="*/ 213109 h 859283"/>
                    <a:gd name="connsiteX7" fmla="*/ 124715 w 311494"/>
                    <a:gd name="connsiteY7" fmla="*/ 161962 h 859283"/>
                    <a:gd name="connsiteX8" fmla="*/ 6624 w 311494"/>
                    <a:gd name="connsiteY8" fmla="*/ 51498 h 859283"/>
                    <a:gd name="connsiteX9" fmla="*/ 10263 w 311494"/>
                    <a:gd name="connsiteY9" fmla="*/ 22924 h 859283"/>
                    <a:gd name="connsiteX10" fmla="*/ 187827 w 311494"/>
                    <a:gd name="connsiteY10" fmla="*/ 59358 h 859283"/>
                    <a:gd name="connsiteX11" fmla="*/ 203469 w 311494"/>
                    <a:gd name="connsiteY11" fmla="*/ 10921 h 859283"/>
                    <a:gd name="connsiteX12" fmla="*/ 221047 w 311494"/>
                    <a:gd name="connsiteY12" fmla="*/ 196 h 859283"/>
                    <a:gd name="connsiteX13" fmla="*/ 234366 w 311494"/>
                    <a:gd name="connsiteY13" fmla="*/ 16729 h 859283"/>
                    <a:gd name="connsiteX14" fmla="*/ 227823 w 311494"/>
                    <a:gd name="connsiteY14" fmla="*/ 135866 h 859283"/>
                    <a:gd name="connsiteX15" fmla="*/ 242342 w 311494"/>
                    <a:gd name="connsiteY15" fmla="*/ 200294 h 8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494" h="859283">
                      <a:moveTo>
                        <a:pt x="242265" y="200294"/>
                      </a:moveTo>
                      <a:cubicBezTo>
                        <a:pt x="306964" y="320011"/>
                        <a:pt x="320438" y="488670"/>
                        <a:pt x="306538" y="613885"/>
                      </a:cubicBezTo>
                      <a:cubicBezTo>
                        <a:pt x="296781" y="701660"/>
                        <a:pt x="267238" y="768024"/>
                        <a:pt x="231850" y="859284"/>
                      </a:cubicBezTo>
                      <a:lnTo>
                        <a:pt x="231811" y="859284"/>
                      </a:lnTo>
                      <a:cubicBezTo>
                        <a:pt x="212877" y="779291"/>
                        <a:pt x="167461" y="732016"/>
                        <a:pt x="115887" y="709327"/>
                      </a:cubicBezTo>
                      <a:cubicBezTo>
                        <a:pt x="133040" y="672699"/>
                        <a:pt x="146320" y="635568"/>
                        <a:pt x="154451" y="595107"/>
                      </a:cubicBezTo>
                      <a:cubicBezTo>
                        <a:pt x="174236" y="495949"/>
                        <a:pt x="153212" y="287798"/>
                        <a:pt x="144617" y="213109"/>
                      </a:cubicBezTo>
                      <a:cubicBezTo>
                        <a:pt x="142448" y="194641"/>
                        <a:pt x="135634" y="177062"/>
                        <a:pt x="124715" y="161962"/>
                      </a:cubicBezTo>
                      <a:cubicBezTo>
                        <a:pt x="104078" y="133504"/>
                        <a:pt x="39960" y="76201"/>
                        <a:pt x="6624" y="51498"/>
                      </a:cubicBezTo>
                      <a:cubicBezTo>
                        <a:pt x="-3675" y="43832"/>
                        <a:pt x="-1585" y="27880"/>
                        <a:pt x="10263" y="22924"/>
                      </a:cubicBezTo>
                      <a:cubicBezTo>
                        <a:pt x="55758" y="3913"/>
                        <a:pt x="150153" y="19517"/>
                        <a:pt x="187827" y="59358"/>
                      </a:cubicBezTo>
                      <a:cubicBezTo>
                        <a:pt x="193673" y="38644"/>
                        <a:pt x="199365" y="22072"/>
                        <a:pt x="203469" y="10921"/>
                      </a:cubicBezTo>
                      <a:cubicBezTo>
                        <a:pt x="206140" y="3719"/>
                        <a:pt x="213458" y="-1043"/>
                        <a:pt x="221047" y="196"/>
                      </a:cubicBezTo>
                      <a:cubicBezTo>
                        <a:pt x="229294" y="1590"/>
                        <a:pt x="234792" y="8791"/>
                        <a:pt x="234366" y="16729"/>
                      </a:cubicBezTo>
                      <a:lnTo>
                        <a:pt x="227823" y="135866"/>
                      </a:lnTo>
                      <a:cubicBezTo>
                        <a:pt x="226623" y="158245"/>
                        <a:pt x="231656" y="180508"/>
                        <a:pt x="242342" y="200294"/>
                      </a:cubicBezTo>
                      <a:close/>
                    </a:path>
                  </a:pathLst>
                </a:custGeom>
                <a:solidFill>
                  <a:srgbClr val="969A9E"/>
                </a:solidFill>
                <a:ln w="3868"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55224421-ED45-872F-1FD1-56033EC0D2D2}"/>
                    </a:ext>
                  </a:extLst>
                </p:cNvPr>
                <p:cNvSpPr/>
                <p:nvPr/>
              </p:nvSpPr>
              <p:spPr>
                <a:xfrm>
                  <a:off x="1698067" y="1632987"/>
                  <a:ext cx="765234" cy="1182747"/>
                </a:xfrm>
                <a:custGeom>
                  <a:avLst/>
                  <a:gdLst>
                    <a:gd name="connsiteX0" fmla="*/ 765195 w 765234"/>
                    <a:gd name="connsiteY0" fmla="*/ 149918 h 1182747"/>
                    <a:gd name="connsiteX1" fmla="*/ 765234 w 765234"/>
                    <a:gd name="connsiteY1" fmla="*/ 149918 h 1182747"/>
                    <a:gd name="connsiteX2" fmla="*/ 704717 w 765234"/>
                    <a:gd name="connsiteY2" fmla="*/ 327095 h 1182747"/>
                    <a:gd name="connsiteX3" fmla="*/ 736737 w 765234"/>
                    <a:gd name="connsiteY3" fmla="*/ 962273 h 1182747"/>
                    <a:gd name="connsiteX4" fmla="*/ 711222 w 765234"/>
                    <a:gd name="connsiteY4" fmla="*/ 1007341 h 1182747"/>
                    <a:gd name="connsiteX5" fmla="*/ 421142 w 765234"/>
                    <a:gd name="connsiteY5" fmla="*/ 1182001 h 1182747"/>
                    <a:gd name="connsiteX6" fmla="*/ 214966 w 765234"/>
                    <a:gd name="connsiteY6" fmla="*/ 1120826 h 1182747"/>
                    <a:gd name="connsiteX7" fmla="*/ 192935 w 765234"/>
                    <a:gd name="connsiteY7" fmla="*/ 1101969 h 1182747"/>
                    <a:gd name="connsiteX8" fmla="*/ 152590 w 765234"/>
                    <a:gd name="connsiteY8" fmla="*/ 679937 h 1182747"/>
                    <a:gd name="connsiteX9" fmla="*/ 81270 w 765234"/>
                    <a:gd name="connsiteY9" fmla="*/ 740144 h 1182747"/>
                    <a:gd name="connsiteX10" fmla="*/ 0 w 765234"/>
                    <a:gd name="connsiteY10" fmla="*/ 576713 h 1182747"/>
                    <a:gd name="connsiteX11" fmla="*/ 116736 w 765234"/>
                    <a:gd name="connsiteY11" fmla="*/ 443754 h 1182747"/>
                    <a:gd name="connsiteX12" fmla="*/ 248457 w 765234"/>
                    <a:gd name="connsiteY12" fmla="*/ 341575 h 1182747"/>
                    <a:gd name="connsiteX13" fmla="*/ 424123 w 765234"/>
                    <a:gd name="connsiteY13" fmla="*/ 404648 h 1182747"/>
                    <a:gd name="connsiteX14" fmla="*/ 502141 w 765234"/>
                    <a:gd name="connsiteY14" fmla="*/ 330734 h 1182747"/>
                    <a:gd name="connsiteX15" fmla="*/ 486770 w 765234"/>
                    <a:gd name="connsiteY15" fmla="*/ 287640 h 1182747"/>
                    <a:gd name="connsiteX16" fmla="*/ 548758 w 765234"/>
                    <a:gd name="connsiteY16" fmla="*/ 171485 h 1182747"/>
                    <a:gd name="connsiteX17" fmla="*/ 548758 w 765234"/>
                    <a:gd name="connsiteY17" fmla="*/ 171485 h 1182747"/>
                    <a:gd name="connsiteX18" fmla="*/ 649272 w 765234"/>
                    <a:gd name="connsiteY18" fmla="*/ 0 h 1182747"/>
                    <a:gd name="connsiteX19" fmla="*/ 765195 w 765234"/>
                    <a:gd name="connsiteY19" fmla="*/ 149957 h 118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5234" h="1182747">
                      <a:moveTo>
                        <a:pt x="765195" y="149918"/>
                      </a:moveTo>
                      <a:lnTo>
                        <a:pt x="765234" y="149918"/>
                      </a:lnTo>
                      <a:cubicBezTo>
                        <a:pt x="746030" y="199284"/>
                        <a:pt x="725122" y="255891"/>
                        <a:pt x="704717" y="327095"/>
                      </a:cubicBezTo>
                      <a:cubicBezTo>
                        <a:pt x="654150" y="503225"/>
                        <a:pt x="670180" y="762872"/>
                        <a:pt x="736737" y="962273"/>
                      </a:cubicBezTo>
                      <a:cubicBezTo>
                        <a:pt x="728722" y="977876"/>
                        <a:pt x="720243" y="992938"/>
                        <a:pt x="711222" y="1007341"/>
                      </a:cubicBezTo>
                      <a:cubicBezTo>
                        <a:pt x="649233" y="1106383"/>
                        <a:pt x="562078" y="1173599"/>
                        <a:pt x="421142" y="1182001"/>
                      </a:cubicBezTo>
                      <a:cubicBezTo>
                        <a:pt x="329340" y="1187499"/>
                        <a:pt x="267197" y="1162177"/>
                        <a:pt x="214966" y="1120826"/>
                      </a:cubicBezTo>
                      <a:cubicBezTo>
                        <a:pt x="207454" y="1114863"/>
                        <a:pt x="200098" y="1108552"/>
                        <a:pt x="192935" y="1101969"/>
                      </a:cubicBezTo>
                      <a:cubicBezTo>
                        <a:pt x="192935" y="1101969"/>
                        <a:pt x="223135" y="911861"/>
                        <a:pt x="152590" y="679937"/>
                      </a:cubicBezTo>
                      <a:cubicBezTo>
                        <a:pt x="132185" y="700109"/>
                        <a:pt x="107793" y="721559"/>
                        <a:pt x="81270" y="740144"/>
                      </a:cubicBezTo>
                      <a:cubicBezTo>
                        <a:pt x="98849" y="682570"/>
                        <a:pt x="83129" y="592084"/>
                        <a:pt x="0" y="576713"/>
                      </a:cubicBezTo>
                      <a:lnTo>
                        <a:pt x="116736" y="443754"/>
                      </a:lnTo>
                      <a:cubicBezTo>
                        <a:pt x="148834" y="404880"/>
                        <a:pt x="191928" y="373867"/>
                        <a:pt x="248457" y="341575"/>
                      </a:cubicBezTo>
                      <a:cubicBezTo>
                        <a:pt x="310678" y="391174"/>
                        <a:pt x="371040" y="407823"/>
                        <a:pt x="424123" y="404648"/>
                      </a:cubicBezTo>
                      <a:cubicBezTo>
                        <a:pt x="474496" y="401667"/>
                        <a:pt x="504387" y="369337"/>
                        <a:pt x="502141" y="330734"/>
                      </a:cubicBezTo>
                      <a:cubicBezTo>
                        <a:pt x="501135" y="314163"/>
                        <a:pt x="495327" y="299992"/>
                        <a:pt x="486770" y="287640"/>
                      </a:cubicBezTo>
                      <a:cubicBezTo>
                        <a:pt x="530406" y="275715"/>
                        <a:pt x="545893" y="223948"/>
                        <a:pt x="548758" y="171485"/>
                      </a:cubicBezTo>
                      <a:lnTo>
                        <a:pt x="548758" y="171485"/>
                      </a:lnTo>
                      <a:cubicBezTo>
                        <a:pt x="588445" y="109303"/>
                        <a:pt x="623330" y="55329"/>
                        <a:pt x="649272" y="0"/>
                      </a:cubicBezTo>
                      <a:cubicBezTo>
                        <a:pt x="700845" y="22650"/>
                        <a:pt x="746262" y="69964"/>
                        <a:pt x="765195" y="149957"/>
                      </a:cubicBezTo>
                      <a:close/>
                    </a:path>
                  </a:pathLst>
                </a:custGeom>
                <a:solidFill>
                  <a:srgbClr val="FFFFFF"/>
                </a:solidFill>
                <a:ln w="3868"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F405DF28-E492-0C86-9923-801C5B1CFD96}"/>
                    </a:ext>
                  </a:extLst>
                </p:cNvPr>
                <p:cNvSpPr/>
                <p:nvPr/>
              </p:nvSpPr>
              <p:spPr>
                <a:xfrm>
                  <a:off x="2307653" y="1699041"/>
                  <a:ext cx="155687" cy="987672"/>
                </a:xfrm>
                <a:custGeom>
                  <a:avLst/>
                  <a:gdLst>
                    <a:gd name="connsiteX0" fmla="*/ 0 w 155687"/>
                    <a:gd name="connsiteY0" fmla="*/ 350403 h 987672"/>
                    <a:gd name="connsiteX1" fmla="*/ 68687 w 155687"/>
                    <a:gd name="connsiteY1" fmla="*/ 987672 h 987672"/>
                    <a:gd name="connsiteX2" fmla="*/ 101675 w 155687"/>
                    <a:gd name="connsiteY2" fmla="*/ 941249 h 987672"/>
                    <a:gd name="connsiteX3" fmla="*/ 127191 w 155687"/>
                    <a:gd name="connsiteY3" fmla="*/ 896180 h 987672"/>
                    <a:gd name="connsiteX4" fmla="*/ 95170 w 155687"/>
                    <a:gd name="connsiteY4" fmla="*/ 261002 h 987672"/>
                    <a:gd name="connsiteX5" fmla="*/ 155687 w 155687"/>
                    <a:gd name="connsiteY5" fmla="*/ 83826 h 987672"/>
                    <a:gd name="connsiteX6" fmla="*/ 155649 w 155687"/>
                    <a:gd name="connsiteY6" fmla="*/ 83826 h 987672"/>
                    <a:gd name="connsiteX7" fmla="*/ 119369 w 155687"/>
                    <a:gd name="connsiteY7" fmla="*/ 0 h 987672"/>
                    <a:gd name="connsiteX8" fmla="*/ 108451 w 155687"/>
                    <a:gd name="connsiteY8" fmla="*/ 25128 h 987672"/>
                    <a:gd name="connsiteX9" fmla="*/ 39 w 155687"/>
                    <a:gd name="connsiteY9" fmla="*/ 350364 h 98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687" h="987672">
                      <a:moveTo>
                        <a:pt x="0" y="350403"/>
                      </a:moveTo>
                      <a:cubicBezTo>
                        <a:pt x="0" y="558245"/>
                        <a:pt x="3988" y="783896"/>
                        <a:pt x="68687" y="987672"/>
                      </a:cubicBezTo>
                      <a:cubicBezTo>
                        <a:pt x="80457" y="973153"/>
                        <a:pt x="91415" y="957665"/>
                        <a:pt x="101675" y="941249"/>
                      </a:cubicBezTo>
                      <a:cubicBezTo>
                        <a:pt x="110696" y="926884"/>
                        <a:pt x="119176" y="911822"/>
                        <a:pt x="127191" y="896180"/>
                      </a:cubicBezTo>
                      <a:cubicBezTo>
                        <a:pt x="60633" y="696780"/>
                        <a:pt x="44604" y="437133"/>
                        <a:pt x="95170" y="261002"/>
                      </a:cubicBezTo>
                      <a:cubicBezTo>
                        <a:pt x="115575" y="189798"/>
                        <a:pt x="136483" y="133192"/>
                        <a:pt x="155687" y="83826"/>
                      </a:cubicBezTo>
                      <a:lnTo>
                        <a:pt x="155649" y="83826"/>
                      </a:lnTo>
                      <a:cubicBezTo>
                        <a:pt x="147711" y="50295"/>
                        <a:pt x="135089" y="22612"/>
                        <a:pt x="119369" y="0"/>
                      </a:cubicBezTo>
                      <a:cubicBezTo>
                        <a:pt x="115885" y="8402"/>
                        <a:pt x="112168" y="16765"/>
                        <a:pt x="108451" y="25128"/>
                      </a:cubicBezTo>
                      <a:cubicBezTo>
                        <a:pt x="65860" y="129669"/>
                        <a:pt x="39" y="234209"/>
                        <a:pt x="39" y="350364"/>
                      </a:cubicBezTo>
                      <a:close/>
                    </a:path>
                  </a:pathLst>
                </a:custGeom>
                <a:solidFill>
                  <a:srgbClr val="DAE0E5"/>
                </a:solidFill>
                <a:ln w="3868"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DFB5420A-B3AA-0890-9342-917B9C253203}"/>
                    </a:ext>
                  </a:extLst>
                </p:cNvPr>
                <p:cNvSpPr/>
                <p:nvPr/>
              </p:nvSpPr>
              <p:spPr>
                <a:xfrm>
                  <a:off x="1946524" y="1600696"/>
                  <a:ext cx="300851" cy="437275"/>
                </a:xfrm>
                <a:custGeom>
                  <a:avLst/>
                  <a:gdLst>
                    <a:gd name="connsiteX0" fmla="*/ 300108 w 300851"/>
                    <a:gd name="connsiteY0" fmla="*/ 159753 h 437275"/>
                    <a:gd name="connsiteX1" fmla="*/ 300301 w 300851"/>
                    <a:gd name="connsiteY1" fmla="*/ 203698 h 437275"/>
                    <a:gd name="connsiteX2" fmla="*/ 300301 w 300851"/>
                    <a:gd name="connsiteY2" fmla="*/ 203698 h 437275"/>
                    <a:gd name="connsiteX3" fmla="*/ 238313 w 300851"/>
                    <a:gd name="connsiteY3" fmla="*/ 319893 h 437275"/>
                    <a:gd name="connsiteX4" fmla="*/ 253684 w 300851"/>
                    <a:gd name="connsiteY4" fmla="*/ 362987 h 437275"/>
                    <a:gd name="connsiteX5" fmla="*/ 175666 w 300851"/>
                    <a:gd name="connsiteY5" fmla="*/ 436900 h 437275"/>
                    <a:gd name="connsiteX6" fmla="*/ 0 w 300851"/>
                    <a:gd name="connsiteY6" fmla="*/ 373828 h 437275"/>
                    <a:gd name="connsiteX7" fmla="*/ 39996 w 300851"/>
                    <a:gd name="connsiteY7" fmla="*/ 351797 h 437275"/>
                    <a:gd name="connsiteX8" fmla="*/ 64195 w 300851"/>
                    <a:gd name="connsiteY8" fmla="*/ 224219 h 437275"/>
                    <a:gd name="connsiteX9" fmla="*/ 26096 w 300851"/>
                    <a:gd name="connsiteY9" fmla="*/ 199633 h 437275"/>
                    <a:gd name="connsiteX10" fmla="*/ 18856 w 300851"/>
                    <a:gd name="connsiteY10" fmla="*/ 175008 h 437275"/>
                    <a:gd name="connsiteX11" fmla="*/ 47469 w 300851"/>
                    <a:gd name="connsiteY11" fmla="*/ 137451 h 437275"/>
                    <a:gd name="connsiteX12" fmla="*/ 92886 w 300851"/>
                    <a:gd name="connsiteY12" fmla="*/ 157817 h 437275"/>
                    <a:gd name="connsiteX13" fmla="*/ 106050 w 300851"/>
                    <a:gd name="connsiteY13" fmla="*/ 114142 h 437275"/>
                    <a:gd name="connsiteX14" fmla="*/ 73449 w 300851"/>
                    <a:gd name="connsiteY14" fmla="*/ 53703 h 437275"/>
                    <a:gd name="connsiteX15" fmla="*/ 123551 w 300851"/>
                    <a:gd name="connsiteY15" fmla="*/ 18198 h 437275"/>
                    <a:gd name="connsiteX16" fmla="*/ 195645 w 300851"/>
                    <a:gd name="connsiteY16" fmla="*/ 18314 h 437275"/>
                    <a:gd name="connsiteX17" fmla="*/ 254730 w 300851"/>
                    <a:gd name="connsiteY17" fmla="*/ 0 h 437275"/>
                    <a:gd name="connsiteX18" fmla="*/ 300069 w 300851"/>
                    <a:gd name="connsiteY18" fmla="*/ 159714 h 4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0851" h="437275">
                      <a:moveTo>
                        <a:pt x="300108" y="159753"/>
                      </a:moveTo>
                      <a:cubicBezTo>
                        <a:pt x="300959" y="173846"/>
                        <a:pt x="301153" y="188792"/>
                        <a:pt x="300301" y="203698"/>
                      </a:cubicBezTo>
                      <a:lnTo>
                        <a:pt x="300301" y="203698"/>
                      </a:lnTo>
                      <a:cubicBezTo>
                        <a:pt x="297436" y="256201"/>
                        <a:pt x="281949" y="308006"/>
                        <a:pt x="238313" y="319893"/>
                      </a:cubicBezTo>
                      <a:cubicBezTo>
                        <a:pt x="246870" y="332244"/>
                        <a:pt x="252677" y="346415"/>
                        <a:pt x="253684" y="362987"/>
                      </a:cubicBezTo>
                      <a:cubicBezTo>
                        <a:pt x="255968" y="401589"/>
                        <a:pt x="226039" y="433880"/>
                        <a:pt x="175666" y="436900"/>
                      </a:cubicBezTo>
                      <a:cubicBezTo>
                        <a:pt x="122583" y="440075"/>
                        <a:pt x="62259" y="423426"/>
                        <a:pt x="0" y="373828"/>
                      </a:cubicBezTo>
                      <a:cubicBezTo>
                        <a:pt x="12661" y="366588"/>
                        <a:pt x="25980" y="359270"/>
                        <a:pt x="39996" y="351797"/>
                      </a:cubicBezTo>
                      <a:cubicBezTo>
                        <a:pt x="54826" y="310329"/>
                        <a:pt x="59936" y="267623"/>
                        <a:pt x="64195" y="224219"/>
                      </a:cubicBezTo>
                      <a:cubicBezTo>
                        <a:pt x="50760" y="218063"/>
                        <a:pt x="37944" y="209622"/>
                        <a:pt x="26096" y="199633"/>
                      </a:cubicBezTo>
                      <a:cubicBezTo>
                        <a:pt x="22108" y="191502"/>
                        <a:pt x="19321" y="183139"/>
                        <a:pt x="18856" y="175008"/>
                      </a:cubicBezTo>
                      <a:cubicBezTo>
                        <a:pt x="17772" y="156888"/>
                        <a:pt x="27064" y="138651"/>
                        <a:pt x="47469" y="137451"/>
                      </a:cubicBezTo>
                      <a:cubicBezTo>
                        <a:pt x="62259" y="136560"/>
                        <a:pt x="79876" y="144536"/>
                        <a:pt x="92886" y="157817"/>
                      </a:cubicBezTo>
                      <a:cubicBezTo>
                        <a:pt x="100746" y="144459"/>
                        <a:pt x="106902" y="129126"/>
                        <a:pt x="106050" y="114142"/>
                      </a:cubicBezTo>
                      <a:cubicBezTo>
                        <a:pt x="104385" y="85955"/>
                        <a:pt x="74688" y="74185"/>
                        <a:pt x="73449" y="53703"/>
                      </a:cubicBezTo>
                      <a:cubicBezTo>
                        <a:pt x="72288" y="33879"/>
                        <a:pt x="97493" y="22495"/>
                        <a:pt x="123551" y="18198"/>
                      </a:cubicBezTo>
                      <a:cubicBezTo>
                        <a:pt x="145814" y="17462"/>
                        <a:pt x="171330" y="19746"/>
                        <a:pt x="195645" y="18314"/>
                      </a:cubicBezTo>
                      <a:cubicBezTo>
                        <a:pt x="215314" y="17114"/>
                        <a:pt x="241836" y="12506"/>
                        <a:pt x="254730" y="0"/>
                      </a:cubicBezTo>
                      <a:cubicBezTo>
                        <a:pt x="281678" y="49715"/>
                        <a:pt x="296700" y="103843"/>
                        <a:pt x="300069" y="159714"/>
                      </a:cubicBezTo>
                      <a:close/>
                    </a:path>
                  </a:pathLst>
                </a:custGeom>
                <a:solidFill>
                  <a:srgbClr val="969A9E"/>
                </a:solidFill>
                <a:ln w="3868" cap="flat">
                  <a:no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21F7A0DF-F824-7941-03EF-CA7A75C2D306}"/>
                    </a:ext>
                  </a:extLst>
                </p:cNvPr>
                <p:cNvSpPr/>
                <p:nvPr/>
              </p:nvSpPr>
              <p:spPr>
                <a:xfrm>
                  <a:off x="1906416" y="1504765"/>
                  <a:ext cx="302705" cy="295602"/>
                </a:xfrm>
                <a:custGeom>
                  <a:avLst/>
                  <a:gdLst>
                    <a:gd name="connsiteX0" fmla="*/ 302659 w 302705"/>
                    <a:gd name="connsiteY0" fmla="*/ 76726 h 295602"/>
                    <a:gd name="connsiteX1" fmla="*/ 294876 w 302705"/>
                    <a:gd name="connsiteY1" fmla="*/ 95969 h 295602"/>
                    <a:gd name="connsiteX2" fmla="*/ 235792 w 302705"/>
                    <a:gd name="connsiteY2" fmla="*/ 114283 h 295602"/>
                    <a:gd name="connsiteX3" fmla="*/ 163698 w 302705"/>
                    <a:gd name="connsiteY3" fmla="*/ 114167 h 295602"/>
                    <a:gd name="connsiteX4" fmla="*/ 113596 w 302705"/>
                    <a:gd name="connsiteY4" fmla="*/ 149672 h 295602"/>
                    <a:gd name="connsiteX5" fmla="*/ 146197 w 302705"/>
                    <a:gd name="connsiteY5" fmla="*/ 210112 h 295602"/>
                    <a:gd name="connsiteX6" fmla="*/ 133033 w 302705"/>
                    <a:gd name="connsiteY6" fmla="*/ 253786 h 295602"/>
                    <a:gd name="connsiteX7" fmla="*/ 87616 w 302705"/>
                    <a:gd name="connsiteY7" fmla="*/ 233420 h 295602"/>
                    <a:gd name="connsiteX8" fmla="*/ 59003 w 302705"/>
                    <a:gd name="connsiteY8" fmla="*/ 270977 h 295602"/>
                    <a:gd name="connsiteX9" fmla="*/ 66243 w 302705"/>
                    <a:gd name="connsiteY9" fmla="*/ 295602 h 295602"/>
                    <a:gd name="connsiteX10" fmla="*/ 228 w 302705"/>
                    <a:gd name="connsiteY10" fmla="*/ 172516 h 295602"/>
                    <a:gd name="connsiteX11" fmla="*/ 22801 w 302705"/>
                    <a:gd name="connsiteY11" fmla="*/ 98292 h 295602"/>
                    <a:gd name="connsiteX12" fmla="*/ 136750 w 302705"/>
                    <a:gd name="connsiteY12" fmla="*/ 257 h 295602"/>
                    <a:gd name="connsiteX13" fmla="*/ 189639 w 302705"/>
                    <a:gd name="connsiteY13" fmla="*/ 4438 h 295602"/>
                    <a:gd name="connsiteX14" fmla="*/ 302620 w 302705"/>
                    <a:gd name="connsiteY14" fmla="*/ 76765 h 29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705" h="295602">
                      <a:moveTo>
                        <a:pt x="302659" y="76726"/>
                      </a:moveTo>
                      <a:cubicBezTo>
                        <a:pt x="303123" y="84625"/>
                        <a:pt x="300103" y="90897"/>
                        <a:pt x="294876" y="95969"/>
                      </a:cubicBezTo>
                      <a:cubicBezTo>
                        <a:pt x="281983" y="108475"/>
                        <a:pt x="255461" y="113083"/>
                        <a:pt x="235792" y="114283"/>
                      </a:cubicBezTo>
                      <a:cubicBezTo>
                        <a:pt x="211438" y="115716"/>
                        <a:pt x="185961" y="113431"/>
                        <a:pt x="163698" y="114167"/>
                      </a:cubicBezTo>
                      <a:cubicBezTo>
                        <a:pt x="137640" y="118465"/>
                        <a:pt x="112434" y="129809"/>
                        <a:pt x="113596" y="149672"/>
                      </a:cubicBezTo>
                      <a:cubicBezTo>
                        <a:pt x="114835" y="170154"/>
                        <a:pt x="144493" y="181886"/>
                        <a:pt x="146197" y="210112"/>
                      </a:cubicBezTo>
                      <a:cubicBezTo>
                        <a:pt x="147088" y="225096"/>
                        <a:pt x="140893" y="240428"/>
                        <a:pt x="133033" y="253786"/>
                      </a:cubicBezTo>
                      <a:cubicBezTo>
                        <a:pt x="120023" y="240506"/>
                        <a:pt x="102406" y="232568"/>
                        <a:pt x="87616" y="233420"/>
                      </a:cubicBezTo>
                      <a:cubicBezTo>
                        <a:pt x="67211" y="234620"/>
                        <a:pt x="57919" y="252857"/>
                        <a:pt x="59003" y="270977"/>
                      </a:cubicBezTo>
                      <a:cubicBezTo>
                        <a:pt x="59467" y="279108"/>
                        <a:pt x="62255" y="287471"/>
                        <a:pt x="66243" y="295602"/>
                      </a:cubicBezTo>
                      <a:cubicBezTo>
                        <a:pt x="29538" y="264472"/>
                        <a:pt x="2899" y="217700"/>
                        <a:pt x="228" y="172516"/>
                      </a:cubicBezTo>
                      <a:cubicBezTo>
                        <a:pt x="-1360" y="146071"/>
                        <a:pt x="5261" y="120168"/>
                        <a:pt x="22801" y="98292"/>
                      </a:cubicBezTo>
                      <a:cubicBezTo>
                        <a:pt x="20555" y="33865"/>
                        <a:pt x="76387" y="3858"/>
                        <a:pt x="136750" y="257"/>
                      </a:cubicBezTo>
                      <a:cubicBezTo>
                        <a:pt x="151346" y="-634"/>
                        <a:pt x="170125" y="799"/>
                        <a:pt x="189639" y="4438"/>
                      </a:cubicBezTo>
                      <a:cubicBezTo>
                        <a:pt x="228048" y="17719"/>
                        <a:pt x="299716" y="28250"/>
                        <a:pt x="302620" y="76765"/>
                      </a:cubicBezTo>
                      <a:close/>
                    </a:path>
                  </a:pathLst>
                </a:custGeom>
                <a:solidFill>
                  <a:srgbClr val="3A3A3A"/>
                </a:solidFill>
                <a:ln w="3868" cap="flat">
                  <a:no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DBA9046E-1B30-B1A6-C3BF-0A6EDF9ACACD}"/>
                    </a:ext>
                  </a:extLst>
                </p:cNvPr>
                <p:cNvSpPr/>
                <p:nvPr/>
              </p:nvSpPr>
              <p:spPr>
                <a:xfrm>
                  <a:off x="1556175" y="3853769"/>
                  <a:ext cx="244897" cy="334720"/>
                </a:xfrm>
                <a:custGeom>
                  <a:avLst/>
                  <a:gdLst>
                    <a:gd name="connsiteX0" fmla="*/ 176662 w 244897"/>
                    <a:gd name="connsiteY0" fmla="*/ 144537 h 334720"/>
                    <a:gd name="connsiteX1" fmla="*/ 235011 w 244897"/>
                    <a:gd name="connsiteY1" fmla="*/ 333986 h 334720"/>
                    <a:gd name="connsiteX2" fmla="*/ 68482 w 244897"/>
                    <a:gd name="connsiteY2" fmla="*/ 181319 h 334720"/>
                    <a:gd name="connsiteX3" fmla="*/ 144 w 244897"/>
                    <a:gd name="connsiteY3" fmla="*/ 74572 h 334720"/>
                    <a:gd name="connsiteX4" fmla="*/ 64920 w 244897"/>
                    <a:gd name="connsiteY4" fmla="*/ 0 h 334720"/>
                    <a:gd name="connsiteX5" fmla="*/ 176623 w 244897"/>
                    <a:gd name="connsiteY5" fmla="*/ 144537 h 3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897" h="334720">
                      <a:moveTo>
                        <a:pt x="176662" y="144537"/>
                      </a:moveTo>
                      <a:cubicBezTo>
                        <a:pt x="192459" y="229446"/>
                        <a:pt x="272491" y="326475"/>
                        <a:pt x="235011" y="333986"/>
                      </a:cubicBezTo>
                      <a:cubicBezTo>
                        <a:pt x="186961" y="343589"/>
                        <a:pt x="89855" y="257130"/>
                        <a:pt x="68482" y="181319"/>
                      </a:cubicBezTo>
                      <a:cubicBezTo>
                        <a:pt x="47110" y="105547"/>
                        <a:pt x="-3031" y="118324"/>
                        <a:pt x="144" y="74572"/>
                      </a:cubicBezTo>
                      <a:cubicBezTo>
                        <a:pt x="2699" y="39571"/>
                        <a:pt x="28525" y="18895"/>
                        <a:pt x="64920" y="0"/>
                      </a:cubicBezTo>
                      <a:cubicBezTo>
                        <a:pt x="55318" y="62105"/>
                        <a:pt x="102864" y="145853"/>
                        <a:pt x="176623" y="144537"/>
                      </a:cubicBezTo>
                      <a:close/>
                    </a:path>
                  </a:pathLst>
                </a:custGeom>
                <a:solidFill>
                  <a:srgbClr val="DAE0E5"/>
                </a:solidFill>
                <a:ln w="3868" cap="flat">
                  <a:no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8209EEA7-7044-059F-727D-D66225477029}"/>
                    </a:ext>
                  </a:extLst>
                </p:cNvPr>
                <p:cNvSpPr/>
                <p:nvPr/>
              </p:nvSpPr>
              <p:spPr>
                <a:xfrm>
                  <a:off x="1110271" y="2072890"/>
                  <a:ext cx="675577" cy="350196"/>
                </a:xfrm>
                <a:custGeom>
                  <a:avLst/>
                  <a:gdLst>
                    <a:gd name="connsiteX0" fmla="*/ 587874 w 675577"/>
                    <a:gd name="connsiteY0" fmla="*/ 136771 h 350196"/>
                    <a:gd name="connsiteX1" fmla="*/ 669144 w 675577"/>
                    <a:gd name="connsiteY1" fmla="*/ 300203 h 350196"/>
                    <a:gd name="connsiteX2" fmla="*/ 578581 w 675577"/>
                    <a:gd name="connsiteY2" fmla="*/ 344497 h 350196"/>
                    <a:gd name="connsiteX3" fmla="*/ 232747 w 675577"/>
                    <a:gd name="connsiteY3" fmla="*/ 228883 h 350196"/>
                    <a:gd name="connsiteX4" fmla="*/ 185007 w 675577"/>
                    <a:gd name="connsiteY4" fmla="*/ 215641 h 350196"/>
                    <a:gd name="connsiteX5" fmla="*/ 166383 w 675577"/>
                    <a:gd name="connsiteY5" fmla="*/ 215990 h 350196"/>
                    <a:gd name="connsiteX6" fmla="*/ 40045 w 675577"/>
                    <a:gd name="connsiteY6" fmla="*/ 248320 h 350196"/>
                    <a:gd name="connsiteX7" fmla="*/ 7018 w 675577"/>
                    <a:gd name="connsiteY7" fmla="*/ 232213 h 350196"/>
                    <a:gd name="connsiteX8" fmla="*/ 46162 w 675577"/>
                    <a:gd name="connsiteY8" fmla="*/ 99950 h 350196"/>
                    <a:gd name="connsiteX9" fmla="*/ 154961 w 675577"/>
                    <a:gd name="connsiteY9" fmla="*/ 80087 h 350196"/>
                    <a:gd name="connsiteX10" fmla="*/ 165028 w 675577"/>
                    <a:gd name="connsiteY10" fmla="*/ 69478 h 350196"/>
                    <a:gd name="connsiteX11" fmla="*/ 173082 w 675577"/>
                    <a:gd name="connsiteY11" fmla="*/ 5012 h 350196"/>
                    <a:gd name="connsiteX12" fmla="*/ 190621 w 675577"/>
                    <a:gd name="connsiteY12" fmla="*/ 5748 h 350196"/>
                    <a:gd name="connsiteX13" fmla="*/ 254623 w 675577"/>
                    <a:gd name="connsiteY13" fmla="*/ 99989 h 350196"/>
                    <a:gd name="connsiteX14" fmla="*/ 327027 w 675577"/>
                    <a:gd name="connsiteY14" fmla="*/ 147884 h 350196"/>
                    <a:gd name="connsiteX15" fmla="*/ 493981 w 675577"/>
                    <a:gd name="connsiteY15" fmla="*/ 186176 h 350196"/>
                    <a:gd name="connsiteX16" fmla="*/ 568747 w 675577"/>
                    <a:gd name="connsiteY16" fmla="*/ 158415 h 350196"/>
                    <a:gd name="connsiteX17" fmla="*/ 587796 w 675577"/>
                    <a:gd name="connsiteY17" fmla="*/ 136733 h 35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5577" h="350196">
                      <a:moveTo>
                        <a:pt x="587874" y="136771"/>
                      </a:moveTo>
                      <a:cubicBezTo>
                        <a:pt x="671003" y="152143"/>
                        <a:pt x="686722" y="242628"/>
                        <a:pt x="669144" y="300203"/>
                      </a:cubicBezTo>
                      <a:cubicBezTo>
                        <a:pt x="640802" y="320065"/>
                        <a:pt x="609905" y="336598"/>
                        <a:pt x="578581" y="344497"/>
                      </a:cubicBezTo>
                      <a:cubicBezTo>
                        <a:pt x="478339" y="369818"/>
                        <a:pt x="334073" y="307094"/>
                        <a:pt x="232747" y="228883"/>
                      </a:cubicBezTo>
                      <a:cubicBezTo>
                        <a:pt x="219157" y="218390"/>
                        <a:pt x="202121" y="213938"/>
                        <a:pt x="185007" y="215641"/>
                      </a:cubicBezTo>
                      <a:cubicBezTo>
                        <a:pt x="178425" y="216261"/>
                        <a:pt x="172191" y="216454"/>
                        <a:pt x="166383" y="215990"/>
                      </a:cubicBezTo>
                      <a:cubicBezTo>
                        <a:pt x="128052" y="213124"/>
                        <a:pt x="71716" y="234613"/>
                        <a:pt x="40045" y="248320"/>
                      </a:cubicBezTo>
                      <a:cubicBezTo>
                        <a:pt x="26416" y="254244"/>
                        <a:pt x="10851" y="246577"/>
                        <a:pt x="7018" y="232213"/>
                      </a:cubicBezTo>
                      <a:cubicBezTo>
                        <a:pt x="-2972" y="194888"/>
                        <a:pt x="-10754" y="128989"/>
                        <a:pt x="46162" y="99950"/>
                      </a:cubicBezTo>
                      <a:cubicBezTo>
                        <a:pt x="98200" y="73428"/>
                        <a:pt x="135060" y="75248"/>
                        <a:pt x="154961" y="80087"/>
                      </a:cubicBezTo>
                      <a:cubicBezTo>
                        <a:pt x="161311" y="81636"/>
                        <a:pt x="166848" y="75790"/>
                        <a:pt x="165028" y="69478"/>
                      </a:cubicBezTo>
                      <a:cubicBezTo>
                        <a:pt x="160653" y="54262"/>
                        <a:pt x="158330" y="30566"/>
                        <a:pt x="173082" y="5012"/>
                      </a:cubicBezTo>
                      <a:cubicBezTo>
                        <a:pt x="177108" y="-1957"/>
                        <a:pt x="187291" y="-1609"/>
                        <a:pt x="190621" y="5748"/>
                      </a:cubicBezTo>
                      <a:cubicBezTo>
                        <a:pt x="206922" y="41911"/>
                        <a:pt x="227094" y="70175"/>
                        <a:pt x="254623" y="99989"/>
                      </a:cubicBezTo>
                      <a:cubicBezTo>
                        <a:pt x="274486" y="121594"/>
                        <a:pt x="299304" y="138165"/>
                        <a:pt x="327027" y="147884"/>
                      </a:cubicBezTo>
                      <a:cubicBezTo>
                        <a:pt x="385801" y="168559"/>
                        <a:pt x="451352" y="180175"/>
                        <a:pt x="493981" y="186176"/>
                      </a:cubicBezTo>
                      <a:cubicBezTo>
                        <a:pt x="521975" y="190126"/>
                        <a:pt x="550123" y="179672"/>
                        <a:pt x="568747" y="158415"/>
                      </a:cubicBezTo>
                      <a:lnTo>
                        <a:pt x="587796" y="136733"/>
                      </a:lnTo>
                      <a:close/>
                    </a:path>
                  </a:pathLst>
                </a:custGeom>
                <a:solidFill>
                  <a:srgbClr val="969A9E"/>
                </a:solidFill>
                <a:ln w="3868" cap="flat">
                  <a:noFill/>
                  <a:prstDash val="solid"/>
                  <a:miter/>
                </a:ln>
              </p:spPr>
              <p:txBody>
                <a:bodyPr rtlCol="0" anchor="ctr"/>
                <a:lstStyle/>
                <a:p>
                  <a:endParaRPr lang="en-GB"/>
                </a:p>
              </p:txBody>
            </p:sp>
          </p:grpSp>
          <p:grpSp>
            <p:nvGrpSpPr>
              <p:cNvPr id="99" name="Graphic 6">
                <a:extLst>
                  <a:ext uri="{FF2B5EF4-FFF2-40B4-BE49-F238E27FC236}">
                    <a16:creationId xmlns:a16="http://schemas.microsoft.com/office/drawing/2014/main" id="{D42CAA6D-63BD-A1C6-85A6-2B58512BFE03}"/>
                  </a:ext>
                  <a:ext uri="{C183D7F6-B498-43B3-948B-1728B52AA6E4}">
                    <adec:decorative xmlns:adec="http://schemas.microsoft.com/office/drawing/2017/decorative" val="1"/>
                  </a:ext>
                </a:extLst>
              </p:cNvPr>
              <p:cNvGrpSpPr/>
              <p:nvPr/>
            </p:nvGrpSpPr>
            <p:grpSpPr>
              <a:xfrm>
                <a:off x="1110271" y="923660"/>
                <a:ext cx="1831017" cy="3317143"/>
                <a:chOff x="1110271" y="923660"/>
                <a:chExt cx="1831017" cy="3317143"/>
              </a:xfrm>
              <a:noFill/>
            </p:grpSpPr>
            <p:sp>
              <p:nvSpPr>
                <p:cNvPr id="100" name="Freeform: Shape 99">
                  <a:extLst>
                    <a:ext uri="{FF2B5EF4-FFF2-40B4-BE49-F238E27FC236}">
                      <a16:creationId xmlns:a16="http://schemas.microsoft.com/office/drawing/2014/main" id="{888CF9B2-CE02-4F03-02DB-9EE1D4614391}"/>
                    </a:ext>
                  </a:extLst>
                </p:cNvPr>
                <p:cNvSpPr/>
                <p:nvPr/>
              </p:nvSpPr>
              <p:spPr>
                <a:xfrm>
                  <a:off x="1110271" y="923660"/>
                  <a:ext cx="1432752" cy="1892112"/>
                </a:xfrm>
                <a:custGeom>
                  <a:avLst/>
                  <a:gdLst>
                    <a:gd name="connsiteX0" fmla="*/ 1136555 w 1432752"/>
                    <a:gd name="connsiteY0" fmla="*/ 880734 h 1892112"/>
                    <a:gd name="connsiteX1" fmla="*/ 1237068 w 1432752"/>
                    <a:gd name="connsiteY1" fmla="*/ 709327 h 1892112"/>
                    <a:gd name="connsiteX2" fmla="*/ 1275632 w 1432752"/>
                    <a:gd name="connsiteY2" fmla="*/ 595107 h 1892112"/>
                    <a:gd name="connsiteX3" fmla="*/ 1265797 w 1432752"/>
                    <a:gd name="connsiteY3" fmla="*/ 213109 h 1892112"/>
                    <a:gd name="connsiteX4" fmla="*/ 1245896 w 1432752"/>
                    <a:gd name="connsiteY4" fmla="*/ 161962 h 1892112"/>
                    <a:gd name="connsiteX5" fmla="*/ 1127804 w 1432752"/>
                    <a:gd name="connsiteY5" fmla="*/ 51498 h 1892112"/>
                    <a:gd name="connsiteX6" fmla="*/ 1131444 w 1432752"/>
                    <a:gd name="connsiteY6" fmla="*/ 22924 h 1892112"/>
                    <a:gd name="connsiteX7" fmla="*/ 1309007 w 1432752"/>
                    <a:gd name="connsiteY7" fmla="*/ 59358 h 1892112"/>
                    <a:gd name="connsiteX8" fmla="*/ 1324650 w 1432752"/>
                    <a:gd name="connsiteY8" fmla="*/ 10921 h 1892112"/>
                    <a:gd name="connsiteX9" fmla="*/ 1342228 w 1432752"/>
                    <a:gd name="connsiteY9" fmla="*/ 196 h 1892112"/>
                    <a:gd name="connsiteX10" fmla="*/ 1355547 w 1432752"/>
                    <a:gd name="connsiteY10" fmla="*/ 16729 h 1892112"/>
                    <a:gd name="connsiteX11" fmla="*/ 1349004 w 1432752"/>
                    <a:gd name="connsiteY11" fmla="*/ 135866 h 1892112"/>
                    <a:gd name="connsiteX12" fmla="*/ 1363523 w 1432752"/>
                    <a:gd name="connsiteY12" fmla="*/ 200294 h 1892112"/>
                    <a:gd name="connsiteX13" fmla="*/ 1427796 w 1432752"/>
                    <a:gd name="connsiteY13" fmla="*/ 613885 h 1892112"/>
                    <a:gd name="connsiteX14" fmla="*/ 1353108 w 1432752"/>
                    <a:gd name="connsiteY14" fmla="*/ 859284 h 1892112"/>
                    <a:gd name="connsiteX15" fmla="*/ 1292591 w 1432752"/>
                    <a:gd name="connsiteY15" fmla="*/ 1036460 h 1892112"/>
                    <a:gd name="connsiteX16" fmla="*/ 1324611 w 1432752"/>
                    <a:gd name="connsiteY16" fmla="*/ 1671638 h 1892112"/>
                    <a:gd name="connsiteX17" fmla="*/ 1299095 w 1432752"/>
                    <a:gd name="connsiteY17" fmla="*/ 1716707 h 1892112"/>
                    <a:gd name="connsiteX18" fmla="*/ 1009016 w 1432752"/>
                    <a:gd name="connsiteY18" fmla="*/ 1891366 h 1892112"/>
                    <a:gd name="connsiteX19" fmla="*/ 802839 w 1432752"/>
                    <a:gd name="connsiteY19" fmla="*/ 1830191 h 1892112"/>
                    <a:gd name="connsiteX20" fmla="*/ 780808 w 1432752"/>
                    <a:gd name="connsiteY20" fmla="*/ 1811335 h 1892112"/>
                    <a:gd name="connsiteX21" fmla="*/ 740464 w 1432752"/>
                    <a:gd name="connsiteY21" fmla="*/ 1389302 h 1892112"/>
                    <a:gd name="connsiteX22" fmla="*/ 669144 w 1432752"/>
                    <a:gd name="connsiteY22" fmla="*/ 1449510 h 1892112"/>
                    <a:gd name="connsiteX23" fmla="*/ 578581 w 1432752"/>
                    <a:gd name="connsiteY23" fmla="*/ 1493804 h 1892112"/>
                    <a:gd name="connsiteX24" fmla="*/ 232747 w 1432752"/>
                    <a:gd name="connsiteY24" fmla="*/ 1378190 h 1892112"/>
                    <a:gd name="connsiteX25" fmla="*/ 185007 w 1432752"/>
                    <a:gd name="connsiteY25" fmla="*/ 1364948 h 1892112"/>
                    <a:gd name="connsiteX26" fmla="*/ 166383 w 1432752"/>
                    <a:gd name="connsiteY26" fmla="*/ 1365297 h 1892112"/>
                    <a:gd name="connsiteX27" fmla="*/ 40045 w 1432752"/>
                    <a:gd name="connsiteY27" fmla="*/ 1397627 h 1892112"/>
                    <a:gd name="connsiteX28" fmla="*/ 7018 w 1432752"/>
                    <a:gd name="connsiteY28" fmla="*/ 1381520 h 1892112"/>
                    <a:gd name="connsiteX29" fmla="*/ 46162 w 1432752"/>
                    <a:gd name="connsiteY29" fmla="*/ 1249257 h 1892112"/>
                    <a:gd name="connsiteX30" fmla="*/ 154961 w 1432752"/>
                    <a:gd name="connsiteY30" fmla="*/ 1229395 h 1892112"/>
                    <a:gd name="connsiteX31" fmla="*/ 165028 w 1432752"/>
                    <a:gd name="connsiteY31" fmla="*/ 1218786 h 1892112"/>
                    <a:gd name="connsiteX32" fmla="*/ 173082 w 1432752"/>
                    <a:gd name="connsiteY32" fmla="*/ 1154319 h 1892112"/>
                    <a:gd name="connsiteX33" fmla="*/ 190621 w 1432752"/>
                    <a:gd name="connsiteY33" fmla="*/ 1155055 h 1892112"/>
                    <a:gd name="connsiteX34" fmla="*/ 254623 w 1432752"/>
                    <a:gd name="connsiteY34" fmla="*/ 1249296 h 1892112"/>
                    <a:gd name="connsiteX35" fmla="*/ 327027 w 1432752"/>
                    <a:gd name="connsiteY35" fmla="*/ 1297191 h 1892112"/>
                    <a:gd name="connsiteX36" fmla="*/ 493981 w 1432752"/>
                    <a:gd name="connsiteY36" fmla="*/ 1335484 h 1892112"/>
                    <a:gd name="connsiteX37" fmla="*/ 568747 w 1432752"/>
                    <a:gd name="connsiteY37" fmla="*/ 1307722 h 1892112"/>
                    <a:gd name="connsiteX38" fmla="*/ 587796 w 1432752"/>
                    <a:gd name="connsiteY38" fmla="*/ 1286040 h 1892112"/>
                    <a:gd name="connsiteX39" fmla="*/ 704533 w 1432752"/>
                    <a:gd name="connsiteY39" fmla="*/ 1153080 h 1892112"/>
                    <a:gd name="connsiteX40" fmla="*/ 836253 w 1432752"/>
                    <a:gd name="connsiteY40" fmla="*/ 1050902 h 1892112"/>
                    <a:gd name="connsiteX41" fmla="*/ 876250 w 1432752"/>
                    <a:gd name="connsiteY41" fmla="*/ 1028871 h 1892112"/>
                    <a:gd name="connsiteX42" fmla="*/ 900449 w 1432752"/>
                    <a:gd name="connsiteY42" fmla="*/ 901293 h 1892112"/>
                    <a:gd name="connsiteX43" fmla="*/ 862350 w 1432752"/>
                    <a:gd name="connsiteY43" fmla="*/ 876707 h 1892112"/>
                    <a:gd name="connsiteX44" fmla="*/ 796335 w 1432752"/>
                    <a:gd name="connsiteY44" fmla="*/ 753621 h 1892112"/>
                    <a:gd name="connsiteX45" fmla="*/ 818907 w 1432752"/>
                    <a:gd name="connsiteY45" fmla="*/ 679397 h 1892112"/>
                    <a:gd name="connsiteX46" fmla="*/ 932856 w 1432752"/>
                    <a:gd name="connsiteY46" fmla="*/ 581362 h 1892112"/>
                    <a:gd name="connsiteX47" fmla="*/ 985746 w 1432752"/>
                    <a:gd name="connsiteY47" fmla="*/ 585543 h 1892112"/>
                    <a:gd name="connsiteX48" fmla="*/ 1098727 w 1432752"/>
                    <a:gd name="connsiteY48" fmla="*/ 657870 h 1892112"/>
                    <a:gd name="connsiteX49" fmla="*/ 1090944 w 1432752"/>
                    <a:gd name="connsiteY49" fmla="*/ 677113 h 1892112"/>
                    <a:gd name="connsiteX50" fmla="*/ 1031860 w 1432752"/>
                    <a:gd name="connsiteY50" fmla="*/ 695427 h 1892112"/>
                    <a:gd name="connsiteX51" fmla="*/ 959766 w 1432752"/>
                    <a:gd name="connsiteY51" fmla="*/ 695311 h 1892112"/>
                    <a:gd name="connsiteX52" fmla="*/ 909664 w 1432752"/>
                    <a:gd name="connsiteY52" fmla="*/ 730816 h 1892112"/>
                    <a:gd name="connsiteX53" fmla="*/ 942265 w 1432752"/>
                    <a:gd name="connsiteY53" fmla="*/ 791255 h 1892112"/>
                    <a:gd name="connsiteX54" fmla="*/ 929101 w 1432752"/>
                    <a:gd name="connsiteY54" fmla="*/ 834930 h 1892112"/>
                    <a:gd name="connsiteX55" fmla="*/ 883684 w 1432752"/>
                    <a:gd name="connsiteY55" fmla="*/ 814564 h 1892112"/>
                    <a:gd name="connsiteX56" fmla="*/ 855071 w 1432752"/>
                    <a:gd name="connsiteY56" fmla="*/ 852121 h 1892112"/>
                    <a:gd name="connsiteX57" fmla="*/ 862311 w 1432752"/>
                    <a:gd name="connsiteY57" fmla="*/ 876746 h 18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432752" h="1892112">
                      <a:moveTo>
                        <a:pt x="1136555" y="880734"/>
                      </a:moveTo>
                      <a:cubicBezTo>
                        <a:pt x="1176241" y="818590"/>
                        <a:pt x="1211127" y="764617"/>
                        <a:pt x="1237068" y="709327"/>
                      </a:cubicBezTo>
                      <a:cubicBezTo>
                        <a:pt x="1254220" y="672699"/>
                        <a:pt x="1267501" y="635568"/>
                        <a:pt x="1275632" y="595107"/>
                      </a:cubicBezTo>
                      <a:cubicBezTo>
                        <a:pt x="1295417" y="495949"/>
                        <a:pt x="1274393" y="287798"/>
                        <a:pt x="1265797" y="213109"/>
                      </a:cubicBezTo>
                      <a:cubicBezTo>
                        <a:pt x="1263629" y="194641"/>
                        <a:pt x="1256815" y="177062"/>
                        <a:pt x="1245896" y="161962"/>
                      </a:cubicBezTo>
                      <a:cubicBezTo>
                        <a:pt x="1225259" y="133504"/>
                        <a:pt x="1161141" y="76201"/>
                        <a:pt x="1127804" y="51498"/>
                      </a:cubicBezTo>
                      <a:cubicBezTo>
                        <a:pt x="1117505" y="43832"/>
                        <a:pt x="1119596" y="27880"/>
                        <a:pt x="1131444" y="22924"/>
                      </a:cubicBezTo>
                      <a:cubicBezTo>
                        <a:pt x="1176938" y="3913"/>
                        <a:pt x="1271334" y="19517"/>
                        <a:pt x="1309007" y="59358"/>
                      </a:cubicBezTo>
                      <a:cubicBezTo>
                        <a:pt x="1314854" y="38644"/>
                        <a:pt x="1320545" y="22072"/>
                        <a:pt x="1324650" y="10921"/>
                      </a:cubicBezTo>
                      <a:cubicBezTo>
                        <a:pt x="1327321" y="3719"/>
                        <a:pt x="1334639" y="-1043"/>
                        <a:pt x="1342228" y="196"/>
                      </a:cubicBezTo>
                      <a:cubicBezTo>
                        <a:pt x="1350475" y="1590"/>
                        <a:pt x="1355973" y="8791"/>
                        <a:pt x="1355547" y="16729"/>
                      </a:cubicBezTo>
                      <a:lnTo>
                        <a:pt x="1349004" y="135866"/>
                      </a:lnTo>
                      <a:cubicBezTo>
                        <a:pt x="1347803" y="158245"/>
                        <a:pt x="1352837" y="180508"/>
                        <a:pt x="1363523" y="200294"/>
                      </a:cubicBezTo>
                      <a:cubicBezTo>
                        <a:pt x="1428222" y="320011"/>
                        <a:pt x="1441696" y="488670"/>
                        <a:pt x="1427796" y="613885"/>
                      </a:cubicBezTo>
                      <a:cubicBezTo>
                        <a:pt x="1418039" y="701660"/>
                        <a:pt x="1388497" y="768024"/>
                        <a:pt x="1353108" y="859284"/>
                      </a:cubicBezTo>
                      <a:cubicBezTo>
                        <a:pt x="1333903" y="908650"/>
                        <a:pt x="1312995" y="965256"/>
                        <a:pt x="1292591" y="1036460"/>
                      </a:cubicBezTo>
                      <a:cubicBezTo>
                        <a:pt x="1242024" y="1212591"/>
                        <a:pt x="1258054" y="1472238"/>
                        <a:pt x="1324611" y="1671638"/>
                      </a:cubicBezTo>
                      <a:cubicBezTo>
                        <a:pt x="1316596" y="1687242"/>
                        <a:pt x="1308117" y="1702303"/>
                        <a:pt x="1299095" y="1716707"/>
                      </a:cubicBezTo>
                      <a:cubicBezTo>
                        <a:pt x="1237107" y="1815749"/>
                        <a:pt x="1149951" y="1882964"/>
                        <a:pt x="1009016" y="1891366"/>
                      </a:cubicBezTo>
                      <a:cubicBezTo>
                        <a:pt x="917214" y="1896864"/>
                        <a:pt x="855071" y="1871542"/>
                        <a:pt x="802839" y="1830191"/>
                      </a:cubicBezTo>
                      <a:cubicBezTo>
                        <a:pt x="795328" y="1824228"/>
                        <a:pt x="787971" y="1817917"/>
                        <a:pt x="780808" y="1811335"/>
                      </a:cubicBezTo>
                      <a:cubicBezTo>
                        <a:pt x="780808" y="1811335"/>
                        <a:pt x="811009" y="1621227"/>
                        <a:pt x="740464" y="1389302"/>
                      </a:cubicBezTo>
                      <a:cubicBezTo>
                        <a:pt x="720059" y="1409475"/>
                        <a:pt x="695666" y="1430925"/>
                        <a:pt x="669144" y="1449510"/>
                      </a:cubicBezTo>
                      <a:cubicBezTo>
                        <a:pt x="640802" y="1469372"/>
                        <a:pt x="609905" y="1485905"/>
                        <a:pt x="578581" y="1493804"/>
                      </a:cubicBezTo>
                      <a:cubicBezTo>
                        <a:pt x="478339" y="1519126"/>
                        <a:pt x="334073" y="1456402"/>
                        <a:pt x="232747" y="1378190"/>
                      </a:cubicBezTo>
                      <a:cubicBezTo>
                        <a:pt x="219157" y="1367697"/>
                        <a:pt x="202121" y="1363245"/>
                        <a:pt x="185007" y="1364948"/>
                      </a:cubicBezTo>
                      <a:cubicBezTo>
                        <a:pt x="178425" y="1365568"/>
                        <a:pt x="172191" y="1365761"/>
                        <a:pt x="166383" y="1365297"/>
                      </a:cubicBezTo>
                      <a:cubicBezTo>
                        <a:pt x="128052" y="1362432"/>
                        <a:pt x="71716" y="1383920"/>
                        <a:pt x="40045" y="1397627"/>
                      </a:cubicBezTo>
                      <a:cubicBezTo>
                        <a:pt x="26416" y="1403551"/>
                        <a:pt x="10851" y="1395885"/>
                        <a:pt x="7018" y="1381520"/>
                      </a:cubicBezTo>
                      <a:cubicBezTo>
                        <a:pt x="-2972" y="1344195"/>
                        <a:pt x="-10754" y="1278296"/>
                        <a:pt x="46162" y="1249257"/>
                      </a:cubicBezTo>
                      <a:cubicBezTo>
                        <a:pt x="98200" y="1222735"/>
                        <a:pt x="135060" y="1224555"/>
                        <a:pt x="154961" y="1229395"/>
                      </a:cubicBezTo>
                      <a:cubicBezTo>
                        <a:pt x="161311" y="1230943"/>
                        <a:pt x="166848" y="1225097"/>
                        <a:pt x="165028" y="1218786"/>
                      </a:cubicBezTo>
                      <a:cubicBezTo>
                        <a:pt x="160653" y="1203569"/>
                        <a:pt x="158330" y="1179874"/>
                        <a:pt x="173082" y="1154319"/>
                      </a:cubicBezTo>
                      <a:cubicBezTo>
                        <a:pt x="177108" y="1147350"/>
                        <a:pt x="187291" y="1147698"/>
                        <a:pt x="190621" y="1155055"/>
                      </a:cubicBezTo>
                      <a:cubicBezTo>
                        <a:pt x="206922" y="1191218"/>
                        <a:pt x="227094" y="1219483"/>
                        <a:pt x="254623" y="1249296"/>
                      </a:cubicBezTo>
                      <a:cubicBezTo>
                        <a:pt x="274486" y="1270901"/>
                        <a:pt x="299304" y="1287473"/>
                        <a:pt x="327027" y="1297191"/>
                      </a:cubicBezTo>
                      <a:cubicBezTo>
                        <a:pt x="385801" y="1317867"/>
                        <a:pt x="451352" y="1329482"/>
                        <a:pt x="493981" y="1335484"/>
                      </a:cubicBezTo>
                      <a:cubicBezTo>
                        <a:pt x="521975" y="1339433"/>
                        <a:pt x="550123" y="1328979"/>
                        <a:pt x="568747" y="1307722"/>
                      </a:cubicBezTo>
                      <a:lnTo>
                        <a:pt x="587796" y="1286040"/>
                      </a:lnTo>
                      <a:lnTo>
                        <a:pt x="704533" y="1153080"/>
                      </a:lnTo>
                      <a:cubicBezTo>
                        <a:pt x="736631" y="1114207"/>
                        <a:pt x="779724" y="1083193"/>
                        <a:pt x="836253" y="1050902"/>
                      </a:cubicBezTo>
                      <a:cubicBezTo>
                        <a:pt x="848914" y="1043662"/>
                        <a:pt x="862234" y="1036344"/>
                        <a:pt x="876250" y="1028871"/>
                      </a:cubicBezTo>
                      <a:cubicBezTo>
                        <a:pt x="891079" y="987404"/>
                        <a:pt x="896190" y="944697"/>
                        <a:pt x="900449" y="901293"/>
                      </a:cubicBezTo>
                      <a:cubicBezTo>
                        <a:pt x="887013" y="895137"/>
                        <a:pt x="874198" y="886696"/>
                        <a:pt x="862350" y="876707"/>
                      </a:cubicBezTo>
                      <a:cubicBezTo>
                        <a:pt x="825644" y="845577"/>
                        <a:pt x="799006" y="798805"/>
                        <a:pt x="796335" y="753621"/>
                      </a:cubicBezTo>
                      <a:cubicBezTo>
                        <a:pt x="794747" y="727176"/>
                        <a:pt x="801368" y="701273"/>
                        <a:pt x="818907" y="679397"/>
                      </a:cubicBezTo>
                      <a:cubicBezTo>
                        <a:pt x="816662" y="614970"/>
                        <a:pt x="872494" y="584963"/>
                        <a:pt x="932856" y="581362"/>
                      </a:cubicBezTo>
                      <a:cubicBezTo>
                        <a:pt x="947453" y="580471"/>
                        <a:pt x="966232" y="581904"/>
                        <a:pt x="985746" y="585543"/>
                      </a:cubicBezTo>
                      <a:cubicBezTo>
                        <a:pt x="1024155" y="598824"/>
                        <a:pt x="1095823" y="609355"/>
                        <a:pt x="1098727" y="657870"/>
                      </a:cubicBezTo>
                      <a:cubicBezTo>
                        <a:pt x="1099191" y="665768"/>
                        <a:pt x="1096171" y="672041"/>
                        <a:pt x="1090944" y="677113"/>
                      </a:cubicBezTo>
                      <a:cubicBezTo>
                        <a:pt x="1078051" y="689619"/>
                        <a:pt x="1051529" y="694226"/>
                        <a:pt x="1031860" y="695427"/>
                      </a:cubicBezTo>
                      <a:cubicBezTo>
                        <a:pt x="1007506" y="696859"/>
                        <a:pt x="982029" y="694575"/>
                        <a:pt x="959766" y="695311"/>
                      </a:cubicBezTo>
                      <a:cubicBezTo>
                        <a:pt x="933708" y="699608"/>
                        <a:pt x="908502" y="710953"/>
                        <a:pt x="909664" y="730816"/>
                      </a:cubicBezTo>
                      <a:cubicBezTo>
                        <a:pt x="910903" y="751298"/>
                        <a:pt x="940561" y="763029"/>
                        <a:pt x="942265" y="791255"/>
                      </a:cubicBezTo>
                      <a:cubicBezTo>
                        <a:pt x="943155" y="806239"/>
                        <a:pt x="936960" y="821572"/>
                        <a:pt x="929101" y="834930"/>
                      </a:cubicBezTo>
                      <a:cubicBezTo>
                        <a:pt x="916091" y="821649"/>
                        <a:pt x="898474" y="813712"/>
                        <a:pt x="883684" y="814564"/>
                      </a:cubicBezTo>
                      <a:cubicBezTo>
                        <a:pt x="863279" y="815764"/>
                        <a:pt x="853987" y="834001"/>
                        <a:pt x="855071" y="852121"/>
                      </a:cubicBezTo>
                      <a:cubicBezTo>
                        <a:pt x="855535" y="860252"/>
                        <a:pt x="858323" y="868615"/>
                        <a:pt x="862311" y="876746"/>
                      </a:cubicBezTo>
                    </a:path>
                  </a:pathLst>
                </a:custGeom>
                <a:noFill/>
                <a:ln w="23211" cap="rnd">
                  <a:solidFill>
                    <a:srgbClr val="3A3A3A"/>
                  </a:solidFill>
                  <a:prstDash val="solid"/>
                  <a:round/>
                </a:ln>
              </p:spPr>
              <p:txBody>
                <a:bodyPr rtlCol="0" anchor="ctr"/>
                <a:lstStyle/>
                <a:p>
                  <a:endParaRPr lang="en-GB"/>
                </a:p>
              </p:txBody>
            </p:sp>
            <p:sp>
              <p:nvSpPr>
                <p:cNvPr id="101" name="Freeform: Shape 100">
                  <a:extLst>
                    <a:ext uri="{FF2B5EF4-FFF2-40B4-BE49-F238E27FC236}">
                      <a16:creationId xmlns:a16="http://schemas.microsoft.com/office/drawing/2014/main" id="{8241F9AC-5C52-7B40-6F57-9E8710BB4480}"/>
                    </a:ext>
                  </a:extLst>
                </p:cNvPr>
                <p:cNvSpPr/>
                <p:nvPr/>
              </p:nvSpPr>
              <p:spPr>
                <a:xfrm>
                  <a:off x="1946563" y="1600773"/>
                  <a:ext cx="300838" cy="437236"/>
                </a:xfrm>
                <a:custGeom>
                  <a:avLst/>
                  <a:gdLst>
                    <a:gd name="connsiteX0" fmla="*/ 0 w 300838"/>
                    <a:gd name="connsiteY0" fmla="*/ 373789 h 437236"/>
                    <a:gd name="connsiteX1" fmla="*/ 175666 w 300838"/>
                    <a:gd name="connsiteY1" fmla="*/ 436862 h 437236"/>
                    <a:gd name="connsiteX2" fmla="*/ 253684 w 300838"/>
                    <a:gd name="connsiteY2" fmla="*/ 362948 h 437236"/>
                    <a:gd name="connsiteX3" fmla="*/ 238313 w 300838"/>
                    <a:gd name="connsiteY3" fmla="*/ 319854 h 437236"/>
                    <a:gd name="connsiteX4" fmla="*/ 300301 w 300838"/>
                    <a:gd name="connsiteY4" fmla="*/ 203698 h 437236"/>
                    <a:gd name="connsiteX5" fmla="*/ 300301 w 300838"/>
                    <a:gd name="connsiteY5" fmla="*/ 203698 h 437236"/>
                    <a:gd name="connsiteX6" fmla="*/ 300108 w 300838"/>
                    <a:gd name="connsiteY6" fmla="*/ 159714 h 437236"/>
                    <a:gd name="connsiteX7" fmla="*/ 254768 w 300838"/>
                    <a:gd name="connsiteY7" fmla="*/ 0 h 4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38" h="437236">
                      <a:moveTo>
                        <a:pt x="0" y="373789"/>
                      </a:moveTo>
                      <a:cubicBezTo>
                        <a:pt x="62221" y="423388"/>
                        <a:pt x="122583" y="440037"/>
                        <a:pt x="175666" y="436862"/>
                      </a:cubicBezTo>
                      <a:cubicBezTo>
                        <a:pt x="226039" y="433880"/>
                        <a:pt x="255930" y="401550"/>
                        <a:pt x="253684" y="362948"/>
                      </a:cubicBezTo>
                      <a:cubicBezTo>
                        <a:pt x="252677" y="346376"/>
                        <a:pt x="246870" y="332205"/>
                        <a:pt x="238313" y="319854"/>
                      </a:cubicBezTo>
                      <a:cubicBezTo>
                        <a:pt x="281949" y="307929"/>
                        <a:pt x="297436" y="256162"/>
                        <a:pt x="300301" y="203698"/>
                      </a:cubicBezTo>
                      <a:lnTo>
                        <a:pt x="300301" y="203698"/>
                      </a:lnTo>
                      <a:cubicBezTo>
                        <a:pt x="301153" y="188753"/>
                        <a:pt x="300921" y="173808"/>
                        <a:pt x="300108" y="159714"/>
                      </a:cubicBezTo>
                      <a:cubicBezTo>
                        <a:pt x="296778" y="103843"/>
                        <a:pt x="281716" y="49715"/>
                        <a:pt x="254768" y="0"/>
                      </a:cubicBezTo>
                    </a:path>
                  </a:pathLst>
                </a:custGeom>
                <a:noFill/>
                <a:ln w="23211" cap="rnd">
                  <a:solidFill>
                    <a:srgbClr val="3A3A3A"/>
                  </a:solidFill>
                  <a:prstDash val="solid"/>
                  <a:round/>
                </a:ln>
              </p:spPr>
              <p:txBody>
                <a:bodyPr rtlCol="0" anchor="ctr"/>
                <a:lstStyle/>
                <a:p>
                  <a:endParaRPr lang="en-GB"/>
                </a:p>
              </p:txBody>
            </p:sp>
            <p:sp>
              <p:nvSpPr>
                <p:cNvPr id="102" name="Freeform: Shape 101">
                  <a:extLst>
                    <a:ext uri="{FF2B5EF4-FFF2-40B4-BE49-F238E27FC236}">
                      <a16:creationId xmlns:a16="http://schemas.microsoft.com/office/drawing/2014/main" id="{E44D7334-75AD-0BC1-6318-A3B94780C5CE}"/>
                    </a:ext>
                  </a:extLst>
                </p:cNvPr>
                <p:cNvSpPr/>
                <p:nvPr/>
              </p:nvSpPr>
              <p:spPr>
                <a:xfrm>
                  <a:off x="1698145" y="2209662"/>
                  <a:ext cx="87703" cy="163431"/>
                </a:xfrm>
                <a:custGeom>
                  <a:avLst/>
                  <a:gdLst>
                    <a:gd name="connsiteX0" fmla="*/ 81270 w 87703"/>
                    <a:gd name="connsiteY0" fmla="*/ 163431 h 163431"/>
                    <a:gd name="connsiteX1" fmla="*/ 0 w 87703"/>
                    <a:gd name="connsiteY1" fmla="*/ 0 h 163431"/>
                  </a:gdLst>
                  <a:ahLst/>
                  <a:cxnLst>
                    <a:cxn ang="0">
                      <a:pos x="connsiteX0" y="connsiteY0"/>
                    </a:cxn>
                    <a:cxn ang="0">
                      <a:pos x="connsiteX1" y="connsiteY1"/>
                    </a:cxn>
                  </a:cxnLst>
                  <a:rect l="l" t="t" r="r" b="b"/>
                  <a:pathLst>
                    <a:path w="87703" h="163431">
                      <a:moveTo>
                        <a:pt x="81270" y="163431"/>
                      </a:moveTo>
                      <a:cubicBezTo>
                        <a:pt x="98849" y="105857"/>
                        <a:pt x="83129" y="15371"/>
                        <a:pt x="0" y="0"/>
                      </a:cubicBezTo>
                    </a:path>
                  </a:pathLst>
                </a:custGeom>
                <a:noFill/>
                <a:ln w="23211" cap="rnd">
                  <a:solidFill>
                    <a:srgbClr val="3A3A3A"/>
                  </a:solidFill>
                  <a:prstDash val="solid"/>
                  <a:round/>
                </a:ln>
              </p:spPr>
              <p:txBody>
                <a:bodyPr rtlCol="0" anchor="ctr"/>
                <a:lstStyle/>
                <a:p>
                  <a:endParaRPr lang="en-GB"/>
                </a:p>
              </p:txBody>
            </p:sp>
            <p:sp>
              <p:nvSpPr>
                <p:cNvPr id="103" name="Freeform: Shape 102">
                  <a:extLst>
                    <a:ext uri="{FF2B5EF4-FFF2-40B4-BE49-F238E27FC236}">
                      <a16:creationId xmlns:a16="http://schemas.microsoft.com/office/drawing/2014/main" id="{AC637890-2BC2-0B62-E630-0E4A16906924}"/>
                    </a:ext>
                  </a:extLst>
                </p:cNvPr>
                <p:cNvSpPr/>
                <p:nvPr/>
              </p:nvSpPr>
              <p:spPr>
                <a:xfrm>
                  <a:off x="2347339" y="1632987"/>
                  <a:ext cx="115923" cy="149957"/>
                </a:xfrm>
                <a:custGeom>
                  <a:avLst/>
                  <a:gdLst>
                    <a:gd name="connsiteX0" fmla="*/ 0 w 115923"/>
                    <a:gd name="connsiteY0" fmla="*/ 0 h 149957"/>
                    <a:gd name="connsiteX1" fmla="*/ 115923 w 115923"/>
                    <a:gd name="connsiteY1" fmla="*/ 149957 h 149957"/>
                  </a:gdLst>
                  <a:ahLst/>
                  <a:cxnLst>
                    <a:cxn ang="0">
                      <a:pos x="connsiteX0" y="connsiteY0"/>
                    </a:cxn>
                    <a:cxn ang="0">
                      <a:pos x="connsiteX1" y="connsiteY1"/>
                    </a:cxn>
                  </a:cxnLst>
                  <a:rect l="l" t="t" r="r" b="b"/>
                  <a:pathLst>
                    <a:path w="115923" h="149957">
                      <a:moveTo>
                        <a:pt x="0" y="0"/>
                      </a:moveTo>
                      <a:cubicBezTo>
                        <a:pt x="51573" y="22650"/>
                        <a:pt x="96990" y="69964"/>
                        <a:pt x="115923" y="149957"/>
                      </a:cubicBezTo>
                    </a:path>
                  </a:pathLst>
                </a:custGeom>
                <a:noFill/>
                <a:ln w="23211" cap="rnd">
                  <a:solidFill>
                    <a:srgbClr val="3A3A3A"/>
                  </a:solidFill>
                  <a:prstDash val="solid"/>
                  <a:round/>
                </a:ln>
              </p:spPr>
              <p:txBody>
                <a:bodyPr rtlCol="0" anchor="ctr"/>
                <a:lstStyle/>
                <a:p>
                  <a:endParaRPr lang="en-GB"/>
                </a:p>
              </p:txBody>
            </p:sp>
            <p:sp>
              <p:nvSpPr>
                <p:cNvPr id="104" name="Freeform: Shape 103">
                  <a:extLst>
                    <a:ext uri="{FF2B5EF4-FFF2-40B4-BE49-F238E27FC236}">
                      <a16:creationId xmlns:a16="http://schemas.microsoft.com/office/drawing/2014/main" id="{C5B63C09-3358-CA9B-9ED9-DF468C7C58EE}"/>
                    </a:ext>
                  </a:extLst>
                </p:cNvPr>
                <p:cNvSpPr/>
                <p:nvPr/>
              </p:nvSpPr>
              <p:spPr>
                <a:xfrm>
                  <a:off x="1619866" y="2753774"/>
                  <a:ext cx="617880" cy="1244585"/>
                </a:xfrm>
                <a:custGeom>
                  <a:avLst/>
                  <a:gdLst>
                    <a:gd name="connsiteX0" fmla="*/ 293245 w 617880"/>
                    <a:gd name="connsiteY0" fmla="*/ 0 h 1244585"/>
                    <a:gd name="connsiteX1" fmla="*/ 367623 w 617880"/>
                    <a:gd name="connsiteY1" fmla="*/ 592239 h 1244585"/>
                    <a:gd name="connsiteX2" fmla="*/ 346095 w 617880"/>
                    <a:gd name="connsiteY2" fmla="*/ 656396 h 1244585"/>
                    <a:gd name="connsiteX3" fmla="*/ 3436 w 617880"/>
                    <a:gd name="connsiteY3" fmla="*/ 1089657 h 1244585"/>
                    <a:gd name="connsiteX4" fmla="*/ 1229 w 617880"/>
                    <a:gd name="connsiteY4" fmla="*/ 1100033 h 1244585"/>
                    <a:gd name="connsiteX5" fmla="*/ 112932 w 617880"/>
                    <a:gd name="connsiteY5" fmla="*/ 1244570 h 1244585"/>
                    <a:gd name="connsiteX6" fmla="*/ 126135 w 617880"/>
                    <a:gd name="connsiteY6" fmla="*/ 1243447 h 1244585"/>
                    <a:gd name="connsiteX7" fmla="*/ 521142 w 617880"/>
                    <a:gd name="connsiteY7" fmla="*/ 760820 h 1244585"/>
                    <a:gd name="connsiteX8" fmla="*/ 612828 w 617880"/>
                    <a:gd name="connsiteY8" fmla="*/ 554682 h 1244585"/>
                    <a:gd name="connsiteX9" fmla="*/ 615770 w 617880"/>
                    <a:gd name="connsiteY9" fmla="*/ 242107 h 1244585"/>
                    <a:gd name="connsiteX10" fmla="*/ 609227 w 617880"/>
                    <a:gd name="connsiteY10" fmla="*/ 146937 h 124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880" h="1244585">
                      <a:moveTo>
                        <a:pt x="293245" y="0"/>
                      </a:moveTo>
                      <a:cubicBezTo>
                        <a:pt x="301143" y="135360"/>
                        <a:pt x="330840" y="435081"/>
                        <a:pt x="367623" y="592239"/>
                      </a:cubicBezTo>
                      <a:cubicBezTo>
                        <a:pt x="373198" y="615935"/>
                        <a:pt x="364797" y="640754"/>
                        <a:pt x="346095" y="656396"/>
                      </a:cubicBezTo>
                      <a:cubicBezTo>
                        <a:pt x="199081" y="778824"/>
                        <a:pt x="85093" y="923554"/>
                        <a:pt x="3436" y="1089657"/>
                      </a:cubicBezTo>
                      <a:cubicBezTo>
                        <a:pt x="2507" y="1093025"/>
                        <a:pt x="1810" y="1096471"/>
                        <a:pt x="1229" y="1100033"/>
                      </a:cubicBezTo>
                      <a:cubicBezTo>
                        <a:pt x="-8373" y="1162138"/>
                        <a:pt x="39173" y="1245886"/>
                        <a:pt x="112932" y="1244570"/>
                      </a:cubicBezTo>
                      <a:cubicBezTo>
                        <a:pt x="117230" y="1244531"/>
                        <a:pt x="121644" y="1244144"/>
                        <a:pt x="126135" y="1243447"/>
                      </a:cubicBezTo>
                      <a:cubicBezTo>
                        <a:pt x="237954" y="1074479"/>
                        <a:pt x="365571" y="913797"/>
                        <a:pt x="521142" y="760820"/>
                      </a:cubicBezTo>
                      <a:cubicBezTo>
                        <a:pt x="576703" y="706149"/>
                        <a:pt x="609692" y="632584"/>
                        <a:pt x="612828" y="554682"/>
                      </a:cubicBezTo>
                      <a:cubicBezTo>
                        <a:pt x="617435" y="439185"/>
                        <a:pt x="619913" y="337897"/>
                        <a:pt x="615770" y="242107"/>
                      </a:cubicBezTo>
                      <a:cubicBezTo>
                        <a:pt x="614415" y="209893"/>
                        <a:pt x="612247" y="178260"/>
                        <a:pt x="609227" y="146937"/>
                      </a:cubicBezTo>
                    </a:path>
                  </a:pathLst>
                </a:custGeom>
                <a:noFill/>
                <a:ln w="23211" cap="rnd">
                  <a:solidFill>
                    <a:srgbClr val="3A3A3A"/>
                  </a:solidFill>
                  <a:prstDash val="solid"/>
                  <a:round/>
                </a:ln>
              </p:spPr>
              <p:txBody>
                <a:bodyPr rtlCol="0" anchor="ctr"/>
                <a:lstStyle/>
                <a:p>
                  <a:endParaRPr lang="en-GB"/>
                </a:p>
              </p:txBody>
            </p:sp>
            <p:sp>
              <p:nvSpPr>
                <p:cNvPr id="105" name="Freeform: Shape 104">
                  <a:extLst>
                    <a:ext uri="{FF2B5EF4-FFF2-40B4-BE49-F238E27FC236}">
                      <a16:creationId xmlns:a16="http://schemas.microsoft.com/office/drawing/2014/main" id="{1576C681-DBCD-FF69-9A15-070146D60401}"/>
                    </a:ext>
                  </a:extLst>
                </p:cNvPr>
                <p:cNvSpPr/>
                <p:nvPr/>
              </p:nvSpPr>
              <p:spPr>
                <a:xfrm>
                  <a:off x="2409328" y="2640328"/>
                  <a:ext cx="417463" cy="1339740"/>
                </a:xfrm>
                <a:custGeom>
                  <a:avLst/>
                  <a:gdLst>
                    <a:gd name="connsiteX0" fmla="*/ 0 w 417463"/>
                    <a:gd name="connsiteY0" fmla="*/ 0 h 1339740"/>
                    <a:gd name="connsiteX1" fmla="*/ 280671 w 417463"/>
                    <a:gd name="connsiteY1" fmla="*/ 652640 h 1339740"/>
                    <a:gd name="connsiteX2" fmla="*/ 417464 w 417463"/>
                    <a:gd name="connsiteY2" fmla="*/ 1339740 h 1339740"/>
                  </a:gdLst>
                  <a:ahLst/>
                  <a:cxnLst>
                    <a:cxn ang="0">
                      <a:pos x="connsiteX0" y="connsiteY0"/>
                    </a:cxn>
                    <a:cxn ang="0">
                      <a:pos x="connsiteX1" y="connsiteY1"/>
                    </a:cxn>
                    <a:cxn ang="0">
                      <a:pos x="connsiteX2" y="connsiteY2"/>
                    </a:cxn>
                  </a:cxnLst>
                  <a:rect l="l" t="t" r="r" b="b"/>
                  <a:pathLst>
                    <a:path w="417463" h="1339740">
                      <a:moveTo>
                        <a:pt x="0" y="0"/>
                      </a:moveTo>
                      <a:cubicBezTo>
                        <a:pt x="118672" y="181048"/>
                        <a:pt x="247838" y="509227"/>
                        <a:pt x="280671" y="652640"/>
                      </a:cubicBezTo>
                      <a:cubicBezTo>
                        <a:pt x="312498" y="791834"/>
                        <a:pt x="391987" y="1126052"/>
                        <a:pt x="417464" y="1339740"/>
                      </a:cubicBezTo>
                    </a:path>
                  </a:pathLst>
                </a:custGeom>
                <a:noFill/>
                <a:ln w="23211" cap="rnd">
                  <a:solidFill>
                    <a:srgbClr val="3A3A3A"/>
                  </a:solidFill>
                  <a:prstDash val="solid"/>
                  <a:round/>
                </a:ln>
              </p:spPr>
              <p:txBody>
                <a:bodyPr rtlCol="0" anchor="ctr"/>
                <a:lstStyle/>
                <a:p>
                  <a:endParaRPr lang="en-GB"/>
                </a:p>
              </p:txBody>
            </p:sp>
            <p:sp>
              <p:nvSpPr>
                <p:cNvPr id="106" name="Freeform: Shape 105">
                  <a:extLst>
                    <a:ext uri="{FF2B5EF4-FFF2-40B4-BE49-F238E27FC236}">
                      <a16:creationId xmlns:a16="http://schemas.microsoft.com/office/drawing/2014/main" id="{A6953DD6-93D9-7106-2305-80D708AD6C25}"/>
                    </a:ext>
                  </a:extLst>
                </p:cNvPr>
                <p:cNvSpPr/>
                <p:nvPr/>
              </p:nvSpPr>
              <p:spPr>
                <a:xfrm>
                  <a:off x="2235675" y="2995842"/>
                  <a:ext cx="451884" cy="1188544"/>
                </a:xfrm>
                <a:custGeom>
                  <a:avLst/>
                  <a:gdLst>
                    <a:gd name="connsiteX0" fmla="*/ 0 w 451884"/>
                    <a:gd name="connsiteY0" fmla="*/ 0 h 1188544"/>
                    <a:gd name="connsiteX1" fmla="*/ 274631 w 451884"/>
                    <a:gd name="connsiteY1" fmla="*/ 376538 h 1188544"/>
                    <a:gd name="connsiteX2" fmla="*/ 451885 w 451884"/>
                    <a:gd name="connsiteY2" fmla="*/ 1188544 h 1188544"/>
                  </a:gdLst>
                  <a:ahLst/>
                  <a:cxnLst>
                    <a:cxn ang="0">
                      <a:pos x="connsiteX0" y="connsiteY0"/>
                    </a:cxn>
                    <a:cxn ang="0">
                      <a:pos x="connsiteX1" y="connsiteY1"/>
                    </a:cxn>
                    <a:cxn ang="0">
                      <a:pos x="connsiteX2" y="connsiteY2"/>
                    </a:cxn>
                  </a:cxnLst>
                  <a:rect l="l" t="t" r="r" b="b"/>
                  <a:pathLst>
                    <a:path w="451884" h="1188544">
                      <a:moveTo>
                        <a:pt x="0" y="0"/>
                      </a:moveTo>
                      <a:cubicBezTo>
                        <a:pt x="105934" y="124132"/>
                        <a:pt x="227510" y="263364"/>
                        <a:pt x="274631" y="376538"/>
                      </a:cubicBezTo>
                      <a:cubicBezTo>
                        <a:pt x="327985" y="504503"/>
                        <a:pt x="344828" y="1065148"/>
                        <a:pt x="451885" y="1188544"/>
                      </a:cubicBezTo>
                    </a:path>
                  </a:pathLst>
                </a:custGeom>
                <a:noFill/>
                <a:ln w="23211" cap="rnd">
                  <a:solidFill>
                    <a:srgbClr val="3A3A3A"/>
                  </a:solidFill>
                  <a:prstDash val="solid"/>
                  <a:round/>
                </a:ln>
              </p:spPr>
              <p:txBody>
                <a:bodyPr rtlCol="0" anchor="ctr"/>
                <a:lstStyle/>
                <a:p>
                  <a:endParaRPr lang="en-GB"/>
                </a:p>
              </p:txBody>
            </p:sp>
            <p:sp>
              <p:nvSpPr>
                <p:cNvPr id="107" name="Freeform: Shape 106">
                  <a:extLst>
                    <a:ext uri="{FF2B5EF4-FFF2-40B4-BE49-F238E27FC236}">
                      <a16:creationId xmlns:a16="http://schemas.microsoft.com/office/drawing/2014/main" id="{9C7DFC34-5505-45C8-D4EC-52BA2D277804}"/>
                    </a:ext>
                  </a:extLst>
                </p:cNvPr>
                <p:cNvSpPr/>
                <p:nvPr/>
              </p:nvSpPr>
              <p:spPr>
                <a:xfrm>
                  <a:off x="1556213" y="3853769"/>
                  <a:ext cx="244883" cy="334720"/>
                </a:xfrm>
                <a:custGeom>
                  <a:avLst/>
                  <a:gdLst>
                    <a:gd name="connsiteX0" fmla="*/ 64920 w 244883"/>
                    <a:gd name="connsiteY0" fmla="*/ 0 h 334720"/>
                    <a:gd name="connsiteX1" fmla="*/ 144 w 244883"/>
                    <a:gd name="connsiteY1" fmla="*/ 74572 h 334720"/>
                    <a:gd name="connsiteX2" fmla="*/ 68482 w 244883"/>
                    <a:gd name="connsiteY2" fmla="*/ 181319 h 334720"/>
                    <a:gd name="connsiteX3" fmla="*/ 235011 w 244883"/>
                    <a:gd name="connsiteY3" fmla="*/ 333986 h 334720"/>
                    <a:gd name="connsiteX4" fmla="*/ 176662 w 244883"/>
                    <a:gd name="connsiteY4" fmla="*/ 144537 h 334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83" h="334720">
                      <a:moveTo>
                        <a:pt x="64920" y="0"/>
                      </a:moveTo>
                      <a:cubicBezTo>
                        <a:pt x="28525" y="18895"/>
                        <a:pt x="2699" y="39571"/>
                        <a:pt x="144" y="74572"/>
                      </a:cubicBezTo>
                      <a:cubicBezTo>
                        <a:pt x="-3031" y="118324"/>
                        <a:pt x="47110" y="105508"/>
                        <a:pt x="68482" y="181319"/>
                      </a:cubicBezTo>
                      <a:cubicBezTo>
                        <a:pt x="89855" y="257130"/>
                        <a:pt x="186961" y="343589"/>
                        <a:pt x="235011" y="333986"/>
                      </a:cubicBezTo>
                      <a:cubicBezTo>
                        <a:pt x="272452" y="326514"/>
                        <a:pt x="192459" y="229446"/>
                        <a:pt x="176662" y="144537"/>
                      </a:cubicBezTo>
                    </a:path>
                  </a:pathLst>
                </a:custGeom>
                <a:noFill/>
                <a:ln w="23211" cap="rnd">
                  <a:solidFill>
                    <a:srgbClr val="3A3A3A"/>
                  </a:solidFill>
                  <a:prstDash val="solid"/>
                  <a:round/>
                </a:ln>
              </p:spPr>
              <p:txBody>
                <a:bodyPr rtlCol="0" anchor="ctr"/>
                <a:lstStyle/>
                <a:p>
                  <a:endParaRPr lang="en-GB"/>
                </a:p>
              </p:txBody>
            </p:sp>
            <p:sp>
              <p:nvSpPr>
                <p:cNvPr id="108" name="Freeform: Shape 107">
                  <a:extLst>
                    <a:ext uri="{FF2B5EF4-FFF2-40B4-BE49-F238E27FC236}">
                      <a16:creationId xmlns:a16="http://schemas.microsoft.com/office/drawing/2014/main" id="{5890E374-B2A7-B684-2DAF-C71BC4A09C5E}"/>
                    </a:ext>
                  </a:extLst>
                </p:cNvPr>
                <p:cNvSpPr/>
                <p:nvPr/>
              </p:nvSpPr>
              <p:spPr>
                <a:xfrm>
                  <a:off x="2685836" y="3932177"/>
                  <a:ext cx="255452" cy="308626"/>
                </a:xfrm>
                <a:custGeom>
                  <a:avLst/>
                  <a:gdLst>
                    <a:gd name="connsiteX0" fmla="*/ 140955 w 255452"/>
                    <a:gd name="connsiteY0" fmla="*/ 47892 h 308626"/>
                    <a:gd name="connsiteX1" fmla="*/ 187495 w 255452"/>
                    <a:gd name="connsiteY1" fmla="*/ 3946 h 308626"/>
                    <a:gd name="connsiteX2" fmla="*/ 213398 w 255452"/>
                    <a:gd name="connsiteY2" fmla="*/ 165325 h 308626"/>
                    <a:gd name="connsiteX3" fmla="*/ 37577 w 255452"/>
                    <a:gd name="connsiteY3" fmla="*/ 307809 h 308626"/>
                    <a:gd name="connsiteX4" fmla="*/ 1762 w 255452"/>
                    <a:gd name="connsiteY4" fmla="*/ 252210 h 308626"/>
                    <a:gd name="connsiteX5" fmla="*/ 59143 w 255452"/>
                    <a:gd name="connsiteY5" fmla="*/ 168461 h 308626"/>
                    <a:gd name="connsiteX6" fmla="*/ 140955 w 255452"/>
                    <a:gd name="connsiteY6" fmla="*/ 47892 h 308626"/>
                    <a:gd name="connsiteX7" fmla="*/ 140955 w 255452"/>
                    <a:gd name="connsiteY7" fmla="*/ 47892 h 3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452" h="308626">
                      <a:moveTo>
                        <a:pt x="140955" y="47892"/>
                      </a:moveTo>
                      <a:cubicBezTo>
                        <a:pt x="152145" y="28184"/>
                        <a:pt x="164458" y="13006"/>
                        <a:pt x="187495" y="3946"/>
                      </a:cubicBezTo>
                      <a:cubicBezTo>
                        <a:pt x="246773" y="-19324"/>
                        <a:pt x="292151" y="63650"/>
                        <a:pt x="213398" y="165325"/>
                      </a:cubicBezTo>
                      <a:cubicBezTo>
                        <a:pt x="158030" y="236838"/>
                        <a:pt x="85472" y="317644"/>
                        <a:pt x="37577" y="307809"/>
                      </a:cubicBezTo>
                      <a:cubicBezTo>
                        <a:pt x="10009" y="302195"/>
                        <a:pt x="-5439" y="282604"/>
                        <a:pt x="1762" y="252210"/>
                      </a:cubicBezTo>
                      <a:cubicBezTo>
                        <a:pt x="7067" y="229753"/>
                        <a:pt x="24800" y="201411"/>
                        <a:pt x="59143" y="168461"/>
                      </a:cubicBezTo>
                      <a:cubicBezTo>
                        <a:pt x="108509" y="121186"/>
                        <a:pt x="123377" y="78944"/>
                        <a:pt x="140955" y="47892"/>
                      </a:cubicBezTo>
                      <a:lnTo>
                        <a:pt x="140955" y="47892"/>
                      </a:lnTo>
                      <a:close/>
                    </a:path>
                  </a:pathLst>
                </a:custGeom>
                <a:noFill/>
                <a:ln w="23211" cap="rnd">
                  <a:solidFill>
                    <a:srgbClr val="3A3A3A"/>
                  </a:solidFill>
                  <a:prstDash val="solid"/>
                  <a:round/>
                </a:ln>
              </p:spPr>
              <p:txBody>
                <a:bodyPr rtlCol="0" anchor="ctr"/>
                <a:lstStyle/>
                <a:p>
                  <a:endParaRPr lang="en-GB"/>
                </a:p>
              </p:txBody>
            </p:sp>
          </p:grpSp>
        </p:grpSp>
        <p:grpSp>
          <p:nvGrpSpPr>
            <p:cNvPr id="30" name="Graphic 6">
              <a:extLst>
                <a:ext uri="{FF2B5EF4-FFF2-40B4-BE49-F238E27FC236}">
                  <a16:creationId xmlns:a16="http://schemas.microsoft.com/office/drawing/2014/main" id="{BEEE5688-58A4-7524-EF57-3741287030A7}"/>
                </a:ext>
                <a:ext uri="{C183D7F6-B498-43B3-948B-1728B52AA6E4}">
                  <adec:decorative xmlns:adec="http://schemas.microsoft.com/office/drawing/2017/decorative" val="1"/>
                </a:ext>
              </a:extLst>
            </p:cNvPr>
            <p:cNvGrpSpPr/>
            <p:nvPr/>
          </p:nvGrpSpPr>
          <p:grpSpPr>
            <a:xfrm>
              <a:off x="3561089" y="4723601"/>
              <a:ext cx="965176" cy="1183791"/>
              <a:chOff x="3561089" y="4723601"/>
              <a:chExt cx="965176" cy="1183791"/>
            </a:xfrm>
          </p:grpSpPr>
          <p:grpSp>
            <p:nvGrpSpPr>
              <p:cNvPr id="60" name="Graphic 6">
                <a:extLst>
                  <a:ext uri="{FF2B5EF4-FFF2-40B4-BE49-F238E27FC236}">
                    <a16:creationId xmlns:a16="http://schemas.microsoft.com/office/drawing/2014/main" id="{70A02358-88D5-8D03-A2E7-C0D5CB8B991E}"/>
                  </a:ext>
                  <a:ext uri="{C183D7F6-B498-43B3-948B-1728B52AA6E4}">
                    <adec:decorative xmlns:adec="http://schemas.microsoft.com/office/drawing/2017/decorative" val="1"/>
                  </a:ext>
                </a:extLst>
              </p:cNvPr>
              <p:cNvGrpSpPr/>
              <p:nvPr/>
            </p:nvGrpSpPr>
            <p:grpSpPr>
              <a:xfrm>
                <a:off x="3561089" y="4723601"/>
                <a:ext cx="961305" cy="1183791"/>
                <a:chOff x="3561089" y="4723601"/>
                <a:chExt cx="961305" cy="1183791"/>
              </a:xfrm>
            </p:grpSpPr>
            <p:sp>
              <p:nvSpPr>
                <p:cNvPr id="81" name="Freeform: Shape 80">
                  <a:extLst>
                    <a:ext uri="{FF2B5EF4-FFF2-40B4-BE49-F238E27FC236}">
                      <a16:creationId xmlns:a16="http://schemas.microsoft.com/office/drawing/2014/main" id="{EC017E89-1351-B0D4-5423-4F3F2C62C69A}"/>
                    </a:ext>
                  </a:extLst>
                </p:cNvPr>
                <p:cNvSpPr/>
                <p:nvPr/>
              </p:nvSpPr>
              <p:spPr>
                <a:xfrm>
                  <a:off x="4293529" y="5349544"/>
                  <a:ext cx="228865" cy="159598"/>
                </a:xfrm>
                <a:custGeom>
                  <a:avLst/>
                  <a:gdLst>
                    <a:gd name="connsiteX0" fmla="*/ 228865 w 228865"/>
                    <a:gd name="connsiteY0" fmla="*/ 0 h 159598"/>
                    <a:gd name="connsiteX1" fmla="*/ 228865 w 228865"/>
                    <a:gd name="connsiteY1" fmla="*/ 93467 h 159598"/>
                    <a:gd name="connsiteX2" fmla="*/ 195335 w 228865"/>
                    <a:gd name="connsiteY2" fmla="*/ 140200 h 159598"/>
                    <a:gd name="connsiteX3" fmla="*/ 33491 w 228865"/>
                    <a:gd name="connsiteY3" fmla="*/ 140200 h 159598"/>
                    <a:gd name="connsiteX4" fmla="*/ 0 w 228865"/>
                    <a:gd name="connsiteY4" fmla="*/ 93467 h 159598"/>
                    <a:gd name="connsiteX5" fmla="*/ 0 w 228865"/>
                    <a:gd name="connsiteY5" fmla="*/ 0 h 159598"/>
                    <a:gd name="connsiteX6" fmla="*/ 33491 w 228865"/>
                    <a:gd name="connsiteY6" fmla="*/ 46617 h 159598"/>
                    <a:gd name="connsiteX7" fmla="*/ 195335 w 228865"/>
                    <a:gd name="connsiteY7" fmla="*/ 46617 h 159598"/>
                    <a:gd name="connsiteX8" fmla="*/ 228865 w 228865"/>
                    <a:gd name="connsiteY8" fmla="*/ 0 h 15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598">
                      <a:moveTo>
                        <a:pt x="228865" y="0"/>
                      </a:moveTo>
                      <a:lnTo>
                        <a:pt x="228865" y="93467"/>
                      </a:lnTo>
                      <a:cubicBezTo>
                        <a:pt x="228865" y="110387"/>
                        <a:pt x="217676" y="127307"/>
                        <a:pt x="195335" y="140200"/>
                      </a:cubicBezTo>
                      <a:cubicBezTo>
                        <a:pt x="150654" y="166064"/>
                        <a:pt x="78211" y="166064"/>
                        <a:pt x="33491" y="140200"/>
                      </a:cubicBezTo>
                      <a:cubicBezTo>
                        <a:pt x="11189" y="127307"/>
                        <a:pt x="0" y="110425"/>
                        <a:pt x="0" y="93467"/>
                      </a:cubicBezTo>
                      <a:lnTo>
                        <a:pt x="0" y="0"/>
                      </a:lnTo>
                      <a:cubicBezTo>
                        <a:pt x="0" y="16882"/>
                        <a:pt x="11189" y="33763"/>
                        <a:pt x="33491" y="46617"/>
                      </a:cubicBezTo>
                      <a:cubicBezTo>
                        <a:pt x="78211" y="72482"/>
                        <a:pt x="150654" y="72482"/>
                        <a:pt x="195335" y="46617"/>
                      </a:cubicBezTo>
                      <a:cubicBezTo>
                        <a:pt x="217714" y="33763"/>
                        <a:pt x="228865" y="16882"/>
                        <a:pt x="228865" y="0"/>
                      </a:cubicBezTo>
                      <a:close/>
                    </a:path>
                  </a:pathLst>
                </a:custGeom>
                <a:solidFill>
                  <a:srgbClr val="FFFFFF"/>
                </a:solidFill>
                <a:ln w="3868"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E51EAD21-AD92-C8E6-A00F-4E23CBD9AACB}"/>
                    </a:ext>
                  </a:extLst>
                </p:cNvPr>
                <p:cNvSpPr/>
                <p:nvPr/>
              </p:nvSpPr>
              <p:spPr>
                <a:xfrm>
                  <a:off x="4293529" y="5255923"/>
                  <a:ext cx="228865" cy="159597"/>
                </a:xfrm>
                <a:custGeom>
                  <a:avLst/>
                  <a:gdLst>
                    <a:gd name="connsiteX0" fmla="*/ 228865 w 228865"/>
                    <a:gd name="connsiteY0" fmla="*/ 0 h 159597"/>
                    <a:gd name="connsiteX1" fmla="*/ 228865 w 228865"/>
                    <a:gd name="connsiteY1" fmla="*/ 93583 h 159597"/>
                    <a:gd name="connsiteX2" fmla="*/ 195335 w 228865"/>
                    <a:gd name="connsiteY2" fmla="*/ 140200 h 159597"/>
                    <a:gd name="connsiteX3" fmla="*/ 33491 w 228865"/>
                    <a:gd name="connsiteY3" fmla="*/ 140200 h 159597"/>
                    <a:gd name="connsiteX4" fmla="*/ 0 w 228865"/>
                    <a:gd name="connsiteY4" fmla="*/ 93583 h 159597"/>
                    <a:gd name="connsiteX5" fmla="*/ 0 w 228865"/>
                    <a:gd name="connsiteY5" fmla="*/ 0 h 159597"/>
                    <a:gd name="connsiteX6" fmla="*/ 33491 w 228865"/>
                    <a:gd name="connsiteY6" fmla="*/ 46772 h 159597"/>
                    <a:gd name="connsiteX7" fmla="*/ 195335 w 228865"/>
                    <a:gd name="connsiteY7" fmla="*/ 46772 h 159597"/>
                    <a:gd name="connsiteX8" fmla="*/ 228865 w 228865"/>
                    <a:gd name="connsiteY8" fmla="*/ 0 h 1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597">
                      <a:moveTo>
                        <a:pt x="228865" y="0"/>
                      </a:moveTo>
                      <a:lnTo>
                        <a:pt x="228865" y="93583"/>
                      </a:lnTo>
                      <a:cubicBezTo>
                        <a:pt x="228865" y="110464"/>
                        <a:pt x="217676" y="127345"/>
                        <a:pt x="195335" y="140200"/>
                      </a:cubicBezTo>
                      <a:cubicBezTo>
                        <a:pt x="150654" y="166064"/>
                        <a:pt x="78211" y="166064"/>
                        <a:pt x="33491" y="140200"/>
                      </a:cubicBezTo>
                      <a:cubicBezTo>
                        <a:pt x="11189" y="127345"/>
                        <a:pt x="0" y="110464"/>
                        <a:pt x="0" y="93583"/>
                      </a:cubicBezTo>
                      <a:lnTo>
                        <a:pt x="0" y="0"/>
                      </a:lnTo>
                      <a:cubicBezTo>
                        <a:pt x="0" y="16920"/>
                        <a:pt x="11189" y="33879"/>
                        <a:pt x="33491" y="46772"/>
                      </a:cubicBezTo>
                      <a:cubicBezTo>
                        <a:pt x="78211" y="72559"/>
                        <a:pt x="150654" y="72559"/>
                        <a:pt x="195335" y="46772"/>
                      </a:cubicBezTo>
                      <a:cubicBezTo>
                        <a:pt x="217714" y="33879"/>
                        <a:pt x="228865" y="16920"/>
                        <a:pt x="228865" y="0"/>
                      </a:cubicBezTo>
                      <a:close/>
                    </a:path>
                  </a:pathLst>
                </a:custGeom>
                <a:solidFill>
                  <a:srgbClr val="FFFFFF"/>
                </a:solidFill>
                <a:ln w="3868"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F51A121D-D3A6-D1C6-727D-385FD8459913}"/>
                    </a:ext>
                  </a:extLst>
                </p:cNvPr>
                <p:cNvSpPr/>
                <p:nvPr/>
              </p:nvSpPr>
              <p:spPr>
                <a:xfrm>
                  <a:off x="4293529" y="5162418"/>
                  <a:ext cx="228865" cy="159617"/>
                </a:xfrm>
                <a:custGeom>
                  <a:avLst/>
                  <a:gdLst>
                    <a:gd name="connsiteX0" fmla="*/ 228865 w 228865"/>
                    <a:gd name="connsiteY0" fmla="*/ 0 h 159617"/>
                    <a:gd name="connsiteX1" fmla="*/ 228865 w 228865"/>
                    <a:gd name="connsiteY1" fmla="*/ 93505 h 159617"/>
                    <a:gd name="connsiteX2" fmla="*/ 195335 w 228865"/>
                    <a:gd name="connsiteY2" fmla="*/ 140277 h 159617"/>
                    <a:gd name="connsiteX3" fmla="*/ 33491 w 228865"/>
                    <a:gd name="connsiteY3" fmla="*/ 140277 h 159617"/>
                    <a:gd name="connsiteX4" fmla="*/ 0 w 228865"/>
                    <a:gd name="connsiteY4" fmla="*/ 93505 h 159617"/>
                    <a:gd name="connsiteX5" fmla="*/ 0 w 228865"/>
                    <a:gd name="connsiteY5" fmla="*/ 0 h 159617"/>
                    <a:gd name="connsiteX6" fmla="*/ 33491 w 228865"/>
                    <a:gd name="connsiteY6" fmla="*/ 46695 h 159617"/>
                    <a:gd name="connsiteX7" fmla="*/ 195335 w 228865"/>
                    <a:gd name="connsiteY7" fmla="*/ 46695 h 159617"/>
                    <a:gd name="connsiteX8" fmla="*/ 228865 w 228865"/>
                    <a:gd name="connsiteY8" fmla="*/ 0 h 15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617">
                      <a:moveTo>
                        <a:pt x="228865" y="0"/>
                      </a:moveTo>
                      <a:lnTo>
                        <a:pt x="228865" y="93505"/>
                      </a:lnTo>
                      <a:cubicBezTo>
                        <a:pt x="228865" y="110425"/>
                        <a:pt x="217676" y="127384"/>
                        <a:pt x="195335" y="140277"/>
                      </a:cubicBezTo>
                      <a:cubicBezTo>
                        <a:pt x="150654" y="166064"/>
                        <a:pt x="78211" y="166064"/>
                        <a:pt x="33491" y="140277"/>
                      </a:cubicBezTo>
                      <a:cubicBezTo>
                        <a:pt x="11189" y="127384"/>
                        <a:pt x="0" y="110425"/>
                        <a:pt x="0" y="93505"/>
                      </a:cubicBezTo>
                      <a:lnTo>
                        <a:pt x="0" y="0"/>
                      </a:lnTo>
                      <a:cubicBezTo>
                        <a:pt x="0" y="16881"/>
                        <a:pt x="11189" y="33840"/>
                        <a:pt x="33491" y="46695"/>
                      </a:cubicBezTo>
                      <a:cubicBezTo>
                        <a:pt x="78211" y="72559"/>
                        <a:pt x="150654" y="72559"/>
                        <a:pt x="195335" y="46695"/>
                      </a:cubicBezTo>
                      <a:cubicBezTo>
                        <a:pt x="217714" y="33840"/>
                        <a:pt x="228865" y="16920"/>
                        <a:pt x="228865" y="0"/>
                      </a:cubicBezTo>
                      <a:close/>
                    </a:path>
                  </a:pathLst>
                </a:custGeom>
                <a:solidFill>
                  <a:srgbClr val="FFFFFF"/>
                </a:solidFill>
                <a:ln w="3868"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7662F319-BFF6-3D69-8A1B-B5CDFDBA1EB7}"/>
                    </a:ext>
                  </a:extLst>
                </p:cNvPr>
                <p:cNvSpPr/>
                <p:nvPr/>
              </p:nvSpPr>
              <p:spPr>
                <a:xfrm>
                  <a:off x="4293529" y="5068873"/>
                  <a:ext cx="228865" cy="159636"/>
                </a:xfrm>
                <a:custGeom>
                  <a:avLst/>
                  <a:gdLst>
                    <a:gd name="connsiteX0" fmla="*/ 228865 w 228865"/>
                    <a:gd name="connsiteY0" fmla="*/ 0 h 159636"/>
                    <a:gd name="connsiteX1" fmla="*/ 228865 w 228865"/>
                    <a:gd name="connsiteY1" fmla="*/ 93544 h 159636"/>
                    <a:gd name="connsiteX2" fmla="*/ 195335 w 228865"/>
                    <a:gd name="connsiteY2" fmla="*/ 140239 h 159636"/>
                    <a:gd name="connsiteX3" fmla="*/ 33491 w 228865"/>
                    <a:gd name="connsiteY3" fmla="*/ 140239 h 159636"/>
                    <a:gd name="connsiteX4" fmla="*/ 0 w 228865"/>
                    <a:gd name="connsiteY4" fmla="*/ 93544 h 159636"/>
                    <a:gd name="connsiteX5" fmla="*/ 0 w 228865"/>
                    <a:gd name="connsiteY5" fmla="*/ 0 h 159636"/>
                    <a:gd name="connsiteX6" fmla="*/ 33491 w 228865"/>
                    <a:gd name="connsiteY6" fmla="*/ 46734 h 159636"/>
                    <a:gd name="connsiteX7" fmla="*/ 195335 w 228865"/>
                    <a:gd name="connsiteY7" fmla="*/ 46734 h 159636"/>
                    <a:gd name="connsiteX8" fmla="*/ 228865 w 228865"/>
                    <a:gd name="connsiteY8" fmla="*/ 0 h 15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636">
                      <a:moveTo>
                        <a:pt x="228865" y="0"/>
                      </a:moveTo>
                      <a:lnTo>
                        <a:pt x="228865" y="93544"/>
                      </a:lnTo>
                      <a:cubicBezTo>
                        <a:pt x="228865" y="110425"/>
                        <a:pt x="217676" y="127384"/>
                        <a:pt x="195335" y="140239"/>
                      </a:cubicBezTo>
                      <a:cubicBezTo>
                        <a:pt x="150654" y="166103"/>
                        <a:pt x="78211" y="166103"/>
                        <a:pt x="33491" y="140239"/>
                      </a:cubicBezTo>
                      <a:cubicBezTo>
                        <a:pt x="11189" y="127384"/>
                        <a:pt x="0" y="110464"/>
                        <a:pt x="0" y="93544"/>
                      </a:cubicBezTo>
                      <a:lnTo>
                        <a:pt x="0" y="0"/>
                      </a:lnTo>
                      <a:cubicBezTo>
                        <a:pt x="0" y="16882"/>
                        <a:pt x="11189" y="33840"/>
                        <a:pt x="33491" y="46734"/>
                      </a:cubicBezTo>
                      <a:cubicBezTo>
                        <a:pt x="78211" y="72520"/>
                        <a:pt x="150654" y="72520"/>
                        <a:pt x="195335" y="46734"/>
                      </a:cubicBezTo>
                      <a:cubicBezTo>
                        <a:pt x="217714" y="33840"/>
                        <a:pt x="228865" y="16882"/>
                        <a:pt x="228865" y="0"/>
                      </a:cubicBezTo>
                      <a:close/>
                    </a:path>
                  </a:pathLst>
                </a:custGeom>
                <a:solidFill>
                  <a:srgbClr val="FFFFFF"/>
                </a:solidFill>
                <a:ln w="3868"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6B540E16-C189-4D71-C341-61BE477AFC26}"/>
                    </a:ext>
                  </a:extLst>
                </p:cNvPr>
                <p:cNvSpPr/>
                <p:nvPr/>
              </p:nvSpPr>
              <p:spPr>
                <a:xfrm>
                  <a:off x="4293529" y="4975330"/>
                  <a:ext cx="228865" cy="159617"/>
                </a:xfrm>
                <a:custGeom>
                  <a:avLst/>
                  <a:gdLst>
                    <a:gd name="connsiteX0" fmla="*/ 228865 w 228865"/>
                    <a:gd name="connsiteY0" fmla="*/ 0 h 159617"/>
                    <a:gd name="connsiteX1" fmla="*/ 228865 w 228865"/>
                    <a:gd name="connsiteY1" fmla="*/ 93544 h 159617"/>
                    <a:gd name="connsiteX2" fmla="*/ 195335 w 228865"/>
                    <a:gd name="connsiteY2" fmla="*/ 140277 h 159617"/>
                    <a:gd name="connsiteX3" fmla="*/ 33491 w 228865"/>
                    <a:gd name="connsiteY3" fmla="*/ 140277 h 159617"/>
                    <a:gd name="connsiteX4" fmla="*/ 0 w 228865"/>
                    <a:gd name="connsiteY4" fmla="*/ 93544 h 159617"/>
                    <a:gd name="connsiteX5" fmla="*/ 0 w 228865"/>
                    <a:gd name="connsiteY5" fmla="*/ 0 h 159617"/>
                    <a:gd name="connsiteX6" fmla="*/ 33491 w 228865"/>
                    <a:gd name="connsiteY6" fmla="*/ 46772 h 159617"/>
                    <a:gd name="connsiteX7" fmla="*/ 195335 w 228865"/>
                    <a:gd name="connsiteY7" fmla="*/ 46772 h 159617"/>
                    <a:gd name="connsiteX8" fmla="*/ 228865 w 228865"/>
                    <a:gd name="connsiteY8" fmla="*/ 0 h 15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617">
                      <a:moveTo>
                        <a:pt x="228865" y="0"/>
                      </a:moveTo>
                      <a:lnTo>
                        <a:pt x="228865" y="93544"/>
                      </a:lnTo>
                      <a:cubicBezTo>
                        <a:pt x="228865" y="110425"/>
                        <a:pt x="217676" y="127384"/>
                        <a:pt x="195335" y="140277"/>
                      </a:cubicBezTo>
                      <a:cubicBezTo>
                        <a:pt x="150654" y="166064"/>
                        <a:pt x="78211" y="166064"/>
                        <a:pt x="33491" y="140277"/>
                      </a:cubicBezTo>
                      <a:cubicBezTo>
                        <a:pt x="11189" y="127384"/>
                        <a:pt x="0" y="110425"/>
                        <a:pt x="0" y="93544"/>
                      </a:cubicBezTo>
                      <a:lnTo>
                        <a:pt x="0" y="0"/>
                      </a:lnTo>
                      <a:cubicBezTo>
                        <a:pt x="0" y="16998"/>
                        <a:pt x="11189" y="33879"/>
                        <a:pt x="33491" y="46772"/>
                      </a:cubicBezTo>
                      <a:cubicBezTo>
                        <a:pt x="78211" y="72559"/>
                        <a:pt x="150654" y="72559"/>
                        <a:pt x="195335" y="46772"/>
                      </a:cubicBezTo>
                      <a:cubicBezTo>
                        <a:pt x="217714" y="33879"/>
                        <a:pt x="228865" y="16998"/>
                        <a:pt x="228865" y="0"/>
                      </a:cubicBezTo>
                      <a:close/>
                    </a:path>
                  </a:pathLst>
                </a:custGeom>
                <a:solidFill>
                  <a:srgbClr val="FFFFFF"/>
                </a:solidFill>
                <a:ln w="3868"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4B03D0D5-B9D6-01D2-24A8-23631D278BBE}"/>
                    </a:ext>
                  </a:extLst>
                </p:cNvPr>
                <p:cNvSpPr/>
                <p:nvPr/>
              </p:nvSpPr>
              <p:spPr>
                <a:xfrm>
                  <a:off x="4293529" y="4881824"/>
                  <a:ext cx="228865" cy="159617"/>
                </a:xfrm>
                <a:custGeom>
                  <a:avLst/>
                  <a:gdLst>
                    <a:gd name="connsiteX0" fmla="*/ 228865 w 228865"/>
                    <a:gd name="connsiteY0" fmla="*/ 0 h 159617"/>
                    <a:gd name="connsiteX1" fmla="*/ 228865 w 228865"/>
                    <a:gd name="connsiteY1" fmla="*/ 93505 h 159617"/>
                    <a:gd name="connsiteX2" fmla="*/ 195335 w 228865"/>
                    <a:gd name="connsiteY2" fmla="*/ 140277 h 159617"/>
                    <a:gd name="connsiteX3" fmla="*/ 33491 w 228865"/>
                    <a:gd name="connsiteY3" fmla="*/ 140277 h 159617"/>
                    <a:gd name="connsiteX4" fmla="*/ 0 w 228865"/>
                    <a:gd name="connsiteY4" fmla="*/ 93505 h 159617"/>
                    <a:gd name="connsiteX5" fmla="*/ 0 w 228865"/>
                    <a:gd name="connsiteY5" fmla="*/ 0 h 159617"/>
                    <a:gd name="connsiteX6" fmla="*/ 33491 w 228865"/>
                    <a:gd name="connsiteY6" fmla="*/ 46733 h 159617"/>
                    <a:gd name="connsiteX7" fmla="*/ 195335 w 228865"/>
                    <a:gd name="connsiteY7" fmla="*/ 46733 h 159617"/>
                    <a:gd name="connsiteX8" fmla="*/ 228865 w 228865"/>
                    <a:gd name="connsiteY8" fmla="*/ 0 h 15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617">
                      <a:moveTo>
                        <a:pt x="228865" y="0"/>
                      </a:moveTo>
                      <a:lnTo>
                        <a:pt x="228865" y="93505"/>
                      </a:lnTo>
                      <a:cubicBezTo>
                        <a:pt x="228865" y="110503"/>
                        <a:pt x="217676" y="127384"/>
                        <a:pt x="195335" y="140277"/>
                      </a:cubicBezTo>
                      <a:cubicBezTo>
                        <a:pt x="150654" y="166064"/>
                        <a:pt x="78211" y="166064"/>
                        <a:pt x="33491" y="140277"/>
                      </a:cubicBezTo>
                      <a:cubicBezTo>
                        <a:pt x="11189" y="127384"/>
                        <a:pt x="0" y="110503"/>
                        <a:pt x="0" y="93505"/>
                      </a:cubicBezTo>
                      <a:lnTo>
                        <a:pt x="0" y="0"/>
                      </a:lnTo>
                      <a:cubicBezTo>
                        <a:pt x="0" y="16920"/>
                        <a:pt x="11189" y="33762"/>
                        <a:pt x="33491" y="46733"/>
                      </a:cubicBezTo>
                      <a:cubicBezTo>
                        <a:pt x="78211" y="72481"/>
                        <a:pt x="150654" y="72481"/>
                        <a:pt x="195335" y="46733"/>
                      </a:cubicBezTo>
                      <a:cubicBezTo>
                        <a:pt x="217714" y="33801"/>
                        <a:pt x="228865" y="16959"/>
                        <a:pt x="228865" y="0"/>
                      </a:cubicBezTo>
                      <a:close/>
                    </a:path>
                  </a:pathLst>
                </a:custGeom>
                <a:solidFill>
                  <a:srgbClr val="FFFFFF"/>
                </a:solidFill>
                <a:ln w="3868"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1224129F-8ABA-5B61-CE7A-5E7D8BFC063E}"/>
                    </a:ext>
                  </a:extLst>
                </p:cNvPr>
                <p:cNvSpPr/>
                <p:nvPr/>
              </p:nvSpPr>
              <p:spPr>
                <a:xfrm>
                  <a:off x="4293490" y="4789674"/>
                  <a:ext cx="228865" cy="158194"/>
                </a:xfrm>
                <a:custGeom>
                  <a:avLst/>
                  <a:gdLst>
                    <a:gd name="connsiteX0" fmla="*/ 195335 w 228865"/>
                    <a:gd name="connsiteY0" fmla="*/ 46695 h 158194"/>
                    <a:gd name="connsiteX1" fmla="*/ 228865 w 228865"/>
                    <a:gd name="connsiteY1" fmla="*/ 0 h 158194"/>
                    <a:gd name="connsiteX2" fmla="*/ 228865 w 228865"/>
                    <a:gd name="connsiteY2" fmla="*/ 92150 h 158194"/>
                    <a:gd name="connsiteX3" fmla="*/ 195335 w 228865"/>
                    <a:gd name="connsiteY3" fmla="*/ 138884 h 158194"/>
                    <a:gd name="connsiteX4" fmla="*/ 33491 w 228865"/>
                    <a:gd name="connsiteY4" fmla="*/ 138884 h 158194"/>
                    <a:gd name="connsiteX5" fmla="*/ 0 w 228865"/>
                    <a:gd name="connsiteY5" fmla="*/ 92150 h 158194"/>
                    <a:gd name="connsiteX6" fmla="*/ 0 w 228865"/>
                    <a:gd name="connsiteY6" fmla="*/ 0 h 158194"/>
                    <a:gd name="connsiteX7" fmla="*/ 33491 w 228865"/>
                    <a:gd name="connsiteY7" fmla="*/ 46695 h 158194"/>
                    <a:gd name="connsiteX8" fmla="*/ 195335 w 228865"/>
                    <a:gd name="connsiteY8" fmla="*/ 46695 h 15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8194">
                      <a:moveTo>
                        <a:pt x="195335" y="46695"/>
                      </a:moveTo>
                      <a:cubicBezTo>
                        <a:pt x="217714" y="33801"/>
                        <a:pt x="228865" y="16920"/>
                        <a:pt x="228865" y="0"/>
                      </a:cubicBezTo>
                      <a:lnTo>
                        <a:pt x="228865" y="92150"/>
                      </a:lnTo>
                      <a:cubicBezTo>
                        <a:pt x="228865" y="109070"/>
                        <a:pt x="217676" y="125913"/>
                        <a:pt x="195335" y="138884"/>
                      </a:cubicBezTo>
                      <a:cubicBezTo>
                        <a:pt x="150654" y="164631"/>
                        <a:pt x="78212" y="164631"/>
                        <a:pt x="33491" y="138884"/>
                      </a:cubicBezTo>
                      <a:cubicBezTo>
                        <a:pt x="11190" y="125952"/>
                        <a:pt x="0" y="109109"/>
                        <a:pt x="0" y="92150"/>
                      </a:cubicBezTo>
                      <a:lnTo>
                        <a:pt x="0" y="0"/>
                      </a:lnTo>
                      <a:cubicBezTo>
                        <a:pt x="0" y="16881"/>
                        <a:pt x="11190" y="33763"/>
                        <a:pt x="33491" y="46695"/>
                      </a:cubicBezTo>
                      <a:cubicBezTo>
                        <a:pt x="78212" y="72482"/>
                        <a:pt x="150654" y="72482"/>
                        <a:pt x="195335" y="46695"/>
                      </a:cubicBezTo>
                      <a:close/>
                    </a:path>
                  </a:pathLst>
                </a:custGeom>
                <a:solidFill>
                  <a:srgbClr val="FFFFFF"/>
                </a:solidFill>
                <a:ln w="3868"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6AA92412-9E5C-C677-B758-D23924552A04}"/>
                    </a:ext>
                  </a:extLst>
                </p:cNvPr>
                <p:cNvSpPr/>
                <p:nvPr/>
              </p:nvSpPr>
              <p:spPr>
                <a:xfrm>
                  <a:off x="4293529" y="4723601"/>
                  <a:ext cx="228865" cy="132108"/>
                </a:xfrm>
                <a:custGeom>
                  <a:avLst/>
                  <a:gdLst>
                    <a:gd name="connsiteX0" fmla="*/ 228865 w 228865"/>
                    <a:gd name="connsiteY0" fmla="*/ 66073 h 132108"/>
                    <a:gd name="connsiteX1" fmla="*/ 195335 w 228865"/>
                    <a:gd name="connsiteY1" fmla="*/ 112768 h 132108"/>
                    <a:gd name="connsiteX2" fmla="*/ 33491 w 228865"/>
                    <a:gd name="connsiteY2" fmla="*/ 112768 h 132108"/>
                    <a:gd name="connsiteX3" fmla="*/ 0 w 228865"/>
                    <a:gd name="connsiteY3" fmla="*/ 66073 h 132108"/>
                    <a:gd name="connsiteX4" fmla="*/ 33491 w 228865"/>
                    <a:gd name="connsiteY4" fmla="*/ 19340 h 132108"/>
                    <a:gd name="connsiteX5" fmla="*/ 195335 w 228865"/>
                    <a:gd name="connsiteY5" fmla="*/ 19340 h 132108"/>
                    <a:gd name="connsiteX6" fmla="*/ 228865 w 228865"/>
                    <a:gd name="connsiteY6" fmla="*/ 66073 h 13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865" h="132108">
                      <a:moveTo>
                        <a:pt x="228865" y="66073"/>
                      </a:moveTo>
                      <a:cubicBezTo>
                        <a:pt x="228865" y="82954"/>
                        <a:pt x="217676" y="99836"/>
                        <a:pt x="195335" y="112768"/>
                      </a:cubicBezTo>
                      <a:cubicBezTo>
                        <a:pt x="150654" y="138555"/>
                        <a:pt x="78211" y="138555"/>
                        <a:pt x="33491" y="112768"/>
                      </a:cubicBezTo>
                      <a:cubicBezTo>
                        <a:pt x="11189" y="99874"/>
                        <a:pt x="0" y="82993"/>
                        <a:pt x="0" y="66073"/>
                      </a:cubicBezTo>
                      <a:cubicBezTo>
                        <a:pt x="0" y="49153"/>
                        <a:pt x="11189" y="32311"/>
                        <a:pt x="33491" y="19340"/>
                      </a:cubicBezTo>
                      <a:cubicBezTo>
                        <a:pt x="78211" y="-6447"/>
                        <a:pt x="150654" y="-6447"/>
                        <a:pt x="195335" y="19340"/>
                      </a:cubicBezTo>
                      <a:cubicBezTo>
                        <a:pt x="217714" y="32272"/>
                        <a:pt x="228865" y="49192"/>
                        <a:pt x="228865" y="66073"/>
                      </a:cubicBezTo>
                      <a:close/>
                    </a:path>
                  </a:pathLst>
                </a:custGeom>
                <a:solidFill>
                  <a:srgbClr val="C2C7CC"/>
                </a:solidFill>
                <a:ln w="3868"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C471E27D-6ED3-D2DB-2798-9B3C666CEB93}"/>
                    </a:ext>
                  </a:extLst>
                </p:cNvPr>
                <p:cNvSpPr/>
                <p:nvPr/>
              </p:nvSpPr>
              <p:spPr>
                <a:xfrm>
                  <a:off x="3939215" y="5554017"/>
                  <a:ext cx="228865" cy="159578"/>
                </a:xfrm>
                <a:custGeom>
                  <a:avLst/>
                  <a:gdLst>
                    <a:gd name="connsiteX0" fmla="*/ 228865 w 228865"/>
                    <a:gd name="connsiteY0" fmla="*/ 0 h 159578"/>
                    <a:gd name="connsiteX1" fmla="*/ 228865 w 228865"/>
                    <a:gd name="connsiteY1" fmla="*/ 93505 h 159578"/>
                    <a:gd name="connsiteX2" fmla="*/ 195335 w 228865"/>
                    <a:gd name="connsiteY2" fmla="*/ 140239 h 159578"/>
                    <a:gd name="connsiteX3" fmla="*/ 33491 w 228865"/>
                    <a:gd name="connsiteY3" fmla="*/ 140239 h 159578"/>
                    <a:gd name="connsiteX4" fmla="*/ 0 w 228865"/>
                    <a:gd name="connsiteY4" fmla="*/ 93505 h 159578"/>
                    <a:gd name="connsiteX5" fmla="*/ 0 w 228865"/>
                    <a:gd name="connsiteY5" fmla="*/ 0 h 159578"/>
                    <a:gd name="connsiteX6" fmla="*/ 33491 w 228865"/>
                    <a:gd name="connsiteY6" fmla="*/ 46733 h 159578"/>
                    <a:gd name="connsiteX7" fmla="*/ 195335 w 228865"/>
                    <a:gd name="connsiteY7" fmla="*/ 46733 h 159578"/>
                    <a:gd name="connsiteX8" fmla="*/ 228865 w 228865"/>
                    <a:gd name="connsiteY8" fmla="*/ 0 h 15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578">
                      <a:moveTo>
                        <a:pt x="228865" y="0"/>
                      </a:moveTo>
                      <a:lnTo>
                        <a:pt x="228865" y="93505"/>
                      </a:lnTo>
                      <a:cubicBezTo>
                        <a:pt x="228865" y="110425"/>
                        <a:pt x="217676" y="127345"/>
                        <a:pt x="195335" y="140239"/>
                      </a:cubicBezTo>
                      <a:cubicBezTo>
                        <a:pt x="150654" y="166025"/>
                        <a:pt x="78212" y="166025"/>
                        <a:pt x="33491" y="140239"/>
                      </a:cubicBezTo>
                      <a:cubicBezTo>
                        <a:pt x="11190" y="127345"/>
                        <a:pt x="0" y="110464"/>
                        <a:pt x="0" y="93505"/>
                      </a:cubicBezTo>
                      <a:lnTo>
                        <a:pt x="0" y="0"/>
                      </a:lnTo>
                      <a:cubicBezTo>
                        <a:pt x="0" y="16881"/>
                        <a:pt x="11190" y="33840"/>
                        <a:pt x="33491" y="46733"/>
                      </a:cubicBezTo>
                      <a:cubicBezTo>
                        <a:pt x="78212" y="72520"/>
                        <a:pt x="150654" y="72520"/>
                        <a:pt x="195335" y="46733"/>
                      </a:cubicBezTo>
                      <a:cubicBezTo>
                        <a:pt x="217714" y="33840"/>
                        <a:pt x="228865" y="16881"/>
                        <a:pt x="228865" y="0"/>
                      </a:cubicBezTo>
                      <a:close/>
                    </a:path>
                  </a:pathLst>
                </a:custGeom>
                <a:solidFill>
                  <a:srgbClr val="FFFFFF"/>
                </a:solidFill>
                <a:ln w="3868"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BD1169F7-53AA-10AC-9E95-174541D7B6DC}"/>
                    </a:ext>
                  </a:extLst>
                </p:cNvPr>
                <p:cNvSpPr/>
                <p:nvPr/>
              </p:nvSpPr>
              <p:spPr>
                <a:xfrm>
                  <a:off x="3939215" y="5460473"/>
                  <a:ext cx="228865" cy="159617"/>
                </a:xfrm>
                <a:custGeom>
                  <a:avLst/>
                  <a:gdLst>
                    <a:gd name="connsiteX0" fmla="*/ 228865 w 228865"/>
                    <a:gd name="connsiteY0" fmla="*/ 0 h 159617"/>
                    <a:gd name="connsiteX1" fmla="*/ 228865 w 228865"/>
                    <a:gd name="connsiteY1" fmla="*/ 93544 h 159617"/>
                    <a:gd name="connsiteX2" fmla="*/ 195335 w 228865"/>
                    <a:gd name="connsiteY2" fmla="*/ 140277 h 159617"/>
                    <a:gd name="connsiteX3" fmla="*/ 33491 w 228865"/>
                    <a:gd name="connsiteY3" fmla="*/ 140277 h 159617"/>
                    <a:gd name="connsiteX4" fmla="*/ 0 w 228865"/>
                    <a:gd name="connsiteY4" fmla="*/ 93544 h 159617"/>
                    <a:gd name="connsiteX5" fmla="*/ 0 w 228865"/>
                    <a:gd name="connsiteY5" fmla="*/ 0 h 159617"/>
                    <a:gd name="connsiteX6" fmla="*/ 33491 w 228865"/>
                    <a:gd name="connsiteY6" fmla="*/ 46734 h 159617"/>
                    <a:gd name="connsiteX7" fmla="*/ 195335 w 228865"/>
                    <a:gd name="connsiteY7" fmla="*/ 46734 h 159617"/>
                    <a:gd name="connsiteX8" fmla="*/ 228865 w 228865"/>
                    <a:gd name="connsiteY8" fmla="*/ 0 h 15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617">
                      <a:moveTo>
                        <a:pt x="228865" y="0"/>
                      </a:moveTo>
                      <a:lnTo>
                        <a:pt x="228865" y="93544"/>
                      </a:lnTo>
                      <a:cubicBezTo>
                        <a:pt x="228865" y="110425"/>
                        <a:pt x="217676" y="127384"/>
                        <a:pt x="195335" y="140277"/>
                      </a:cubicBezTo>
                      <a:cubicBezTo>
                        <a:pt x="150654" y="166064"/>
                        <a:pt x="78212" y="166064"/>
                        <a:pt x="33491" y="140277"/>
                      </a:cubicBezTo>
                      <a:cubicBezTo>
                        <a:pt x="11190" y="127384"/>
                        <a:pt x="0" y="110425"/>
                        <a:pt x="0" y="93544"/>
                      </a:cubicBezTo>
                      <a:lnTo>
                        <a:pt x="0" y="0"/>
                      </a:lnTo>
                      <a:cubicBezTo>
                        <a:pt x="0" y="16998"/>
                        <a:pt x="11190" y="33879"/>
                        <a:pt x="33491" y="46734"/>
                      </a:cubicBezTo>
                      <a:cubicBezTo>
                        <a:pt x="78212" y="72520"/>
                        <a:pt x="150654" y="72520"/>
                        <a:pt x="195335" y="46734"/>
                      </a:cubicBezTo>
                      <a:cubicBezTo>
                        <a:pt x="217714" y="33879"/>
                        <a:pt x="228865" y="16998"/>
                        <a:pt x="228865" y="0"/>
                      </a:cubicBezTo>
                      <a:close/>
                    </a:path>
                  </a:pathLst>
                </a:custGeom>
                <a:solidFill>
                  <a:srgbClr val="FFFFFF"/>
                </a:solidFill>
                <a:ln w="3868"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CD1F87ED-A80A-54E1-9DEB-CD246283346E}"/>
                    </a:ext>
                  </a:extLst>
                </p:cNvPr>
                <p:cNvSpPr/>
                <p:nvPr/>
              </p:nvSpPr>
              <p:spPr>
                <a:xfrm>
                  <a:off x="3939215" y="5366968"/>
                  <a:ext cx="228865" cy="159578"/>
                </a:xfrm>
                <a:custGeom>
                  <a:avLst/>
                  <a:gdLst>
                    <a:gd name="connsiteX0" fmla="*/ 228865 w 228865"/>
                    <a:gd name="connsiteY0" fmla="*/ 0 h 159578"/>
                    <a:gd name="connsiteX1" fmla="*/ 228865 w 228865"/>
                    <a:gd name="connsiteY1" fmla="*/ 93505 h 159578"/>
                    <a:gd name="connsiteX2" fmla="*/ 195335 w 228865"/>
                    <a:gd name="connsiteY2" fmla="*/ 140239 h 159578"/>
                    <a:gd name="connsiteX3" fmla="*/ 33491 w 228865"/>
                    <a:gd name="connsiteY3" fmla="*/ 140239 h 159578"/>
                    <a:gd name="connsiteX4" fmla="*/ 0 w 228865"/>
                    <a:gd name="connsiteY4" fmla="*/ 93505 h 159578"/>
                    <a:gd name="connsiteX5" fmla="*/ 0 w 228865"/>
                    <a:gd name="connsiteY5" fmla="*/ 0 h 159578"/>
                    <a:gd name="connsiteX6" fmla="*/ 33491 w 228865"/>
                    <a:gd name="connsiteY6" fmla="*/ 46695 h 159578"/>
                    <a:gd name="connsiteX7" fmla="*/ 195335 w 228865"/>
                    <a:gd name="connsiteY7" fmla="*/ 46695 h 159578"/>
                    <a:gd name="connsiteX8" fmla="*/ 228865 w 228865"/>
                    <a:gd name="connsiteY8" fmla="*/ 0 h 15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578">
                      <a:moveTo>
                        <a:pt x="228865" y="0"/>
                      </a:moveTo>
                      <a:lnTo>
                        <a:pt x="228865" y="93505"/>
                      </a:lnTo>
                      <a:cubicBezTo>
                        <a:pt x="228865" y="110503"/>
                        <a:pt x="217676" y="127384"/>
                        <a:pt x="195335" y="140239"/>
                      </a:cubicBezTo>
                      <a:cubicBezTo>
                        <a:pt x="150654" y="166025"/>
                        <a:pt x="78212" y="166025"/>
                        <a:pt x="33491" y="140239"/>
                      </a:cubicBezTo>
                      <a:cubicBezTo>
                        <a:pt x="11190" y="127384"/>
                        <a:pt x="0" y="110503"/>
                        <a:pt x="0" y="93505"/>
                      </a:cubicBezTo>
                      <a:lnTo>
                        <a:pt x="0" y="0"/>
                      </a:lnTo>
                      <a:cubicBezTo>
                        <a:pt x="0" y="16882"/>
                        <a:pt x="11190" y="33763"/>
                        <a:pt x="33491" y="46695"/>
                      </a:cubicBezTo>
                      <a:cubicBezTo>
                        <a:pt x="78212" y="72482"/>
                        <a:pt x="150654" y="72482"/>
                        <a:pt x="195335" y="46695"/>
                      </a:cubicBezTo>
                      <a:cubicBezTo>
                        <a:pt x="217714" y="33802"/>
                        <a:pt x="228865" y="16920"/>
                        <a:pt x="228865" y="0"/>
                      </a:cubicBezTo>
                      <a:close/>
                    </a:path>
                  </a:pathLst>
                </a:custGeom>
                <a:solidFill>
                  <a:srgbClr val="FFFFFF"/>
                </a:solidFill>
                <a:ln w="3868"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9F4FEE47-9D3A-4598-25BD-2BD7D4417495}"/>
                    </a:ext>
                  </a:extLst>
                </p:cNvPr>
                <p:cNvSpPr/>
                <p:nvPr/>
              </p:nvSpPr>
              <p:spPr>
                <a:xfrm>
                  <a:off x="3939215" y="5274779"/>
                  <a:ext cx="228865" cy="158223"/>
                </a:xfrm>
                <a:custGeom>
                  <a:avLst/>
                  <a:gdLst>
                    <a:gd name="connsiteX0" fmla="*/ 228865 w 228865"/>
                    <a:gd name="connsiteY0" fmla="*/ 29349 h 158223"/>
                    <a:gd name="connsiteX1" fmla="*/ 228865 w 228865"/>
                    <a:gd name="connsiteY1" fmla="*/ 92189 h 158223"/>
                    <a:gd name="connsiteX2" fmla="*/ 195335 w 228865"/>
                    <a:gd name="connsiteY2" fmla="*/ 138884 h 158223"/>
                    <a:gd name="connsiteX3" fmla="*/ 33491 w 228865"/>
                    <a:gd name="connsiteY3" fmla="*/ 138884 h 158223"/>
                    <a:gd name="connsiteX4" fmla="*/ 0 w 228865"/>
                    <a:gd name="connsiteY4" fmla="*/ 92189 h 158223"/>
                    <a:gd name="connsiteX5" fmla="*/ 0 w 228865"/>
                    <a:gd name="connsiteY5" fmla="*/ 0 h 158223"/>
                    <a:gd name="connsiteX6" fmla="*/ 33491 w 228865"/>
                    <a:gd name="connsiteY6" fmla="*/ 46733 h 158223"/>
                    <a:gd name="connsiteX7" fmla="*/ 195335 w 228865"/>
                    <a:gd name="connsiteY7" fmla="*/ 46733 h 158223"/>
                    <a:gd name="connsiteX8" fmla="*/ 228865 w 228865"/>
                    <a:gd name="connsiteY8" fmla="*/ 0 h 158223"/>
                    <a:gd name="connsiteX9" fmla="*/ 228865 w 228865"/>
                    <a:gd name="connsiteY9" fmla="*/ 29387 h 15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65" h="158223">
                      <a:moveTo>
                        <a:pt x="228865" y="29349"/>
                      </a:moveTo>
                      <a:lnTo>
                        <a:pt x="228865" y="92189"/>
                      </a:lnTo>
                      <a:cubicBezTo>
                        <a:pt x="228865" y="109070"/>
                        <a:pt x="217676" y="125952"/>
                        <a:pt x="195335" y="138884"/>
                      </a:cubicBezTo>
                      <a:cubicBezTo>
                        <a:pt x="150654" y="164670"/>
                        <a:pt x="78212" y="164670"/>
                        <a:pt x="33491" y="138884"/>
                      </a:cubicBezTo>
                      <a:cubicBezTo>
                        <a:pt x="11190" y="125990"/>
                        <a:pt x="0" y="109109"/>
                        <a:pt x="0" y="92189"/>
                      </a:cubicBezTo>
                      <a:lnTo>
                        <a:pt x="0" y="0"/>
                      </a:lnTo>
                      <a:cubicBezTo>
                        <a:pt x="0" y="16920"/>
                        <a:pt x="11190" y="33840"/>
                        <a:pt x="33491" y="46733"/>
                      </a:cubicBezTo>
                      <a:cubicBezTo>
                        <a:pt x="78212" y="72520"/>
                        <a:pt x="150654" y="72520"/>
                        <a:pt x="195335" y="46733"/>
                      </a:cubicBezTo>
                      <a:cubicBezTo>
                        <a:pt x="217714" y="33840"/>
                        <a:pt x="228865" y="16959"/>
                        <a:pt x="228865" y="0"/>
                      </a:cubicBezTo>
                      <a:lnTo>
                        <a:pt x="228865" y="29387"/>
                      </a:lnTo>
                      <a:close/>
                    </a:path>
                  </a:pathLst>
                </a:custGeom>
                <a:solidFill>
                  <a:srgbClr val="FFFFFF"/>
                </a:solidFill>
                <a:ln w="3868"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93EC0DEC-3574-F9DF-333F-D3424C4F2A82}"/>
                    </a:ext>
                  </a:extLst>
                </p:cNvPr>
                <p:cNvSpPr/>
                <p:nvPr/>
              </p:nvSpPr>
              <p:spPr>
                <a:xfrm>
                  <a:off x="3939215" y="5208735"/>
                  <a:ext cx="228865" cy="132117"/>
                </a:xfrm>
                <a:custGeom>
                  <a:avLst/>
                  <a:gdLst>
                    <a:gd name="connsiteX0" fmla="*/ 228865 w 228865"/>
                    <a:gd name="connsiteY0" fmla="*/ 66044 h 132117"/>
                    <a:gd name="connsiteX1" fmla="*/ 195335 w 228865"/>
                    <a:gd name="connsiteY1" fmla="*/ 112777 h 132117"/>
                    <a:gd name="connsiteX2" fmla="*/ 33491 w 228865"/>
                    <a:gd name="connsiteY2" fmla="*/ 112777 h 132117"/>
                    <a:gd name="connsiteX3" fmla="*/ 0 w 228865"/>
                    <a:gd name="connsiteY3" fmla="*/ 66044 h 132117"/>
                    <a:gd name="connsiteX4" fmla="*/ 33491 w 228865"/>
                    <a:gd name="connsiteY4" fmla="*/ 19311 h 132117"/>
                    <a:gd name="connsiteX5" fmla="*/ 195335 w 228865"/>
                    <a:gd name="connsiteY5" fmla="*/ 19311 h 132117"/>
                    <a:gd name="connsiteX6" fmla="*/ 228865 w 228865"/>
                    <a:gd name="connsiteY6" fmla="*/ 66044 h 13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865" h="132117">
                      <a:moveTo>
                        <a:pt x="228865" y="66044"/>
                      </a:moveTo>
                      <a:cubicBezTo>
                        <a:pt x="228865" y="82964"/>
                        <a:pt x="217676" y="99884"/>
                        <a:pt x="195335" y="112777"/>
                      </a:cubicBezTo>
                      <a:cubicBezTo>
                        <a:pt x="150654" y="138564"/>
                        <a:pt x="78212" y="138564"/>
                        <a:pt x="33491" y="112777"/>
                      </a:cubicBezTo>
                      <a:cubicBezTo>
                        <a:pt x="11190" y="99884"/>
                        <a:pt x="0" y="83003"/>
                        <a:pt x="0" y="66044"/>
                      </a:cubicBezTo>
                      <a:cubicBezTo>
                        <a:pt x="0" y="49085"/>
                        <a:pt x="11190" y="32282"/>
                        <a:pt x="33491" y="19311"/>
                      </a:cubicBezTo>
                      <a:cubicBezTo>
                        <a:pt x="78212" y="-6437"/>
                        <a:pt x="150654" y="-6437"/>
                        <a:pt x="195335" y="19311"/>
                      </a:cubicBezTo>
                      <a:cubicBezTo>
                        <a:pt x="217714" y="32243"/>
                        <a:pt x="228865" y="49163"/>
                        <a:pt x="228865" y="66044"/>
                      </a:cubicBezTo>
                      <a:close/>
                    </a:path>
                  </a:pathLst>
                </a:custGeom>
                <a:solidFill>
                  <a:schemeClr val="accent3"/>
                </a:solidFill>
                <a:ln w="3868"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37245682-731C-2A9D-CEEF-4724C605F022}"/>
                    </a:ext>
                  </a:extLst>
                </p:cNvPr>
                <p:cNvSpPr/>
                <p:nvPr/>
              </p:nvSpPr>
              <p:spPr>
                <a:xfrm>
                  <a:off x="3561089" y="5747804"/>
                  <a:ext cx="228942" cy="159588"/>
                </a:xfrm>
                <a:custGeom>
                  <a:avLst/>
                  <a:gdLst>
                    <a:gd name="connsiteX0" fmla="*/ 228943 w 228942"/>
                    <a:gd name="connsiteY0" fmla="*/ 0 h 159588"/>
                    <a:gd name="connsiteX1" fmla="*/ 228943 w 228942"/>
                    <a:gd name="connsiteY1" fmla="*/ 93544 h 159588"/>
                    <a:gd name="connsiteX2" fmla="*/ 195335 w 228942"/>
                    <a:gd name="connsiteY2" fmla="*/ 140277 h 159588"/>
                    <a:gd name="connsiteX3" fmla="*/ 33492 w 228942"/>
                    <a:gd name="connsiteY3" fmla="*/ 140277 h 159588"/>
                    <a:gd name="connsiteX4" fmla="*/ 0 w 228942"/>
                    <a:gd name="connsiteY4" fmla="*/ 93544 h 159588"/>
                    <a:gd name="connsiteX5" fmla="*/ 0 w 228942"/>
                    <a:gd name="connsiteY5" fmla="*/ 0 h 159588"/>
                    <a:gd name="connsiteX6" fmla="*/ 33492 w 228942"/>
                    <a:gd name="connsiteY6" fmla="*/ 46733 h 159588"/>
                    <a:gd name="connsiteX7" fmla="*/ 195335 w 228942"/>
                    <a:gd name="connsiteY7" fmla="*/ 46733 h 159588"/>
                    <a:gd name="connsiteX8" fmla="*/ 228943 w 228942"/>
                    <a:gd name="connsiteY8" fmla="*/ 0 h 1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42" h="159588">
                      <a:moveTo>
                        <a:pt x="228943" y="0"/>
                      </a:moveTo>
                      <a:lnTo>
                        <a:pt x="228943" y="93544"/>
                      </a:lnTo>
                      <a:cubicBezTo>
                        <a:pt x="228943" y="110425"/>
                        <a:pt x="217715" y="127307"/>
                        <a:pt x="195335" y="140277"/>
                      </a:cubicBezTo>
                      <a:cubicBezTo>
                        <a:pt x="150654" y="166025"/>
                        <a:pt x="78212" y="166025"/>
                        <a:pt x="33492" y="140277"/>
                      </a:cubicBezTo>
                      <a:cubicBezTo>
                        <a:pt x="11190" y="127345"/>
                        <a:pt x="0" y="110425"/>
                        <a:pt x="0" y="93544"/>
                      </a:cubicBezTo>
                      <a:lnTo>
                        <a:pt x="0" y="0"/>
                      </a:lnTo>
                      <a:cubicBezTo>
                        <a:pt x="0" y="16920"/>
                        <a:pt x="11190" y="33840"/>
                        <a:pt x="33492" y="46733"/>
                      </a:cubicBezTo>
                      <a:cubicBezTo>
                        <a:pt x="78212" y="72520"/>
                        <a:pt x="150654" y="72520"/>
                        <a:pt x="195335" y="46733"/>
                      </a:cubicBezTo>
                      <a:cubicBezTo>
                        <a:pt x="217715" y="33840"/>
                        <a:pt x="228943" y="16959"/>
                        <a:pt x="228943" y="0"/>
                      </a:cubicBezTo>
                      <a:close/>
                    </a:path>
                  </a:pathLst>
                </a:custGeom>
                <a:solidFill>
                  <a:srgbClr val="FFFFFF"/>
                </a:solidFill>
                <a:ln w="3868"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7C1CB8B1-A7B8-CF15-D81D-7652B58AB7D3}"/>
                    </a:ext>
                  </a:extLst>
                </p:cNvPr>
                <p:cNvSpPr/>
                <p:nvPr/>
              </p:nvSpPr>
              <p:spPr>
                <a:xfrm>
                  <a:off x="3561089" y="5654260"/>
                  <a:ext cx="228942" cy="159617"/>
                </a:xfrm>
                <a:custGeom>
                  <a:avLst/>
                  <a:gdLst>
                    <a:gd name="connsiteX0" fmla="*/ 228943 w 228942"/>
                    <a:gd name="connsiteY0" fmla="*/ 0 h 159617"/>
                    <a:gd name="connsiteX1" fmla="*/ 228943 w 228942"/>
                    <a:gd name="connsiteY1" fmla="*/ 93544 h 159617"/>
                    <a:gd name="connsiteX2" fmla="*/ 195335 w 228942"/>
                    <a:gd name="connsiteY2" fmla="*/ 140277 h 159617"/>
                    <a:gd name="connsiteX3" fmla="*/ 33492 w 228942"/>
                    <a:gd name="connsiteY3" fmla="*/ 140277 h 159617"/>
                    <a:gd name="connsiteX4" fmla="*/ 0 w 228942"/>
                    <a:gd name="connsiteY4" fmla="*/ 93544 h 159617"/>
                    <a:gd name="connsiteX5" fmla="*/ 0 w 228942"/>
                    <a:gd name="connsiteY5" fmla="*/ 0 h 159617"/>
                    <a:gd name="connsiteX6" fmla="*/ 33492 w 228942"/>
                    <a:gd name="connsiteY6" fmla="*/ 46733 h 159617"/>
                    <a:gd name="connsiteX7" fmla="*/ 195335 w 228942"/>
                    <a:gd name="connsiteY7" fmla="*/ 46733 h 159617"/>
                    <a:gd name="connsiteX8" fmla="*/ 228943 w 228942"/>
                    <a:gd name="connsiteY8" fmla="*/ 0 h 15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42" h="159617">
                      <a:moveTo>
                        <a:pt x="228943" y="0"/>
                      </a:moveTo>
                      <a:lnTo>
                        <a:pt x="228943" y="93544"/>
                      </a:lnTo>
                      <a:cubicBezTo>
                        <a:pt x="228943" y="110464"/>
                        <a:pt x="217715" y="127384"/>
                        <a:pt x="195335" y="140277"/>
                      </a:cubicBezTo>
                      <a:cubicBezTo>
                        <a:pt x="150654" y="166064"/>
                        <a:pt x="78212" y="166064"/>
                        <a:pt x="33492" y="140277"/>
                      </a:cubicBezTo>
                      <a:cubicBezTo>
                        <a:pt x="11190" y="127384"/>
                        <a:pt x="0" y="110503"/>
                        <a:pt x="0" y="93544"/>
                      </a:cubicBezTo>
                      <a:lnTo>
                        <a:pt x="0" y="0"/>
                      </a:lnTo>
                      <a:cubicBezTo>
                        <a:pt x="0" y="16920"/>
                        <a:pt x="11190" y="33840"/>
                        <a:pt x="33492" y="46733"/>
                      </a:cubicBezTo>
                      <a:cubicBezTo>
                        <a:pt x="78212" y="72520"/>
                        <a:pt x="150654" y="72520"/>
                        <a:pt x="195335" y="46733"/>
                      </a:cubicBezTo>
                      <a:cubicBezTo>
                        <a:pt x="217715" y="33840"/>
                        <a:pt x="228943" y="16959"/>
                        <a:pt x="228943" y="0"/>
                      </a:cubicBezTo>
                      <a:close/>
                    </a:path>
                  </a:pathLst>
                </a:custGeom>
                <a:solidFill>
                  <a:srgbClr val="FFFFFF"/>
                </a:solidFill>
                <a:ln w="3868" cap="flat">
                  <a:no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4CD6369B-F330-86FD-9B62-15D0CB0AFD37}"/>
                    </a:ext>
                  </a:extLst>
                </p:cNvPr>
                <p:cNvSpPr/>
                <p:nvPr/>
              </p:nvSpPr>
              <p:spPr>
                <a:xfrm>
                  <a:off x="3561089" y="5562109"/>
                  <a:ext cx="228942" cy="158223"/>
                </a:xfrm>
                <a:custGeom>
                  <a:avLst/>
                  <a:gdLst>
                    <a:gd name="connsiteX0" fmla="*/ 228943 w 228942"/>
                    <a:gd name="connsiteY0" fmla="*/ 0 h 158223"/>
                    <a:gd name="connsiteX1" fmla="*/ 228943 w 228942"/>
                    <a:gd name="connsiteY1" fmla="*/ 92150 h 158223"/>
                    <a:gd name="connsiteX2" fmla="*/ 195335 w 228942"/>
                    <a:gd name="connsiteY2" fmla="*/ 138884 h 158223"/>
                    <a:gd name="connsiteX3" fmla="*/ 33492 w 228942"/>
                    <a:gd name="connsiteY3" fmla="*/ 138884 h 158223"/>
                    <a:gd name="connsiteX4" fmla="*/ 0 w 228942"/>
                    <a:gd name="connsiteY4" fmla="*/ 92150 h 158223"/>
                    <a:gd name="connsiteX5" fmla="*/ 0 w 228942"/>
                    <a:gd name="connsiteY5" fmla="*/ 0 h 158223"/>
                    <a:gd name="connsiteX6" fmla="*/ 39 w 228942"/>
                    <a:gd name="connsiteY6" fmla="*/ 0 h 158223"/>
                    <a:gd name="connsiteX7" fmla="*/ 33492 w 228942"/>
                    <a:gd name="connsiteY7" fmla="*/ 46734 h 158223"/>
                    <a:gd name="connsiteX8" fmla="*/ 195335 w 228942"/>
                    <a:gd name="connsiteY8" fmla="*/ 46734 h 158223"/>
                    <a:gd name="connsiteX9" fmla="*/ 228866 w 228942"/>
                    <a:gd name="connsiteY9" fmla="*/ 0 h 158223"/>
                    <a:gd name="connsiteX10" fmla="*/ 228904 w 228942"/>
                    <a:gd name="connsiteY10" fmla="*/ 0 h 15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942" h="158223">
                      <a:moveTo>
                        <a:pt x="228943" y="0"/>
                      </a:moveTo>
                      <a:lnTo>
                        <a:pt x="228943" y="92150"/>
                      </a:lnTo>
                      <a:cubicBezTo>
                        <a:pt x="228943" y="109070"/>
                        <a:pt x="217715" y="125990"/>
                        <a:pt x="195335" y="138884"/>
                      </a:cubicBezTo>
                      <a:cubicBezTo>
                        <a:pt x="150654" y="164670"/>
                        <a:pt x="78212" y="164670"/>
                        <a:pt x="33492" y="138884"/>
                      </a:cubicBezTo>
                      <a:cubicBezTo>
                        <a:pt x="11190" y="125990"/>
                        <a:pt x="0" y="109109"/>
                        <a:pt x="0" y="92150"/>
                      </a:cubicBezTo>
                      <a:lnTo>
                        <a:pt x="0" y="0"/>
                      </a:lnTo>
                      <a:lnTo>
                        <a:pt x="39" y="0"/>
                      </a:lnTo>
                      <a:cubicBezTo>
                        <a:pt x="39" y="16920"/>
                        <a:pt x="11190" y="33840"/>
                        <a:pt x="33492" y="46734"/>
                      </a:cubicBezTo>
                      <a:cubicBezTo>
                        <a:pt x="78212" y="72482"/>
                        <a:pt x="150654" y="72482"/>
                        <a:pt x="195335" y="46734"/>
                      </a:cubicBezTo>
                      <a:cubicBezTo>
                        <a:pt x="217715" y="33840"/>
                        <a:pt x="228866" y="16959"/>
                        <a:pt x="228866" y="0"/>
                      </a:cubicBezTo>
                      <a:lnTo>
                        <a:pt x="228904" y="0"/>
                      </a:lnTo>
                      <a:close/>
                    </a:path>
                  </a:pathLst>
                </a:custGeom>
                <a:solidFill>
                  <a:srgbClr val="FFFFFF"/>
                </a:solidFill>
                <a:ln w="3868"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55C915BE-F70D-EA2A-E9A4-3EC3544D1F7C}"/>
                    </a:ext>
                  </a:extLst>
                </p:cNvPr>
                <p:cNvSpPr/>
                <p:nvPr/>
              </p:nvSpPr>
              <p:spPr>
                <a:xfrm>
                  <a:off x="3561167" y="5496065"/>
                  <a:ext cx="228826" cy="132088"/>
                </a:xfrm>
                <a:custGeom>
                  <a:avLst/>
                  <a:gdLst>
                    <a:gd name="connsiteX0" fmla="*/ 195297 w 228826"/>
                    <a:gd name="connsiteY0" fmla="*/ 19311 h 132088"/>
                    <a:gd name="connsiteX1" fmla="*/ 228827 w 228826"/>
                    <a:gd name="connsiteY1" fmla="*/ 66044 h 132088"/>
                    <a:gd name="connsiteX2" fmla="*/ 195297 w 228826"/>
                    <a:gd name="connsiteY2" fmla="*/ 112778 h 132088"/>
                    <a:gd name="connsiteX3" fmla="*/ 33453 w 228826"/>
                    <a:gd name="connsiteY3" fmla="*/ 112778 h 132088"/>
                    <a:gd name="connsiteX4" fmla="*/ 0 w 228826"/>
                    <a:gd name="connsiteY4" fmla="*/ 66044 h 132088"/>
                    <a:gd name="connsiteX5" fmla="*/ 33453 w 228826"/>
                    <a:gd name="connsiteY5" fmla="*/ 19311 h 132088"/>
                    <a:gd name="connsiteX6" fmla="*/ 195297 w 228826"/>
                    <a:gd name="connsiteY6" fmla="*/ 19311 h 13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826" h="132088">
                      <a:moveTo>
                        <a:pt x="195297" y="19311"/>
                      </a:moveTo>
                      <a:cubicBezTo>
                        <a:pt x="217676" y="32243"/>
                        <a:pt x="228827" y="49163"/>
                        <a:pt x="228827" y="66044"/>
                      </a:cubicBezTo>
                      <a:cubicBezTo>
                        <a:pt x="228827" y="82925"/>
                        <a:pt x="217637" y="99884"/>
                        <a:pt x="195297" y="112778"/>
                      </a:cubicBezTo>
                      <a:cubicBezTo>
                        <a:pt x="150615" y="138526"/>
                        <a:pt x="78173" y="138526"/>
                        <a:pt x="33453" y="112778"/>
                      </a:cubicBezTo>
                      <a:cubicBezTo>
                        <a:pt x="11151" y="99884"/>
                        <a:pt x="0" y="83003"/>
                        <a:pt x="0" y="66044"/>
                      </a:cubicBezTo>
                      <a:cubicBezTo>
                        <a:pt x="0" y="49085"/>
                        <a:pt x="11151" y="32282"/>
                        <a:pt x="33453" y="19311"/>
                      </a:cubicBezTo>
                      <a:cubicBezTo>
                        <a:pt x="78173" y="-6437"/>
                        <a:pt x="150615" y="-6437"/>
                        <a:pt x="195297" y="19311"/>
                      </a:cubicBezTo>
                      <a:close/>
                    </a:path>
                  </a:pathLst>
                </a:custGeom>
                <a:solidFill>
                  <a:srgbClr val="C2C7CC"/>
                </a:solidFill>
                <a:ln w="3868" cap="flat">
                  <a:noFill/>
                  <a:prstDash val="solid"/>
                  <a:miter/>
                </a:ln>
              </p:spPr>
              <p:txBody>
                <a:bodyPr rtlCol="0" anchor="ctr"/>
                <a:lstStyle/>
                <a:p>
                  <a:endParaRPr lang="en-GB"/>
                </a:p>
              </p:txBody>
            </p:sp>
          </p:grpSp>
          <p:grpSp>
            <p:nvGrpSpPr>
              <p:cNvPr id="61" name="Graphic 6">
                <a:extLst>
                  <a:ext uri="{FF2B5EF4-FFF2-40B4-BE49-F238E27FC236}">
                    <a16:creationId xmlns:a16="http://schemas.microsoft.com/office/drawing/2014/main" id="{AE3716D5-B644-AF27-17A9-FECC589F31A7}"/>
                  </a:ext>
                  <a:ext uri="{C183D7F6-B498-43B3-948B-1728B52AA6E4}">
                    <adec:decorative xmlns:adec="http://schemas.microsoft.com/office/drawing/2017/decorative" val="1"/>
                  </a:ext>
                </a:extLst>
              </p:cNvPr>
              <p:cNvGrpSpPr/>
              <p:nvPr/>
            </p:nvGrpSpPr>
            <p:grpSpPr>
              <a:xfrm>
                <a:off x="3561089" y="4723601"/>
                <a:ext cx="965176" cy="1183790"/>
                <a:chOff x="3561089" y="4723601"/>
                <a:chExt cx="965176" cy="1183790"/>
              </a:xfrm>
              <a:noFill/>
            </p:grpSpPr>
            <p:sp>
              <p:nvSpPr>
                <p:cNvPr id="62" name="Freeform: Shape 61">
                  <a:extLst>
                    <a:ext uri="{FF2B5EF4-FFF2-40B4-BE49-F238E27FC236}">
                      <a16:creationId xmlns:a16="http://schemas.microsoft.com/office/drawing/2014/main" id="{048CFAD0-FF7A-3516-303B-98A7905868B3}"/>
                    </a:ext>
                  </a:extLst>
                </p:cNvPr>
                <p:cNvSpPr/>
                <p:nvPr/>
              </p:nvSpPr>
              <p:spPr>
                <a:xfrm>
                  <a:off x="4293529" y="4723601"/>
                  <a:ext cx="228865" cy="132108"/>
                </a:xfrm>
                <a:custGeom>
                  <a:avLst/>
                  <a:gdLst>
                    <a:gd name="connsiteX0" fmla="*/ 228865 w 228865"/>
                    <a:gd name="connsiteY0" fmla="*/ 66073 h 132108"/>
                    <a:gd name="connsiteX1" fmla="*/ 195335 w 228865"/>
                    <a:gd name="connsiteY1" fmla="*/ 112768 h 132108"/>
                    <a:gd name="connsiteX2" fmla="*/ 33491 w 228865"/>
                    <a:gd name="connsiteY2" fmla="*/ 112768 h 132108"/>
                    <a:gd name="connsiteX3" fmla="*/ 0 w 228865"/>
                    <a:gd name="connsiteY3" fmla="*/ 66073 h 132108"/>
                    <a:gd name="connsiteX4" fmla="*/ 33491 w 228865"/>
                    <a:gd name="connsiteY4" fmla="*/ 19340 h 132108"/>
                    <a:gd name="connsiteX5" fmla="*/ 195335 w 228865"/>
                    <a:gd name="connsiteY5" fmla="*/ 19340 h 132108"/>
                    <a:gd name="connsiteX6" fmla="*/ 228865 w 228865"/>
                    <a:gd name="connsiteY6" fmla="*/ 66073 h 13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865" h="132108">
                      <a:moveTo>
                        <a:pt x="228865" y="66073"/>
                      </a:moveTo>
                      <a:cubicBezTo>
                        <a:pt x="228865" y="82954"/>
                        <a:pt x="217676" y="99836"/>
                        <a:pt x="195335" y="112768"/>
                      </a:cubicBezTo>
                      <a:cubicBezTo>
                        <a:pt x="150654" y="138555"/>
                        <a:pt x="78211" y="138555"/>
                        <a:pt x="33491" y="112768"/>
                      </a:cubicBezTo>
                      <a:cubicBezTo>
                        <a:pt x="11189" y="99874"/>
                        <a:pt x="0" y="82993"/>
                        <a:pt x="0" y="66073"/>
                      </a:cubicBezTo>
                      <a:cubicBezTo>
                        <a:pt x="0" y="49153"/>
                        <a:pt x="11189" y="32311"/>
                        <a:pt x="33491" y="19340"/>
                      </a:cubicBezTo>
                      <a:cubicBezTo>
                        <a:pt x="78211" y="-6447"/>
                        <a:pt x="150654" y="-6447"/>
                        <a:pt x="195335" y="19340"/>
                      </a:cubicBezTo>
                      <a:cubicBezTo>
                        <a:pt x="217714" y="32272"/>
                        <a:pt x="228865" y="49192"/>
                        <a:pt x="228865" y="66073"/>
                      </a:cubicBezTo>
                      <a:close/>
                    </a:path>
                  </a:pathLst>
                </a:custGeom>
                <a:noFill/>
                <a:ln w="23211" cap="rnd">
                  <a:solidFill>
                    <a:srgbClr val="3A3A3A"/>
                  </a:solidFill>
                  <a:prstDash val="solid"/>
                  <a:round/>
                </a:ln>
              </p:spPr>
              <p:txBody>
                <a:bodyPr rtlCol="0" anchor="ctr"/>
                <a:lstStyle/>
                <a:p>
                  <a:endParaRPr lang="en-GB"/>
                </a:p>
              </p:txBody>
            </p:sp>
            <p:sp>
              <p:nvSpPr>
                <p:cNvPr id="63" name="Freeform: Shape 62">
                  <a:extLst>
                    <a:ext uri="{FF2B5EF4-FFF2-40B4-BE49-F238E27FC236}">
                      <a16:creationId xmlns:a16="http://schemas.microsoft.com/office/drawing/2014/main" id="{86EDDDCF-499D-8F4E-DC14-616DD8DB2A06}"/>
                    </a:ext>
                  </a:extLst>
                </p:cNvPr>
                <p:cNvSpPr/>
                <p:nvPr/>
              </p:nvSpPr>
              <p:spPr>
                <a:xfrm>
                  <a:off x="4293490" y="4789674"/>
                  <a:ext cx="3871" cy="653298"/>
                </a:xfrm>
                <a:custGeom>
                  <a:avLst/>
                  <a:gdLst>
                    <a:gd name="connsiteX0" fmla="*/ 0 w 3871"/>
                    <a:gd name="connsiteY0" fmla="*/ 653299 h 653298"/>
                    <a:gd name="connsiteX1" fmla="*/ 0 w 3871"/>
                    <a:gd name="connsiteY1" fmla="*/ 559871 h 653298"/>
                    <a:gd name="connsiteX2" fmla="*/ 0 w 3871"/>
                    <a:gd name="connsiteY2" fmla="*/ 466249 h 653298"/>
                    <a:gd name="connsiteX3" fmla="*/ 0 w 3871"/>
                    <a:gd name="connsiteY3" fmla="*/ 372744 h 653298"/>
                    <a:gd name="connsiteX4" fmla="*/ 0 w 3871"/>
                    <a:gd name="connsiteY4" fmla="*/ 279200 h 653298"/>
                    <a:gd name="connsiteX5" fmla="*/ 0 w 3871"/>
                    <a:gd name="connsiteY5" fmla="*/ 185656 h 653298"/>
                    <a:gd name="connsiteX6" fmla="*/ 0 w 3871"/>
                    <a:gd name="connsiteY6" fmla="*/ 161496 h 653298"/>
                    <a:gd name="connsiteX7" fmla="*/ 0 w 3871"/>
                    <a:gd name="connsiteY7" fmla="*/ 92150 h 653298"/>
                    <a:gd name="connsiteX8" fmla="*/ 0 w 3871"/>
                    <a:gd name="connsiteY8" fmla="*/ 0 h 65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1" h="653298">
                      <a:moveTo>
                        <a:pt x="0" y="653299"/>
                      </a:moveTo>
                      <a:lnTo>
                        <a:pt x="0" y="559871"/>
                      </a:lnTo>
                      <a:lnTo>
                        <a:pt x="0" y="466249"/>
                      </a:lnTo>
                      <a:lnTo>
                        <a:pt x="0" y="372744"/>
                      </a:lnTo>
                      <a:lnTo>
                        <a:pt x="0" y="279200"/>
                      </a:lnTo>
                      <a:lnTo>
                        <a:pt x="0" y="185656"/>
                      </a:lnTo>
                      <a:lnTo>
                        <a:pt x="0" y="161496"/>
                      </a:lnTo>
                      <a:lnTo>
                        <a:pt x="0" y="92150"/>
                      </a:lnTo>
                      <a:lnTo>
                        <a:pt x="0" y="0"/>
                      </a:lnTo>
                    </a:path>
                  </a:pathLst>
                </a:custGeom>
                <a:noFill/>
                <a:ln w="23211" cap="rnd">
                  <a:solidFill>
                    <a:srgbClr val="3A3A3A"/>
                  </a:solidFill>
                  <a:prstDash val="solid"/>
                  <a:round/>
                </a:ln>
              </p:spPr>
              <p:txBody>
                <a:bodyPr rtlCol="0" anchor="ctr"/>
                <a:lstStyle/>
                <a:p>
                  <a:endParaRPr lang="en-GB"/>
                </a:p>
              </p:txBody>
            </p:sp>
            <p:sp>
              <p:nvSpPr>
                <p:cNvPr id="64" name="Freeform: Shape 63">
                  <a:extLst>
                    <a:ext uri="{FF2B5EF4-FFF2-40B4-BE49-F238E27FC236}">
                      <a16:creationId xmlns:a16="http://schemas.microsoft.com/office/drawing/2014/main" id="{D5D626F4-5506-FA99-CBBC-F27301C0EE88}"/>
                    </a:ext>
                  </a:extLst>
                </p:cNvPr>
                <p:cNvSpPr/>
                <p:nvPr/>
              </p:nvSpPr>
              <p:spPr>
                <a:xfrm>
                  <a:off x="4293529" y="5442972"/>
                  <a:ext cx="228865" cy="66131"/>
                </a:xfrm>
                <a:custGeom>
                  <a:avLst/>
                  <a:gdLst>
                    <a:gd name="connsiteX0" fmla="*/ 228865 w 228865"/>
                    <a:gd name="connsiteY0" fmla="*/ 0 h 66131"/>
                    <a:gd name="connsiteX1" fmla="*/ 195335 w 228865"/>
                    <a:gd name="connsiteY1" fmla="*/ 46734 h 66131"/>
                    <a:gd name="connsiteX2" fmla="*/ 33491 w 228865"/>
                    <a:gd name="connsiteY2" fmla="*/ 46734 h 66131"/>
                    <a:gd name="connsiteX3" fmla="*/ 0 w 228865"/>
                    <a:gd name="connsiteY3" fmla="*/ 0 h 66131"/>
                  </a:gdLst>
                  <a:ahLst/>
                  <a:cxnLst>
                    <a:cxn ang="0">
                      <a:pos x="connsiteX0" y="connsiteY0"/>
                    </a:cxn>
                    <a:cxn ang="0">
                      <a:pos x="connsiteX1" y="connsiteY1"/>
                    </a:cxn>
                    <a:cxn ang="0">
                      <a:pos x="connsiteX2" y="connsiteY2"/>
                    </a:cxn>
                    <a:cxn ang="0">
                      <a:pos x="connsiteX3" y="connsiteY3"/>
                    </a:cxn>
                  </a:cxnLst>
                  <a:rect l="l" t="t" r="r" b="b"/>
                  <a:pathLst>
                    <a:path w="228865" h="66131">
                      <a:moveTo>
                        <a:pt x="228865" y="0"/>
                      </a:moveTo>
                      <a:cubicBezTo>
                        <a:pt x="228865" y="16920"/>
                        <a:pt x="217676" y="33840"/>
                        <a:pt x="195335" y="46734"/>
                      </a:cubicBezTo>
                      <a:cubicBezTo>
                        <a:pt x="150654" y="72597"/>
                        <a:pt x="78211" y="72597"/>
                        <a:pt x="33491" y="46734"/>
                      </a:cubicBezTo>
                      <a:cubicBezTo>
                        <a:pt x="11189" y="33840"/>
                        <a:pt x="0" y="16959"/>
                        <a:pt x="0" y="0"/>
                      </a:cubicBezTo>
                    </a:path>
                  </a:pathLst>
                </a:custGeom>
                <a:noFill/>
                <a:ln w="23211" cap="rnd">
                  <a:solidFill>
                    <a:srgbClr val="3A3A3A"/>
                  </a:solidFill>
                  <a:prstDash val="solid"/>
                  <a:round/>
                </a:ln>
              </p:spPr>
              <p:txBody>
                <a:bodyPr rtlCol="0" anchor="ctr"/>
                <a:lstStyle/>
                <a:p>
                  <a:endParaRPr lang="en-GB"/>
                </a:p>
              </p:txBody>
            </p:sp>
            <p:sp>
              <p:nvSpPr>
                <p:cNvPr id="65" name="Freeform: Shape 64">
                  <a:extLst>
                    <a:ext uri="{FF2B5EF4-FFF2-40B4-BE49-F238E27FC236}">
                      <a16:creationId xmlns:a16="http://schemas.microsoft.com/office/drawing/2014/main" id="{86837438-2084-23A2-7EEF-5A7AE92B81AC}"/>
                    </a:ext>
                  </a:extLst>
                </p:cNvPr>
                <p:cNvSpPr/>
                <p:nvPr/>
              </p:nvSpPr>
              <p:spPr>
                <a:xfrm>
                  <a:off x="4293529" y="4881824"/>
                  <a:ext cx="228865" cy="66044"/>
                </a:xfrm>
                <a:custGeom>
                  <a:avLst/>
                  <a:gdLst>
                    <a:gd name="connsiteX0" fmla="*/ 228865 w 228865"/>
                    <a:gd name="connsiteY0" fmla="*/ 0 h 66044"/>
                    <a:gd name="connsiteX1" fmla="*/ 195335 w 228865"/>
                    <a:gd name="connsiteY1" fmla="*/ 46733 h 66044"/>
                    <a:gd name="connsiteX2" fmla="*/ 33491 w 228865"/>
                    <a:gd name="connsiteY2" fmla="*/ 46733 h 66044"/>
                    <a:gd name="connsiteX3" fmla="*/ 0 w 228865"/>
                    <a:gd name="connsiteY3" fmla="*/ 0 h 66044"/>
                  </a:gdLst>
                  <a:ahLst/>
                  <a:cxnLst>
                    <a:cxn ang="0">
                      <a:pos x="connsiteX0" y="connsiteY0"/>
                    </a:cxn>
                    <a:cxn ang="0">
                      <a:pos x="connsiteX1" y="connsiteY1"/>
                    </a:cxn>
                    <a:cxn ang="0">
                      <a:pos x="connsiteX2" y="connsiteY2"/>
                    </a:cxn>
                    <a:cxn ang="0">
                      <a:pos x="connsiteX3" y="connsiteY3"/>
                    </a:cxn>
                  </a:cxnLst>
                  <a:rect l="l" t="t" r="r" b="b"/>
                  <a:pathLst>
                    <a:path w="228865" h="66044">
                      <a:moveTo>
                        <a:pt x="228865" y="0"/>
                      </a:moveTo>
                      <a:cubicBezTo>
                        <a:pt x="228865" y="16920"/>
                        <a:pt x="217676" y="33762"/>
                        <a:pt x="195335" y="46733"/>
                      </a:cubicBezTo>
                      <a:cubicBezTo>
                        <a:pt x="150654" y="72481"/>
                        <a:pt x="78211" y="72481"/>
                        <a:pt x="33491" y="46733"/>
                      </a:cubicBezTo>
                      <a:cubicBezTo>
                        <a:pt x="11189" y="33801"/>
                        <a:pt x="0" y="16959"/>
                        <a:pt x="0" y="0"/>
                      </a:cubicBezTo>
                    </a:path>
                  </a:pathLst>
                </a:custGeom>
                <a:noFill/>
                <a:ln w="23211" cap="rnd">
                  <a:solidFill>
                    <a:srgbClr val="3A3A3A"/>
                  </a:solidFill>
                  <a:prstDash val="solid"/>
                  <a:round/>
                </a:ln>
              </p:spPr>
              <p:txBody>
                <a:bodyPr rtlCol="0" anchor="ctr"/>
                <a:lstStyle/>
                <a:p>
                  <a:endParaRPr lang="en-GB"/>
                </a:p>
              </p:txBody>
            </p:sp>
            <p:sp>
              <p:nvSpPr>
                <p:cNvPr id="66" name="Freeform: Shape 65">
                  <a:extLst>
                    <a:ext uri="{FF2B5EF4-FFF2-40B4-BE49-F238E27FC236}">
                      <a16:creationId xmlns:a16="http://schemas.microsoft.com/office/drawing/2014/main" id="{93042B75-1F2A-7E13-8D31-03C3591A13B1}"/>
                    </a:ext>
                  </a:extLst>
                </p:cNvPr>
                <p:cNvSpPr/>
                <p:nvPr/>
              </p:nvSpPr>
              <p:spPr>
                <a:xfrm>
                  <a:off x="4293529" y="4975330"/>
                  <a:ext cx="228865" cy="66111"/>
                </a:xfrm>
                <a:custGeom>
                  <a:avLst/>
                  <a:gdLst>
                    <a:gd name="connsiteX0" fmla="*/ 228865 w 228865"/>
                    <a:gd name="connsiteY0" fmla="*/ 0 h 66111"/>
                    <a:gd name="connsiteX1" fmla="*/ 195335 w 228865"/>
                    <a:gd name="connsiteY1" fmla="*/ 46772 h 66111"/>
                    <a:gd name="connsiteX2" fmla="*/ 33491 w 228865"/>
                    <a:gd name="connsiteY2" fmla="*/ 46772 h 66111"/>
                    <a:gd name="connsiteX3" fmla="*/ 0 w 228865"/>
                    <a:gd name="connsiteY3" fmla="*/ 0 h 66111"/>
                  </a:gdLst>
                  <a:ahLst/>
                  <a:cxnLst>
                    <a:cxn ang="0">
                      <a:pos x="connsiteX0" y="connsiteY0"/>
                    </a:cxn>
                    <a:cxn ang="0">
                      <a:pos x="connsiteX1" y="connsiteY1"/>
                    </a:cxn>
                    <a:cxn ang="0">
                      <a:pos x="connsiteX2" y="connsiteY2"/>
                    </a:cxn>
                    <a:cxn ang="0">
                      <a:pos x="connsiteX3" y="connsiteY3"/>
                    </a:cxn>
                  </a:cxnLst>
                  <a:rect l="l" t="t" r="r" b="b"/>
                  <a:pathLst>
                    <a:path w="228865" h="66111">
                      <a:moveTo>
                        <a:pt x="228865" y="0"/>
                      </a:moveTo>
                      <a:cubicBezTo>
                        <a:pt x="228865" y="16998"/>
                        <a:pt x="217676" y="33879"/>
                        <a:pt x="195335" y="46772"/>
                      </a:cubicBezTo>
                      <a:cubicBezTo>
                        <a:pt x="150654" y="72559"/>
                        <a:pt x="78211" y="72559"/>
                        <a:pt x="33491" y="46772"/>
                      </a:cubicBezTo>
                      <a:cubicBezTo>
                        <a:pt x="11189" y="33879"/>
                        <a:pt x="0" y="16998"/>
                        <a:pt x="0" y="0"/>
                      </a:cubicBezTo>
                    </a:path>
                  </a:pathLst>
                </a:custGeom>
                <a:noFill/>
                <a:ln w="23211" cap="rnd">
                  <a:solidFill>
                    <a:srgbClr val="3A3A3A"/>
                  </a:solidFill>
                  <a:prstDash val="solid"/>
                  <a:round/>
                </a:ln>
              </p:spPr>
              <p:txBody>
                <a:bodyPr rtlCol="0" anchor="ctr"/>
                <a:lstStyle/>
                <a:p>
                  <a:endParaRPr lang="en-GB"/>
                </a:p>
              </p:txBody>
            </p:sp>
            <p:sp>
              <p:nvSpPr>
                <p:cNvPr id="67" name="Freeform: Shape 66">
                  <a:extLst>
                    <a:ext uri="{FF2B5EF4-FFF2-40B4-BE49-F238E27FC236}">
                      <a16:creationId xmlns:a16="http://schemas.microsoft.com/office/drawing/2014/main" id="{AB021D8A-5DC2-D64B-AA78-502394D879DB}"/>
                    </a:ext>
                  </a:extLst>
                </p:cNvPr>
                <p:cNvSpPr/>
                <p:nvPr/>
              </p:nvSpPr>
              <p:spPr>
                <a:xfrm>
                  <a:off x="4293529" y="5068873"/>
                  <a:ext cx="228865" cy="66073"/>
                </a:xfrm>
                <a:custGeom>
                  <a:avLst/>
                  <a:gdLst>
                    <a:gd name="connsiteX0" fmla="*/ 228865 w 228865"/>
                    <a:gd name="connsiteY0" fmla="*/ 0 h 66073"/>
                    <a:gd name="connsiteX1" fmla="*/ 195335 w 228865"/>
                    <a:gd name="connsiteY1" fmla="*/ 46734 h 66073"/>
                    <a:gd name="connsiteX2" fmla="*/ 33491 w 228865"/>
                    <a:gd name="connsiteY2" fmla="*/ 46734 h 66073"/>
                    <a:gd name="connsiteX3" fmla="*/ 0 w 228865"/>
                    <a:gd name="connsiteY3" fmla="*/ 0 h 66073"/>
                  </a:gdLst>
                  <a:ahLst/>
                  <a:cxnLst>
                    <a:cxn ang="0">
                      <a:pos x="connsiteX0" y="connsiteY0"/>
                    </a:cxn>
                    <a:cxn ang="0">
                      <a:pos x="connsiteX1" y="connsiteY1"/>
                    </a:cxn>
                    <a:cxn ang="0">
                      <a:pos x="connsiteX2" y="connsiteY2"/>
                    </a:cxn>
                    <a:cxn ang="0">
                      <a:pos x="connsiteX3" y="connsiteY3"/>
                    </a:cxn>
                  </a:cxnLst>
                  <a:rect l="l" t="t" r="r" b="b"/>
                  <a:pathLst>
                    <a:path w="228865" h="66073">
                      <a:moveTo>
                        <a:pt x="228865" y="0"/>
                      </a:moveTo>
                      <a:cubicBezTo>
                        <a:pt x="228865" y="16882"/>
                        <a:pt x="217676" y="33840"/>
                        <a:pt x="195335" y="46734"/>
                      </a:cubicBezTo>
                      <a:cubicBezTo>
                        <a:pt x="150654" y="72520"/>
                        <a:pt x="78211" y="72520"/>
                        <a:pt x="33491" y="46734"/>
                      </a:cubicBezTo>
                      <a:cubicBezTo>
                        <a:pt x="11189" y="33840"/>
                        <a:pt x="0" y="16882"/>
                        <a:pt x="0" y="0"/>
                      </a:cubicBezTo>
                    </a:path>
                  </a:pathLst>
                </a:custGeom>
                <a:noFill/>
                <a:ln w="23211" cap="rnd">
                  <a:solidFill>
                    <a:srgbClr val="3A3A3A"/>
                  </a:solidFill>
                  <a:prstDash val="solid"/>
                  <a:round/>
                </a:ln>
              </p:spPr>
              <p:txBody>
                <a:bodyPr rtlCol="0" anchor="ctr"/>
                <a:lstStyle/>
                <a:p>
                  <a:endParaRPr lang="en-GB"/>
                </a:p>
              </p:txBody>
            </p:sp>
            <p:sp>
              <p:nvSpPr>
                <p:cNvPr id="68" name="Freeform: Shape 67">
                  <a:extLst>
                    <a:ext uri="{FF2B5EF4-FFF2-40B4-BE49-F238E27FC236}">
                      <a16:creationId xmlns:a16="http://schemas.microsoft.com/office/drawing/2014/main" id="{2E33D501-5CCF-5EF5-089D-EA911701A4B5}"/>
                    </a:ext>
                  </a:extLst>
                </p:cNvPr>
                <p:cNvSpPr/>
                <p:nvPr/>
              </p:nvSpPr>
              <p:spPr>
                <a:xfrm>
                  <a:off x="4293529" y="5162418"/>
                  <a:ext cx="228865" cy="66092"/>
                </a:xfrm>
                <a:custGeom>
                  <a:avLst/>
                  <a:gdLst>
                    <a:gd name="connsiteX0" fmla="*/ 228865 w 228865"/>
                    <a:gd name="connsiteY0" fmla="*/ 0 h 66092"/>
                    <a:gd name="connsiteX1" fmla="*/ 195335 w 228865"/>
                    <a:gd name="connsiteY1" fmla="*/ 46695 h 66092"/>
                    <a:gd name="connsiteX2" fmla="*/ 33491 w 228865"/>
                    <a:gd name="connsiteY2" fmla="*/ 46695 h 66092"/>
                    <a:gd name="connsiteX3" fmla="*/ 0 w 228865"/>
                    <a:gd name="connsiteY3" fmla="*/ 0 h 66092"/>
                  </a:gdLst>
                  <a:ahLst/>
                  <a:cxnLst>
                    <a:cxn ang="0">
                      <a:pos x="connsiteX0" y="connsiteY0"/>
                    </a:cxn>
                    <a:cxn ang="0">
                      <a:pos x="connsiteX1" y="connsiteY1"/>
                    </a:cxn>
                    <a:cxn ang="0">
                      <a:pos x="connsiteX2" y="connsiteY2"/>
                    </a:cxn>
                    <a:cxn ang="0">
                      <a:pos x="connsiteX3" y="connsiteY3"/>
                    </a:cxn>
                  </a:cxnLst>
                  <a:rect l="l" t="t" r="r" b="b"/>
                  <a:pathLst>
                    <a:path w="228865" h="66092">
                      <a:moveTo>
                        <a:pt x="228865" y="0"/>
                      </a:moveTo>
                      <a:cubicBezTo>
                        <a:pt x="228865" y="16881"/>
                        <a:pt x="217676" y="33840"/>
                        <a:pt x="195335" y="46695"/>
                      </a:cubicBezTo>
                      <a:cubicBezTo>
                        <a:pt x="150654" y="72559"/>
                        <a:pt x="78211" y="72559"/>
                        <a:pt x="33491" y="46695"/>
                      </a:cubicBezTo>
                      <a:cubicBezTo>
                        <a:pt x="11189" y="33840"/>
                        <a:pt x="0" y="16920"/>
                        <a:pt x="0" y="0"/>
                      </a:cubicBezTo>
                    </a:path>
                  </a:pathLst>
                </a:custGeom>
                <a:noFill/>
                <a:ln w="23211" cap="rnd">
                  <a:solidFill>
                    <a:srgbClr val="3A3A3A"/>
                  </a:solidFill>
                  <a:prstDash val="solid"/>
                  <a:round/>
                </a:ln>
              </p:spPr>
              <p:txBody>
                <a:bodyPr rtlCol="0" anchor="ctr"/>
                <a:lstStyle/>
                <a:p>
                  <a:endParaRPr lang="en-GB"/>
                </a:p>
              </p:txBody>
            </p:sp>
            <p:sp>
              <p:nvSpPr>
                <p:cNvPr id="69" name="Freeform: Shape 68">
                  <a:extLst>
                    <a:ext uri="{FF2B5EF4-FFF2-40B4-BE49-F238E27FC236}">
                      <a16:creationId xmlns:a16="http://schemas.microsoft.com/office/drawing/2014/main" id="{FCAA0A30-7BAF-BB4F-D5D3-EB31462075F5}"/>
                    </a:ext>
                  </a:extLst>
                </p:cNvPr>
                <p:cNvSpPr/>
                <p:nvPr/>
              </p:nvSpPr>
              <p:spPr>
                <a:xfrm>
                  <a:off x="4293529" y="5255923"/>
                  <a:ext cx="228865" cy="66111"/>
                </a:xfrm>
                <a:custGeom>
                  <a:avLst/>
                  <a:gdLst>
                    <a:gd name="connsiteX0" fmla="*/ 228865 w 228865"/>
                    <a:gd name="connsiteY0" fmla="*/ 0 h 66111"/>
                    <a:gd name="connsiteX1" fmla="*/ 195335 w 228865"/>
                    <a:gd name="connsiteY1" fmla="*/ 46772 h 66111"/>
                    <a:gd name="connsiteX2" fmla="*/ 33491 w 228865"/>
                    <a:gd name="connsiteY2" fmla="*/ 46772 h 66111"/>
                    <a:gd name="connsiteX3" fmla="*/ 0 w 228865"/>
                    <a:gd name="connsiteY3" fmla="*/ 0 h 66111"/>
                  </a:gdLst>
                  <a:ahLst/>
                  <a:cxnLst>
                    <a:cxn ang="0">
                      <a:pos x="connsiteX0" y="connsiteY0"/>
                    </a:cxn>
                    <a:cxn ang="0">
                      <a:pos x="connsiteX1" y="connsiteY1"/>
                    </a:cxn>
                    <a:cxn ang="0">
                      <a:pos x="connsiteX2" y="connsiteY2"/>
                    </a:cxn>
                    <a:cxn ang="0">
                      <a:pos x="connsiteX3" y="connsiteY3"/>
                    </a:cxn>
                  </a:cxnLst>
                  <a:rect l="l" t="t" r="r" b="b"/>
                  <a:pathLst>
                    <a:path w="228865" h="66111">
                      <a:moveTo>
                        <a:pt x="228865" y="0"/>
                      </a:moveTo>
                      <a:cubicBezTo>
                        <a:pt x="228865" y="16920"/>
                        <a:pt x="217676" y="33879"/>
                        <a:pt x="195335" y="46772"/>
                      </a:cubicBezTo>
                      <a:cubicBezTo>
                        <a:pt x="150654" y="72559"/>
                        <a:pt x="78211" y="72559"/>
                        <a:pt x="33491" y="46772"/>
                      </a:cubicBezTo>
                      <a:cubicBezTo>
                        <a:pt x="11189" y="33879"/>
                        <a:pt x="0" y="16920"/>
                        <a:pt x="0" y="0"/>
                      </a:cubicBezTo>
                    </a:path>
                  </a:pathLst>
                </a:custGeom>
                <a:noFill/>
                <a:ln w="23211" cap="rnd">
                  <a:solidFill>
                    <a:srgbClr val="3A3A3A"/>
                  </a:solidFill>
                  <a:prstDash val="solid"/>
                  <a:round/>
                </a:ln>
              </p:spPr>
              <p:txBody>
                <a:bodyPr rtlCol="0" anchor="ctr"/>
                <a:lstStyle/>
                <a:p>
                  <a:endParaRPr lang="en-GB"/>
                </a:p>
              </p:txBody>
            </p:sp>
            <p:sp>
              <p:nvSpPr>
                <p:cNvPr id="70" name="Freeform: Shape 69">
                  <a:extLst>
                    <a:ext uri="{FF2B5EF4-FFF2-40B4-BE49-F238E27FC236}">
                      <a16:creationId xmlns:a16="http://schemas.microsoft.com/office/drawing/2014/main" id="{F0228751-A04F-F9A2-27C0-679005B951CA}"/>
                    </a:ext>
                  </a:extLst>
                </p:cNvPr>
                <p:cNvSpPr/>
                <p:nvPr/>
              </p:nvSpPr>
              <p:spPr>
                <a:xfrm>
                  <a:off x="4293529" y="5349544"/>
                  <a:ext cx="228865" cy="66015"/>
                </a:xfrm>
                <a:custGeom>
                  <a:avLst/>
                  <a:gdLst>
                    <a:gd name="connsiteX0" fmla="*/ 228865 w 228865"/>
                    <a:gd name="connsiteY0" fmla="*/ 0 h 66015"/>
                    <a:gd name="connsiteX1" fmla="*/ 195335 w 228865"/>
                    <a:gd name="connsiteY1" fmla="*/ 46617 h 66015"/>
                    <a:gd name="connsiteX2" fmla="*/ 33491 w 228865"/>
                    <a:gd name="connsiteY2" fmla="*/ 46617 h 66015"/>
                    <a:gd name="connsiteX3" fmla="*/ 0 w 228865"/>
                    <a:gd name="connsiteY3" fmla="*/ 0 h 66015"/>
                  </a:gdLst>
                  <a:ahLst/>
                  <a:cxnLst>
                    <a:cxn ang="0">
                      <a:pos x="connsiteX0" y="connsiteY0"/>
                    </a:cxn>
                    <a:cxn ang="0">
                      <a:pos x="connsiteX1" y="connsiteY1"/>
                    </a:cxn>
                    <a:cxn ang="0">
                      <a:pos x="connsiteX2" y="connsiteY2"/>
                    </a:cxn>
                    <a:cxn ang="0">
                      <a:pos x="connsiteX3" y="connsiteY3"/>
                    </a:cxn>
                  </a:cxnLst>
                  <a:rect l="l" t="t" r="r" b="b"/>
                  <a:pathLst>
                    <a:path w="228865" h="66015">
                      <a:moveTo>
                        <a:pt x="228865" y="0"/>
                      </a:moveTo>
                      <a:cubicBezTo>
                        <a:pt x="228865" y="16882"/>
                        <a:pt x="217676" y="33763"/>
                        <a:pt x="195335" y="46617"/>
                      </a:cubicBezTo>
                      <a:cubicBezTo>
                        <a:pt x="150654" y="72482"/>
                        <a:pt x="78211" y="72482"/>
                        <a:pt x="33491" y="46617"/>
                      </a:cubicBezTo>
                      <a:cubicBezTo>
                        <a:pt x="11189" y="33763"/>
                        <a:pt x="0" y="16882"/>
                        <a:pt x="0" y="0"/>
                      </a:cubicBezTo>
                    </a:path>
                  </a:pathLst>
                </a:custGeom>
                <a:noFill/>
                <a:ln w="23211" cap="rnd">
                  <a:solidFill>
                    <a:srgbClr val="3A3A3A"/>
                  </a:solidFill>
                  <a:prstDash val="solid"/>
                  <a:round/>
                </a:ln>
              </p:spPr>
              <p:txBody>
                <a:bodyPr rtlCol="0" anchor="ctr"/>
                <a:lstStyle/>
                <a:p>
                  <a:endParaRPr lang="en-GB"/>
                </a:p>
              </p:txBody>
            </p:sp>
            <p:sp>
              <p:nvSpPr>
                <p:cNvPr id="71" name="Freeform: Shape 70">
                  <a:extLst>
                    <a:ext uri="{FF2B5EF4-FFF2-40B4-BE49-F238E27FC236}">
                      <a16:creationId xmlns:a16="http://schemas.microsoft.com/office/drawing/2014/main" id="{3DCE011E-139B-68C2-A7E6-7366BBD47393}"/>
                    </a:ext>
                  </a:extLst>
                </p:cNvPr>
                <p:cNvSpPr/>
                <p:nvPr/>
              </p:nvSpPr>
              <p:spPr>
                <a:xfrm>
                  <a:off x="4522394" y="4789674"/>
                  <a:ext cx="3871" cy="653298"/>
                </a:xfrm>
                <a:custGeom>
                  <a:avLst/>
                  <a:gdLst>
                    <a:gd name="connsiteX0" fmla="*/ 0 w 3871"/>
                    <a:gd name="connsiteY0" fmla="*/ 0 h 653298"/>
                    <a:gd name="connsiteX1" fmla="*/ 0 w 3871"/>
                    <a:gd name="connsiteY1" fmla="*/ 29349 h 653298"/>
                    <a:gd name="connsiteX2" fmla="*/ 0 w 3871"/>
                    <a:gd name="connsiteY2" fmla="*/ 92150 h 653298"/>
                    <a:gd name="connsiteX3" fmla="*/ 0 w 3871"/>
                    <a:gd name="connsiteY3" fmla="*/ 185656 h 653298"/>
                    <a:gd name="connsiteX4" fmla="*/ 0 w 3871"/>
                    <a:gd name="connsiteY4" fmla="*/ 279200 h 653298"/>
                    <a:gd name="connsiteX5" fmla="*/ 0 w 3871"/>
                    <a:gd name="connsiteY5" fmla="*/ 372744 h 653298"/>
                    <a:gd name="connsiteX6" fmla="*/ 0 w 3871"/>
                    <a:gd name="connsiteY6" fmla="*/ 466249 h 653298"/>
                    <a:gd name="connsiteX7" fmla="*/ 0 w 3871"/>
                    <a:gd name="connsiteY7" fmla="*/ 559871 h 653298"/>
                    <a:gd name="connsiteX8" fmla="*/ 0 w 3871"/>
                    <a:gd name="connsiteY8" fmla="*/ 653299 h 65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1" h="653298">
                      <a:moveTo>
                        <a:pt x="0" y="0"/>
                      </a:moveTo>
                      <a:lnTo>
                        <a:pt x="0" y="29349"/>
                      </a:lnTo>
                      <a:lnTo>
                        <a:pt x="0" y="92150"/>
                      </a:lnTo>
                      <a:lnTo>
                        <a:pt x="0" y="185656"/>
                      </a:lnTo>
                      <a:lnTo>
                        <a:pt x="0" y="279200"/>
                      </a:lnTo>
                      <a:lnTo>
                        <a:pt x="0" y="372744"/>
                      </a:lnTo>
                      <a:lnTo>
                        <a:pt x="0" y="466249"/>
                      </a:lnTo>
                      <a:lnTo>
                        <a:pt x="0" y="559871"/>
                      </a:lnTo>
                      <a:lnTo>
                        <a:pt x="0" y="653299"/>
                      </a:lnTo>
                    </a:path>
                  </a:pathLst>
                </a:custGeom>
                <a:noFill/>
                <a:ln w="23211" cap="rnd">
                  <a:solidFill>
                    <a:srgbClr val="3A3A3A"/>
                  </a:solidFill>
                  <a:prstDash val="solid"/>
                  <a:round/>
                </a:ln>
              </p:spPr>
              <p:txBody>
                <a:bodyPr rtlCol="0" anchor="ctr"/>
                <a:lstStyle/>
                <a:p>
                  <a:endParaRPr lang="en-GB"/>
                </a:p>
              </p:txBody>
            </p:sp>
            <p:sp>
              <p:nvSpPr>
                <p:cNvPr id="72" name="Freeform: Shape 71">
                  <a:extLst>
                    <a:ext uri="{FF2B5EF4-FFF2-40B4-BE49-F238E27FC236}">
                      <a16:creationId xmlns:a16="http://schemas.microsoft.com/office/drawing/2014/main" id="{04588D3D-8A6F-BD2F-5CE8-98008D483F0C}"/>
                    </a:ext>
                  </a:extLst>
                </p:cNvPr>
                <p:cNvSpPr/>
                <p:nvPr/>
              </p:nvSpPr>
              <p:spPr>
                <a:xfrm>
                  <a:off x="3939215" y="5208735"/>
                  <a:ext cx="228865" cy="132117"/>
                </a:xfrm>
                <a:custGeom>
                  <a:avLst/>
                  <a:gdLst>
                    <a:gd name="connsiteX0" fmla="*/ 228865 w 228865"/>
                    <a:gd name="connsiteY0" fmla="*/ 66044 h 132117"/>
                    <a:gd name="connsiteX1" fmla="*/ 195335 w 228865"/>
                    <a:gd name="connsiteY1" fmla="*/ 112777 h 132117"/>
                    <a:gd name="connsiteX2" fmla="*/ 33491 w 228865"/>
                    <a:gd name="connsiteY2" fmla="*/ 112777 h 132117"/>
                    <a:gd name="connsiteX3" fmla="*/ 0 w 228865"/>
                    <a:gd name="connsiteY3" fmla="*/ 66044 h 132117"/>
                    <a:gd name="connsiteX4" fmla="*/ 33491 w 228865"/>
                    <a:gd name="connsiteY4" fmla="*/ 19311 h 132117"/>
                    <a:gd name="connsiteX5" fmla="*/ 195335 w 228865"/>
                    <a:gd name="connsiteY5" fmla="*/ 19311 h 132117"/>
                    <a:gd name="connsiteX6" fmla="*/ 228865 w 228865"/>
                    <a:gd name="connsiteY6" fmla="*/ 66044 h 13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865" h="132117">
                      <a:moveTo>
                        <a:pt x="228865" y="66044"/>
                      </a:moveTo>
                      <a:cubicBezTo>
                        <a:pt x="228865" y="82964"/>
                        <a:pt x="217676" y="99884"/>
                        <a:pt x="195335" y="112777"/>
                      </a:cubicBezTo>
                      <a:cubicBezTo>
                        <a:pt x="150654" y="138564"/>
                        <a:pt x="78212" y="138564"/>
                        <a:pt x="33491" y="112777"/>
                      </a:cubicBezTo>
                      <a:cubicBezTo>
                        <a:pt x="11190" y="99884"/>
                        <a:pt x="0" y="83003"/>
                        <a:pt x="0" y="66044"/>
                      </a:cubicBezTo>
                      <a:cubicBezTo>
                        <a:pt x="0" y="49085"/>
                        <a:pt x="11190" y="32282"/>
                        <a:pt x="33491" y="19311"/>
                      </a:cubicBezTo>
                      <a:cubicBezTo>
                        <a:pt x="78212" y="-6437"/>
                        <a:pt x="150654" y="-6437"/>
                        <a:pt x="195335" y="19311"/>
                      </a:cubicBezTo>
                      <a:cubicBezTo>
                        <a:pt x="217714" y="32243"/>
                        <a:pt x="228865" y="49163"/>
                        <a:pt x="228865" y="66044"/>
                      </a:cubicBezTo>
                      <a:close/>
                    </a:path>
                  </a:pathLst>
                </a:custGeom>
                <a:noFill/>
                <a:ln w="23211" cap="rnd">
                  <a:solidFill>
                    <a:srgbClr val="3A3A3A"/>
                  </a:solidFill>
                  <a:prstDash val="solid"/>
                  <a:round/>
                </a:ln>
              </p:spPr>
              <p:txBody>
                <a:bodyPr rtlCol="0" anchor="ctr"/>
                <a:lstStyle/>
                <a:p>
                  <a:endParaRPr lang="en-GB"/>
                </a:p>
              </p:txBody>
            </p:sp>
            <p:sp>
              <p:nvSpPr>
                <p:cNvPr id="73" name="Freeform: Shape 72">
                  <a:extLst>
                    <a:ext uri="{FF2B5EF4-FFF2-40B4-BE49-F238E27FC236}">
                      <a16:creationId xmlns:a16="http://schemas.microsoft.com/office/drawing/2014/main" id="{4DE45F28-0040-9A40-626F-A57E1B902F9C}"/>
                    </a:ext>
                  </a:extLst>
                </p:cNvPr>
                <p:cNvSpPr/>
                <p:nvPr/>
              </p:nvSpPr>
              <p:spPr>
                <a:xfrm>
                  <a:off x="3939215" y="5366968"/>
                  <a:ext cx="228865" cy="66034"/>
                </a:xfrm>
                <a:custGeom>
                  <a:avLst/>
                  <a:gdLst>
                    <a:gd name="connsiteX0" fmla="*/ 228865 w 228865"/>
                    <a:gd name="connsiteY0" fmla="*/ 0 h 66034"/>
                    <a:gd name="connsiteX1" fmla="*/ 195335 w 228865"/>
                    <a:gd name="connsiteY1" fmla="*/ 46695 h 66034"/>
                    <a:gd name="connsiteX2" fmla="*/ 33491 w 228865"/>
                    <a:gd name="connsiteY2" fmla="*/ 46695 h 66034"/>
                    <a:gd name="connsiteX3" fmla="*/ 0 w 228865"/>
                    <a:gd name="connsiteY3" fmla="*/ 0 h 66034"/>
                  </a:gdLst>
                  <a:ahLst/>
                  <a:cxnLst>
                    <a:cxn ang="0">
                      <a:pos x="connsiteX0" y="connsiteY0"/>
                    </a:cxn>
                    <a:cxn ang="0">
                      <a:pos x="connsiteX1" y="connsiteY1"/>
                    </a:cxn>
                    <a:cxn ang="0">
                      <a:pos x="connsiteX2" y="connsiteY2"/>
                    </a:cxn>
                    <a:cxn ang="0">
                      <a:pos x="connsiteX3" y="connsiteY3"/>
                    </a:cxn>
                  </a:cxnLst>
                  <a:rect l="l" t="t" r="r" b="b"/>
                  <a:pathLst>
                    <a:path w="228865" h="66034">
                      <a:moveTo>
                        <a:pt x="228865" y="0"/>
                      </a:moveTo>
                      <a:cubicBezTo>
                        <a:pt x="228865" y="16882"/>
                        <a:pt x="217676" y="33763"/>
                        <a:pt x="195335" y="46695"/>
                      </a:cubicBezTo>
                      <a:cubicBezTo>
                        <a:pt x="150654" y="72482"/>
                        <a:pt x="78212" y="72482"/>
                        <a:pt x="33491" y="46695"/>
                      </a:cubicBezTo>
                      <a:cubicBezTo>
                        <a:pt x="11190" y="33802"/>
                        <a:pt x="0" y="16920"/>
                        <a:pt x="0" y="0"/>
                      </a:cubicBezTo>
                    </a:path>
                  </a:pathLst>
                </a:custGeom>
                <a:noFill/>
                <a:ln w="23211" cap="rnd">
                  <a:solidFill>
                    <a:srgbClr val="3A3A3A"/>
                  </a:solidFill>
                  <a:prstDash val="solid"/>
                  <a:round/>
                </a:ln>
              </p:spPr>
              <p:txBody>
                <a:bodyPr rtlCol="0" anchor="ctr"/>
                <a:lstStyle/>
                <a:p>
                  <a:endParaRPr lang="en-GB"/>
                </a:p>
              </p:txBody>
            </p:sp>
            <p:sp>
              <p:nvSpPr>
                <p:cNvPr id="74" name="Freeform: Shape 73">
                  <a:extLst>
                    <a:ext uri="{FF2B5EF4-FFF2-40B4-BE49-F238E27FC236}">
                      <a16:creationId xmlns:a16="http://schemas.microsoft.com/office/drawing/2014/main" id="{935671DC-253A-BBB9-5F12-29136B0ED01F}"/>
                    </a:ext>
                  </a:extLst>
                </p:cNvPr>
                <p:cNvSpPr/>
                <p:nvPr/>
              </p:nvSpPr>
              <p:spPr>
                <a:xfrm>
                  <a:off x="3939215" y="5460473"/>
                  <a:ext cx="228865" cy="66073"/>
                </a:xfrm>
                <a:custGeom>
                  <a:avLst/>
                  <a:gdLst>
                    <a:gd name="connsiteX0" fmla="*/ 228865 w 228865"/>
                    <a:gd name="connsiteY0" fmla="*/ 0 h 66073"/>
                    <a:gd name="connsiteX1" fmla="*/ 195335 w 228865"/>
                    <a:gd name="connsiteY1" fmla="*/ 46734 h 66073"/>
                    <a:gd name="connsiteX2" fmla="*/ 33491 w 228865"/>
                    <a:gd name="connsiteY2" fmla="*/ 46734 h 66073"/>
                    <a:gd name="connsiteX3" fmla="*/ 0 w 228865"/>
                    <a:gd name="connsiteY3" fmla="*/ 0 h 66073"/>
                  </a:gdLst>
                  <a:ahLst/>
                  <a:cxnLst>
                    <a:cxn ang="0">
                      <a:pos x="connsiteX0" y="connsiteY0"/>
                    </a:cxn>
                    <a:cxn ang="0">
                      <a:pos x="connsiteX1" y="connsiteY1"/>
                    </a:cxn>
                    <a:cxn ang="0">
                      <a:pos x="connsiteX2" y="connsiteY2"/>
                    </a:cxn>
                    <a:cxn ang="0">
                      <a:pos x="connsiteX3" y="connsiteY3"/>
                    </a:cxn>
                  </a:cxnLst>
                  <a:rect l="l" t="t" r="r" b="b"/>
                  <a:pathLst>
                    <a:path w="228865" h="66073">
                      <a:moveTo>
                        <a:pt x="228865" y="0"/>
                      </a:moveTo>
                      <a:cubicBezTo>
                        <a:pt x="228865" y="16998"/>
                        <a:pt x="217676" y="33879"/>
                        <a:pt x="195335" y="46734"/>
                      </a:cubicBezTo>
                      <a:cubicBezTo>
                        <a:pt x="150654" y="72520"/>
                        <a:pt x="78212" y="72520"/>
                        <a:pt x="33491" y="46734"/>
                      </a:cubicBezTo>
                      <a:cubicBezTo>
                        <a:pt x="11190" y="33879"/>
                        <a:pt x="0" y="16998"/>
                        <a:pt x="0" y="0"/>
                      </a:cubicBezTo>
                    </a:path>
                  </a:pathLst>
                </a:custGeom>
                <a:noFill/>
                <a:ln w="23211" cap="rnd">
                  <a:solidFill>
                    <a:srgbClr val="3A3A3A"/>
                  </a:solidFill>
                  <a:prstDash val="solid"/>
                  <a:round/>
                </a:ln>
              </p:spPr>
              <p:txBody>
                <a:bodyPr rtlCol="0" anchor="ctr"/>
                <a:lstStyle/>
                <a:p>
                  <a:endParaRPr lang="en-GB"/>
                </a:p>
              </p:txBody>
            </p:sp>
            <p:sp>
              <p:nvSpPr>
                <p:cNvPr id="75" name="Freeform: Shape 74">
                  <a:extLst>
                    <a:ext uri="{FF2B5EF4-FFF2-40B4-BE49-F238E27FC236}">
                      <a16:creationId xmlns:a16="http://schemas.microsoft.com/office/drawing/2014/main" id="{B22C28FA-4E2F-925E-7DAD-BC04E5A0A9A3}"/>
                    </a:ext>
                  </a:extLst>
                </p:cNvPr>
                <p:cNvSpPr/>
                <p:nvPr/>
              </p:nvSpPr>
              <p:spPr>
                <a:xfrm>
                  <a:off x="3939215" y="5554017"/>
                  <a:ext cx="228865" cy="66073"/>
                </a:xfrm>
                <a:custGeom>
                  <a:avLst/>
                  <a:gdLst>
                    <a:gd name="connsiteX0" fmla="*/ 228865 w 228865"/>
                    <a:gd name="connsiteY0" fmla="*/ 0 h 66073"/>
                    <a:gd name="connsiteX1" fmla="*/ 195335 w 228865"/>
                    <a:gd name="connsiteY1" fmla="*/ 46733 h 66073"/>
                    <a:gd name="connsiteX2" fmla="*/ 33491 w 228865"/>
                    <a:gd name="connsiteY2" fmla="*/ 46733 h 66073"/>
                    <a:gd name="connsiteX3" fmla="*/ 0 w 228865"/>
                    <a:gd name="connsiteY3" fmla="*/ 0 h 66073"/>
                  </a:gdLst>
                  <a:ahLst/>
                  <a:cxnLst>
                    <a:cxn ang="0">
                      <a:pos x="connsiteX0" y="connsiteY0"/>
                    </a:cxn>
                    <a:cxn ang="0">
                      <a:pos x="connsiteX1" y="connsiteY1"/>
                    </a:cxn>
                    <a:cxn ang="0">
                      <a:pos x="connsiteX2" y="connsiteY2"/>
                    </a:cxn>
                    <a:cxn ang="0">
                      <a:pos x="connsiteX3" y="connsiteY3"/>
                    </a:cxn>
                  </a:cxnLst>
                  <a:rect l="l" t="t" r="r" b="b"/>
                  <a:pathLst>
                    <a:path w="228865" h="66073">
                      <a:moveTo>
                        <a:pt x="228865" y="0"/>
                      </a:moveTo>
                      <a:cubicBezTo>
                        <a:pt x="228865" y="16881"/>
                        <a:pt x="217676" y="33840"/>
                        <a:pt x="195335" y="46733"/>
                      </a:cubicBezTo>
                      <a:cubicBezTo>
                        <a:pt x="150654" y="72520"/>
                        <a:pt x="78212" y="72520"/>
                        <a:pt x="33491" y="46733"/>
                      </a:cubicBezTo>
                      <a:cubicBezTo>
                        <a:pt x="11190" y="33840"/>
                        <a:pt x="0" y="16881"/>
                        <a:pt x="0" y="0"/>
                      </a:cubicBezTo>
                    </a:path>
                  </a:pathLst>
                </a:custGeom>
                <a:noFill/>
                <a:ln w="23211" cap="rnd">
                  <a:solidFill>
                    <a:srgbClr val="3A3A3A"/>
                  </a:solidFill>
                  <a:prstDash val="solid"/>
                  <a:round/>
                </a:ln>
              </p:spPr>
              <p:txBody>
                <a:bodyPr rtlCol="0" anchor="ctr"/>
                <a:lstStyle/>
                <a:p>
                  <a:endParaRPr lang="en-GB"/>
                </a:p>
              </p:txBody>
            </p:sp>
            <p:sp>
              <p:nvSpPr>
                <p:cNvPr id="76" name="Freeform: Shape 75">
                  <a:extLst>
                    <a:ext uri="{FF2B5EF4-FFF2-40B4-BE49-F238E27FC236}">
                      <a16:creationId xmlns:a16="http://schemas.microsoft.com/office/drawing/2014/main" id="{5AD16BA8-577A-359E-ABEE-3CCB62058B0A}"/>
                    </a:ext>
                  </a:extLst>
                </p:cNvPr>
                <p:cNvSpPr/>
                <p:nvPr/>
              </p:nvSpPr>
              <p:spPr>
                <a:xfrm>
                  <a:off x="3939215" y="5274779"/>
                  <a:ext cx="228865" cy="438816"/>
                </a:xfrm>
                <a:custGeom>
                  <a:avLst/>
                  <a:gdLst>
                    <a:gd name="connsiteX0" fmla="*/ 228865 w 228865"/>
                    <a:gd name="connsiteY0" fmla="*/ 0 h 438816"/>
                    <a:gd name="connsiteX1" fmla="*/ 228865 w 228865"/>
                    <a:gd name="connsiteY1" fmla="*/ 372744 h 438816"/>
                    <a:gd name="connsiteX2" fmla="*/ 195335 w 228865"/>
                    <a:gd name="connsiteY2" fmla="*/ 419477 h 438816"/>
                    <a:gd name="connsiteX3" fmla="*/ 33491 w 228865"/>
                    <a:gd name="connsiteY3" fmla="*/ 419477 h 438816"/>
                    <a:gd name="connsiteX4" fmla="*/ 0 w 228865"/>
                    <a:gd name="connsiteY4" fmla="*/ 372744 h 438816"/>
                    <a:gd name="connsiteX5" fmla="*/ 0 w 228865"/>
                    <a:gd name="connsiteY5" fmla="*/ 0 h 43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865" h="438816">
                      <a:moveTo>
                        <a:pt x="228865" y="0"/>
                      </a:moveTo>
                      <a:lnTo>
                        <a:pt x="228865" y="372744"/>
                      </a:lnTo>
                      <a:cubicBezTo>
                        <a:pt x="228865" y="389664"/>
                        <a:pt x="217676" y="406584"/>
                        <a:pt x="195335" y="419477"/>
                      </a:cubicBezTo>
                      <a:cubicBezTo>
                        <a:pt x="150654" y="445264"/>
                        <a:pt x="78212" y="445264"/>
                        <a:pt x="33491" y="419477"/>
                      </a:cubicBezTo>
                      <a:cubicBezTo>
                        <a:pt x="11190" y="406584"/>
                        <a:pt x="0" y="389703"/>
                        <a:pt x="0" y="372744"/>
                      </a:cubicBezTo>
                      <a:lnTo>
                        <a:pt x="0" y="0"/>
                      </a:lnTo>
                    </a:path>
                  </a:pathLst>
                </a:custGeom>
                <a:noFill/>
                <a:ln w="23211" cap="rnd">
                  <a:solidFill>
                    <a:srgbClr val="3A3A3A"/>
                  </a:solidFill>
                  <a:prstDash val="solid"/>
                  <a:round/>
                </a:ln>
              </p:spPr>
              <p:txBody>
                <a:bodyPr rtlCol="0" anchor="ctr"/>
                <a:lstStyle/>
                <a:p>
                  <a:endParaRPr lang="en-GB"/>
                </a:p>
              </p:txBody>
            </p:sp>
            <p:sp>
              <p:nvSpPr>
                <p:cNvPr id="77" name="Freeform: Shape 76">
                  <a:extLst>
                    <a:ext uri="{FF2B5EF4-FFF2-40B4-BE49-F238E27FC236}">
                      <a16:creationId xmlns:a16="http://schemas.microsoft.com/office/drawing/2014/main" id="{51A7E05F-4D76-2275-0903-FA581E4DBADC}"/>
                    </a:ext>
                  </a:extLst>
                </p:cNvPr>
                <p:cNvSpPr/>
                <p:nvPr/>
              </p:nvSpPr>
              <p:spPr>
                <a:xfrm>
                  <a:off x="3561167" y="5496065"/>
                  <a:ext cx="228826" cy="132088"/>
                </a:xfrm>
                <a:custGeom>
                  <a:avLst/>
                  <a:gdLst>
                    <a:gd name="connsiteX0" fmla="*/ 228827 w 228826"/>
                    <a:gd name="connsiteY0" fmla="*/ 66044 h 132088"/>
                    <a:gd name="connsiteX1" fmla="*/ 195297 w 228826"/>
                    <a:gd name="connsiteY1" fmla="*/ 112778 h 132088"/>
                    <a:gd name="connsiteX2" fmla="*/ 33453 w 228826"/>
                    <a:gd name="connsiteY2" fmla="*/ 112778 h 132088"/>
                    <a:gd name="connsiteX3" fmla="*/ 0 w 228826"/>
                    <a:gd name="connsiteY3" fmla="*/ 66044 h 132088"/>
                    <a:gd name="connsiteX4" fmla="*/ 33453 w 228826"/>
                    <a:gd name="connsiteY4" fmla="*/ 19311 h 132088"/>
                    <a:gd name="connsiteX5" fmla="*/ 195297 w 228826"/>
                    <a:gd name="connsiteY5" fmla="*/ 19311 h 132088"/>
                    <a:gd name="connsiteX6" fmla="*/ 228827 w 228826"/>
                    <a:gd name="connsiteY6" fmla="*/ 66044 h 13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826" h="132088">
                      <a:moveTo>
                        <a:pt x="228827" y="66044"/>
                      </a:moveTo>
                      <a:cubicBezTo>
                        <a:pt x="228827" y="82964"/>
                        <a:pt x="217637" y="99884"/>
                        <a:pt x="195297" y="112778"/>
                      </a:cubicBezTo>
                      <a:cubicBezTo>
                        <a:pt x="150615" y="138526"/>
                        <a:pt x="78173" y="138526"/>
                        <a:pt x="33453" y="112778"/>
                      </a:cubicBezTo>
                      <a:cubicBezTo>
                        <a:pt x="11151" y="99884"/>
                        <a:pt x="0" y="83003"/>
                        <a:pt x="0" y="66044"/>
                      </a:cubicBezTo>
                      <a:cubicBezTo>
                        <a:pt x="0" y="49085"/>
                        <a:pt x="11151" y="32282"/>
                        <a:pt x="33453" y="19311"/>
                      </a:cubicBezTo>
                      <a:cubicBezTo>
                        <a:pt x="78173" y="-6437"/>
                        <a:pt x="150615" y="-6437"/>
                        <a:pt x="195297" y="19311"/>
                      </a:cubicBezTo>
                      <a:cubicBezTo>
                        <a:pt x="217676" y="32243"/>
                        <a:pt x="228827" y="49163"/>
                        <a:pt x="228827" y="66044"/>
                      </a:cubicBezTo>
                      <a:close/>
                    </a:path>
                  </a:pathLst>
                </a:custGeom>
                <a:noFill/>
                <a:ln w="23211" cap="rnd">
                  <a:solidFill>
                    <a:srgbClr val="3A3A3A"/>
                  </a:solidFill>
                  <a:prstDash val="solid"/>
                  <a:round/>
                </a:ln>
              </p:spPr>
              <p:txBody>
                <a:bodyPr rtlCol="0" anchor="ctr"/>
                <a:lstStyle/>
                <a:p>
                  <a:endParaRPr lang="en-GB"/>
                </a:p>
              </p:txBody>
            </p:sp>
            <p:sp>
              <p:nvSpPr>
                <p:cNvPr id="78" name="Freeform: Shape 77">
                  <a:extLst>
                    <a:ext uri="{FF2B5EF4-FFF2-40B4-BE49-F238E27FC236}">
                      <a16:creationId xmlns:a16="http://schemas.microsoft.com/office/drawing/2014/main" id="{32192868-21CD-80A8-21B3-24A59396ADEB}"/>
                    </a:ext>
                  </a:extLst>
                </p:cNvPr>
                <p:cNvSpPr/>
                <p:nvPr/>
              </p:nvSpPr>
              <p:spPr>
                <a:xfrm>
                  <a:off x="3561089" y="5654260"/>
                  <a:ext cx="228942" cy="66073"/>
                </a:xfrm>
                <a:custGeom>
                  <a:avLst/>
                  <a:gdLst>
                    <a:gd name="connsiteX0" fmla="*/ 228943 w 228942"/>
                    <a:gd name="connsiteY0" fmla="*/ 0 h 66073"/>
                    <a:gd name="connsiteX1" fmla="*/ 195335 w 228942"/>
                    <a:gd name="connsiteY1" fmla="*/ 46733 h 66073"/>
                    <a:gd name="connsiteX2" fmla="*/ 33492 w 228942"/>
                    <a:gd name="connsiteY2" fmla="*/ 46733 h 66073"/>
                    <a:gd name="connsiteX3" fmla="*/ 0 w 228942"/>
                    <a:gd name="connsiteY3" fmla="*/ 0 h 66073"/>
                  </a:gdLst>
                  <a:ahLst/>
                  <a:cxnLst>
                    <a:cxn ang="0">
                      <a:pos x="connsiteX0" y="connsiteY0"/>
                    </a:cxn>
                    <a:cxn ang="0">
                      <a:pos x="connsiteX1" y="connsiteY1"/>
                    </a:cxn>
                    <a:cxn ang="0">
                      <a:pos x="connsiteX2" y="connsiteY2"/>
                    </a:cxn>
                    <a:cxn ang="0">
                      <a:pos x="connsiteX3" y="connsiteY3"/>
                    </a:cxn>
                  </a:cxnLst>
                  <a:rect l="l" t="t" r="r" b="b"/>
                  <a:pathLst>
                    <a:path w="228942" h="66073">
                      <a:moveTo>
                        <a:pt x="228943" y="0"/>
                      </a:moveTo>
                      <a:cubicBezTo>
                        <a:pt x="228943" y="16920"/>
                        <a:pt x="217715" y="33840"/>
                        <a:pt x="195335" y="46733"/>
                      </a:cubicBezTo>
                      <a:cubicBezTo>
                        <a:pt x="150654" y="72520"/>
                        <a:pt x="78212" y="72520"/>
                        <a:pt x="33492" y="46733"/>
                      </a:cubicBezTo>
                      <a:cubicBezTo>
                        <a:pt x="11190" y="33840"/>
                        <a:pt x="0" y="16959"/>
                        <a:pt x="0" y="0"/>
                      </a:cubicBezTo>
                    </a:path>
                  </a:pathLst>
                </a:custGeom>
                <a:noFill/>
                <a:ln w="23211" cap="rnd">
                  <a:solidFill>
                    <a:srgbClr val="3A3A3A"/>
                  </a:solidFill>
                  <a:prstDash val="solid"/>
                  <a:round/>
                </a:ln>
              </p:spPr>
              <p:txBody>
                <a:bodyPr rtlCol="0" anchor="ctr"/>
                <a:lstStyle/>
                <a:p>
                  <a:endParaRPr lang="en-GB"/>
                </a:p>
              </p:txBody>
            </p:sp>
            <p:sp>
              <p:nvSpPr>
                <p:cNvPr id="79" name="Freeform: Shape 78">
                  <a:extLst>
                    <a:ext uri="{FF2B5EF4-FFF2-40B4-BE49-F238E27FC236}">
                      <a16:creationId xmlns:a16="http://schemas.microsoft.com/office/drawing/2014/main" id="{04F0F743-64D5-C4D0-5BB0-53FEB4576FEE}"/>
                    </a:ext>
                  </a:extLst>
                </p:cNvPr>
                <p:cNvSpPr/>
                <p:nvPr/>
              </p:nvSpPr>
              <p:spPr>
                <a:xfrm>
                  <a:off x="3561089" y="5747804"/>
                  <a:ext cx="228942" cy="66073"/>
                </a:xfrm>
                <a:custGeom>
                  <a:avLst/>
                  <a:gdLst>
                    <a:gd name="connsiteX0" fmla="*/ 228943 w 228942"/>
                    <a:gd name="connsiteY0" fmla="*/ 0 h 66073"/>
                    <a:gd name="connsiteX1" fmla="*/ 195335 w 228942"/>
                    <a:gd name="connsiteY1" fmla="*/ 46733 h 66073"/>
                    <a:gd name="connsiteX2" fmla="*/ 33492 w 228942"/>
                    <a:gd name="connsiteY2" fmla="*/ 46733 h 66073"/>
                    <a:gd name="connsiteX3" fmla="*/ 0 w 228942"/>
                    <a:gd name="connsiteY3" fmla="*/ 0 h 66073"/>
                  </a:gdLst>
                  <a:ahLst/>
                  <a:cxnLst>
                    <a:cxn ang="0">
                      <a:pos x="connsiteX0" y="connsiteY0"/>
                    </a:cxn>
                    <a:cxn ang="0">
                      <a:pos x="connsiteX1" y="connsiteY1"/>
                    </a:cxn>
                    <a:cxn ang="0">
                      <a:pos x="connsiteX2" y="connsiteY2"/>
                    </a:cxn>
                    <a:cxn ang="0">
                      <a:pos x="connsiteX3" y="connsiteY3"/>
                    </a:cxn>
                  </a:cxnLst>
                  <a:rect l="l" t="t" r="r" b="b"/>
                  <a:pathLst>
                    <a:path w="228942" h="66073">
                      <a:moveTo>
                        <a:pt x="228943" y="0"/>
                      </a:moveTo>
                      <a:cubicBezTo>
                        <a:pt x="228943" y="16920"/>
                        <a:pt x="217715" y="33840"/>
                        <a:pt x="195335" y="46733"/>
                      </a:cubicBezTo>
                      <a:cubicBezTo>
                        <a:pt x="150654" y="72520"/>
                        <a:pt x="78212" y="72520"/>
                        <a:pt x="33492" y="46733"/>
                      </a:cubicBezTo>
                      <a:cubicBezTo>
                        <a:pt x="11190" y="33840"/>
                        <a:pt x="0" y="16959"/>
                        <a:pt x="0" y="0"/>
                      </a:cubicBezTo>
                    </a:path>
                  </a:pathLst>
                </a:custGeom>
                <a:noFill/>
                <a:ln w="23211" cap="rnd">
                  <a:solidFill>
                    <a:srgbClr val="3A3A3A"/>
                  </a:solidFill>
                  <a:prstDash val="solid"/>
                  <a:round/>
                </a:ln>
              </p:spPr>
              <p:txBody>
                <a:bodyPr rtlCol="0" anchor="ctr"/>
                <a:lstStyle/>
                <a:p>
                  <a:endParaRPr lang="en-GB"/>
                </a:p>
              </p:txBody>
            </p:sp>
            <p:sp>
              <p:nvSpPr>
                <p:cNvPr id="80" name="Freeform: Shape 79">
                  <a:extLst>
                    <a:ext uri="{FF2B5EF4-FFF2-40B4-BE49-F238E27FC236}">
                      <a16:creationId xmlns:a16="http://schemas.microsoft.com/office/drawing/2014/main" id="{2794941A-5518-BB0A-FEB6-BA500A644358}"/>
                    </a:ext>
                  </a:extLst>
                </p:cNvPr>
                <p:cNvSpPr/>
                <p:nvPr/>
              </p:nvSpPr>
              <p:spPr>
                <a:xfrm>
                  <a:off x="3561089" y="5562109"/>
                  <a:ext cx="228942" cy="345282"/>
                </a:xfrm>
                <a:custGeom>
                  <a:avLst/>
                  <a:gdLst>
                    <a:gd name="connsiteX0" fmla="*/ 228943 w 228942"/>
                    <a:gd name="connsiteY0" fmla="*/ 0 h 345282"/>
                    <a:gd name="connsiteX1" fmla="*/ 228943 w 228942"/>
                    <a:gd name="connsiteY1" fmla="*/ 279238 h 345282"/>
                    <a:gd name="connsiteX2" fmla="*/ 195335 w 228942"/>
                    <a:gd name="connsiteY2" fmla="*/ 325972 h 345282"/>
                    <a:gd name="connsiteX3" fmla="*/ 33492 w 228942"/>
                    <a:gd name="connsiteY3" fmla="*/ 325972 h 345282"/>
                    <a:gd name="connsiteX4" fmla="*/ 0 w 228942"/>
                    <a:gd name="connsiteY4" fmla="*/ 279238 h 345282"/>
                    <a:gd name="connsiteX5" fmla="*/ 0 w 228942"/>
                    <a:gd name="connsiteY5" fmla="*/ 0 h 34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42" h="345282">
                      <a:moveTo>
                        <a:pt x="228943" y="0"/>
                      </a:moveTo>
                      <a:lnTo>
                        <a:pt x="228943" y="279238"/>
                      </a:lnTo>
                      <a:cubicBezTo>
                        <a:pt x="228943" y="296120"/>
                        <a:pt x="217715" y="313001"/>
                        <a:pt x="195335" y="325972"/>
                      </a:cubicBezTo>
                      <a:cubicBezTo>
                        <a:pt x="150654" y="351720"/>
                        <a:pt x="78212" y="351720"/>
                        <a:pt x="33492" y="325972"/>
                      </a:cubicBezTo>
                      <a:cubicBezTo>
                        <a:pt x="11190" y="313040"/>
                        <a:pt x="0" y="296120"/>
                        <a:pt x="0" y="279238"/>
                      </a:cubicBezTo>
                      <a:lnTo>
                        <a:pt x="0" y="0"/>
                      </a:lnTo>
                    </a:path>
                  </a:pathLst>
                </a:custGeom>
                <a:noFill/>
                <a:ln w="23211" cap="rnd">
                  <a:solidFill>
                    <a:srgbClr val="3A3A3A"/>
                  </a:solidFill>
                  <a:prstDash val="solid"/>
                  <a:round/>
                </a:ln>
              </p:spPr>
              <p:txBody>
                <a:bodyPr rtlCol="0" anchor="ctr"/>
                <a:lstStyle/>
                <a:p>
                  <a:endParaRPr lang="en-GB"/>
                </a:p>
              </p:txBody>
            </p:sp>
          </p:grpSp>
        </p:grpSp>
        <p:sp>
          <p:nvSpPr>
            <p:cNvPr id="31" name="Freeform: Shape 30">
              <a:extLst>
                <a:ext uri="{FF2B5EF4-FFF2-40B4-BE49-F238E27FC236}">
                  <a16:creationId xmlns:a16="http://schemas.microsoft.com/office/drawing/2014/main" id="{3C47324C-5626-4E99-F3F9-413DA8EAB175}"/>
                </a:ext>
              </a:extLst>
            </p:cNvPr>
            <p:cNvSpPr/>
            <p:nvPr/>
          </p:nvSpPr>
          <p:spPr>
            <a:xfrm>
              <a:off x="1861537" y="5073675"/>
              <a:ext cx="40732" cy="123938"/>
            </a:xfrm>
            <a:custGeom>
              <a:avLst/>
              <a:gdLst>
                <a:gd name="connsiteX0" fmla="*/ 40732 w 40732"/>
                <a:gd name="connsiteY0" fmla="*/ 23541 h 123938"/>
                <a:gd name="connsiteX1" fmla="*/ 40732 w 40732"/>
                <a:gd name="connsiteY1" fmla="*/ 123938 h 123938"/>
                <a:gd name="connsiteX2" fmla="*/ 16146 w 40732"/>
                <a:gd name="connsiteY2" fmla="*/ 109729 h 123938"/>
                <a:gd name="connsiteX3" fmla="*/ 16146 w 40732"/>
                <a:gd name="connsiteY3" fmla="*/ 31285 h 123938"/>
                <a:gd name="connsiteX4" fmla="*/ 0 w 40732"/>
                <a:gd name="connsiteY4" fmla="*/ 21954 h 123938"/>
                <a:gd name="connsiteX5" fmla="*/ 0 w 40732"/>
                <a:gd name="connsiteY5" fmla="*/ 0 h 123938"/>
                <a:gd name="connsiteX6" fmla="*/ 40732 w 40732"/>
                <a:gd name="connsiteY6" fmla="*/ 23502 h 12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32" h="123938">
                  <a:moveTo>
                    <a:pt x="40732" y="23541"/>
                  </a:moveTo>
                  <a:lnTo>
                    <a:pt x="40732" y="123938"/>
                  </a:lnTo>
                  <a:lnTo>
                    <a:pt x="16146" y="109729"/>
                  </a:lnTo>
                  <a:lnTo>
                    <a:pt x="16146" y="31285"/>
                  </a:lnTo>
                  <a:lnTo>
                    <a:pt x="0" y="21954"/>
                  </a:lnTo>
                  <a:lnTo>
                    <a:pt x="0" y="0"/>
                  </a:lnTo>
                  <a:lnTo>
                    <a:pt x="40732" y="23502"/>
                  </a:lnTo>
                  <a:close/>
                </a:path>
              </a:pathLst>
            </a:custGeom>
            <a:solidFill>
              <a:srgbClr val="3A3A3A"/>
            </a:solidFill>
            <a:ln w="3868"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C5B6A155-B888-B982-A4F2-0F401C375CE0}"/>
                </a:ext>
              </a:extLst>
            </p:cNvPr>
            <p:cNvSpPr/>
            <p:nvPr/>
          </p:nvSpPr>
          <p:spPr>
            <a:xfrm>
              <a:off x="2167530" y="5387760"/>
              <a:ext cx="71706" cy="126813"/>
            </a:xfrm>
            <a:custGeom>
              <a:avLst/>
              <a:gdLst>
                <a:gd name="connsiteX0" fmla="*/ 65938 w 71706"/>
                <a:gd name="connsiteY0" fmla="*/ 85839 h 126813"/>
                <a:gd name="connsiteX1" fmla="*/ 71707 w 71706"/>
                <a:gd name="connsiteY1" fmla="*/ 107754 h 126813"/>
                <a:gd name="connsiteX2" fmla="*/ 67525 w 71706"/>
                <a:gd name="connsiteY2" fmla="*/ 121847 h 126813"/>
                <a:gd name="connsiteX3" fmla="*/ 54864 w 71706"/>
                <a:gd name="connsiteY3" fmla="*/ 126803 h 126813"/>
                <a:gd name="connsiteX4" fmla="*/ 33801 w 71706"/>
                <a:gd name="connsiteY4" fmla="*/ 119292 h 126813"/>
                <a:gd name="connsiteX5" fmla="*/ 15604 w 71706"/>
                <a:gd name="connsiteY5" fmla="*/ 106205 h 126813"/>
                <a:gd name="connsiteX6" fmla="*/ 0 w 71706"/>
                <a:gd name="connsiteY6" fmla="*/ 89866 h 126813"/>
                <a:gd name="connsiteX7" fmla="*/ 8944 w 71706"/>
                <a:gd name="connsiteY7" fmla="*/ 73681 h 126813"/>
                <a:gd name="connsiteX8" fmla="*/ 20443 w 71706"/>
                <a:gd name="connsiteY8" fmla="*/ 86497 h 126813"/>
                <a:gd name="connsiteX9" fmla="*/ 33066 w 71706"/>
                <a:gd name="connsiteY9" fmla="*/ 95906 h 126813"/>
                <a:gd name="connsiteX10" fmla="*/ 43133 w 71706"/>
                <a:gd name="connsiteY10" fmla="*/ 99003 h 126813"/>
                <a:gd name="connsiteX11" fmla="*/ 46850 w 71706"/>
                <a:gd name="connsiteY11" fmla="*/ 93427 h 126813"/>
                <a:gd name="connsiteX12" fmla="*/ 33569 w 71706"/>
                <a:gd name="connsiteY12" fmla="*/ 76004 h 126813"/>
                <a:gd name="connsiteX13" fmla="*/ 23270 w 71706"/>
                <a:gd name="connsiteY13" fmla="*/ 70042 h 126813"/>
                <a:gd name="connsiteX14" fmla="*/ 23270 w 71706"/>
                <a:gd name="connsiteY14" fmla="*/ 52115 h 126813"/>
                <a:gd name="connsiteX15" fmla="*/ 38796 w 71706"/>
                <a:gd name="connsiteY15" fmla="*/ 41738 h 126813"/>
                <a:gd name="connsiteX16" fmla="*/ 4530 w 71706"/>
                <a:gd name="connsiteY16" fmla="*/ 21953 h 126813"/>
                <a:gd name="connsiteX17" fmla="*/ 4530 w 71706"/>
                <a:gd name="connsiteY17" fmla="*/ 0 h 126813"/>
                <a:gd name="connsiteX18" fmla="*/ 67370 w 71706"/>
                <a:gd name="connsiteY18" fmla="*/ 36279 h 126813"/>
                <a:gd name="connsiteX19" fmla="*/ 67370 w 71706"/>
                <a:gd name="connsiteY19" fmla="*/ 54051 h 126813"/>
                <a:gd name="connsiteX20" fmla="*/ 49366 w 71706"/>
                <a:gd name="connsiteY20" fmla="*/ 66015 h 126813"/>
                <a:gd name="connsiteX21" fmla="*/ 65938 w 71706"/>
                <a:gd name="connsiteY21" fmla="*/ 85839 h 12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706" h="126813">
                  <a:moveTo>
                    <a:pt x="65938" y="85839"/>
                  </a:moveTo>
                  <a:cubicBezTo>
                    <a:pt x="69771" y="93195"/>
                    <a:pt x="71707" y="100475"/>
                    <a:pt x="71707" y="107754"/>
                  </a:cubicBezTo>
                  <a:cubicBezTo>
                    <a:pt x="71707" y="113678"/>
                    <a:pt x="70313" y="118362"/>
                    <a:pt x="67525" y="121847"/>
                  </a:cubicBezTo>
                  <a:cubicBezTo>
                    <a:pt x="64737" y="125332"/>
                    <a:pt x="60517" y="126958"/>
                    <a:pt x="54864" y="126803"/>
                  </a:cubicBezTo>
                  <a:cubicBezTo>
                    <a:pt x="49211" y="126648"/>
                    <a:pt x="42165" y="124132"/>
                    <a:pt x="33801" y="119292"/>
                  </a:cubicBezTo>
                  <a:cubicBezTo>
                    <a:pt x="27684" y="115768"/>
                    <a:pt x="21605" y="111393"/>
                    <a:pt x="15604" y="106205"/>
                  </a:cubicBezTo>
                  <a:cubicBezTo>
                    <a:pt x="9602" y="101017"/>
                    <a:pt x="4414" y="95557"/>
                    <a:pt x="0" y="89866"/>
                  </a:cubicBezTo>
                  <a:lnTo>
                    <a:pt x="8944" y="73681"/>
                  </a:lnTo>
                  <a:cubicBezTo>
                    <a:pt x="12351" y="78328"/>
                    <a:pt x="16184" y="82587"/>
                    <a:pt x="20443" y="86497"/>
                  </a:cubicBezTo>
                  <a:cubicBezTo>
                    <a:pt x="24702" y="90408"/>
                    <a:pt x="28923" y="93544"/>
                    <a:pt x="33066" y="95906"/>
                  </a:cubicBezTo>
                  <a:cubicBezTo>
                    <a:pt x="37286" y="98345"/>
                    <a:pt x="40655" y="99390"/>
                    <a:pt x="43133" y="99003"/>
                  </a:cubicBezTo>
                  <a:cubicBezTo>
                    <a:pt x="45610" y="98616"/>
                    <a:pt x="46850" y="96758"/>
                    <a:pt x="46850" y="93427"/>
                  </a:cubicBezTo>
                  <a:cubicBezTo>
                    <a:pt x="46850" y="86923"/>
                    <a:pt x="42436" y="81115"/>
                    <a:pt x="33569" y="76004"/>
                  </a:cubicBezTo>
                  <a:lnTo>
                    <a:pt x="23270" y="70042"/>
                  </a:lnTo>
                  <a:lnTo>
                    <a:pt x="23270" y="52115"/>
                  </a:lnTo>
                  <a:lnTo>
                    <a:pt x="38796" y="41738"/>
                  </a:lnTo>
                  <a:lnTo>
                    <a:pt x="4530" y="21953"/>
                  </a:lnTo>
                  <a:lnTo>
                    <a:pt x="4530" y="0"/>
                  </a:lnTo>
                  <a:lnTo>
                    <a:pt x="67370" y="36279"/>
                  </a:lnTo>
                  <a:lnTo>
                    <a:pt x="67370" y="54051"/>
                  </a:lnTo>
                  <a:lnTo>
                    <a:pt x="49366" y="66015"/>
                  </a:lnTo>
                  <a:cubicBezTo>
                    <a:pt x="56568" y="71900"/>
                    <a:pt x="62105" y="78521"/>
                    <a:pt x="65938" y="85839"/>
                  </a:cubicBezTo>
                  <a:close/>
                </a:path>
              </a:pathLst>
            </a:custGeom>
            <a:solidFill>
              <a:srgbClr val="3A3A3A"/>
            </a:solidFill>
            <a:ln w="3868"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47842759-5ACC-B388-B520-66A7C15BA150}"/>
                </a:ext>
              </a:extLst>
            </p:cNvPr>
            <p:cNvSpPr/>
            <p:nvPr/>
          </p:nvSpPr>
          <p:spPr>
            <a:xfrm>
              <a:off x="1549659" y="5016360"/>
              <a:ext cx="72171" cy="130221"/>
            </a:xfrm>
            <a:custGeom>
              <a:avLst/>
              <a:gdLst>
                <a:gd name="connsiteX0" fmla="*/ 72171 w 72171"/>
                <a:gd name="connsiteY0" fmla="*/ 107687 h 130221"/>
                <a:gd name="connsiteX1" fmla="*/ 72171 w 72171"/>
                <a:gd name="connsiteY1" fmla="*/ 130222 h 130221"/>
                <a:gd name="connsiteX2" fmla="*/ 4491 w 72171"/>
                <a:gd name="connsiteY2" fmla="*/ 91155 h 130221"/>
                <a:gd name="connsiteX3" fmla="*/ 4491 w 72171"/>
                <a:gd name="connsiteY3" fmla="*/ 73383 h 130221"/>
                <a:gd name="connsiteX4" fmla="*/ 37015 w 72171"/>
                <a:gd name="connsiteY4" fmla="*/ 57044 h 130221"/>
                <a:gd name="connsiteX5" fmla="*/ 43365 w 72171"/>
                <a:gd name="connsiteY5" fmla="*/ 51894 h 130221"/>
                <a:gd name="connsiteX6" fmla="*/ 44991 w 72171"/>
                <a:gd name="connsiteY6" fmla="*/ 45428 h 130221"/>
                <a:gd name="connsiteX7" fmla="*/ 42126 w 72171"/>
                <a:gd name="connsiteY7" fmla="*/ 36174 h 130221"/>
                <a:gd name="connsiteX8" fmla="*/ 33801 w 72171"/>
                <a:gd name="connsiteY8" fmla="*/ 28624 h 130221"/>
                <a:gd name="connsiteX9" fmla="*/ 24935 w 72171"/>
                <a:gd name="connsiteY9" fmla="*/ 25991 h 130221"/>
                <a:gd name="connsiteX10" fmla="*/ 18275 w 72171"/>
                <a:gd name="connsiteY10" fmla="*/ 29398 h 130221"/>
                <a:gd name="connsiteX11" fmla="*/ 0 w 72171"/>
                <a:gd name="connsiteY11" fmla="*/ 7097 h 130221"/>
                <a:gd name="connsiteX12" fmla="*/ 14287 w 72171"/>
                <a:gd name="connsiteY12" fmla="*/ 11 h 130221"/>
                <a:gd name="connsiteX13" fmla="*/ 36008 w 72171"/>
                <a:gd name="connsiteY13" fmla="*/ 6980 h 130221"/>
                <a:gd name="connsiteX14" fmla="*/ 53586 w 72171"/>
                <a:gd name="connsiteY14" fmla="*/ 20842 h 130221"/>
                <a:gd name="connsiteX15" fmla="*/ 65512 w 72171"/>
                <a:gd name="connsiteY15" fmla="*/ 38420 h 130221"/>
                <a:gd name="connsiteX16" fmla="*/ 69810 w 72171"/>
                <a:gd name="connsiteY16" fmla="*/ 57044 h 130221"/>
                <a:gd name="connsiteX17" fmla="*/ 66751 w 72171"/>
                <a:gd name="connsiteY17" fmla="*/ 70711 h 130221"/>
                <a:gd name="connsiteX18" fmla="*/ 55019 w 72171"/>
                <a:gd name="connsiteY18" fmla="*/ 80352 h 130221"/>
                <a:gd name="connsiteX19" fmla="*/ 38641 w 72171"/>
                <a:gd name="connsiteY19" fmla="*/ 88367 h 130221"/>
                <a:gd name="connsiteX20" fmla="*/ 72171 w 72171"/>
                <a:gd name="connsiteY20" fmla="*/ 107726 h 13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171" h="130221">
                  <a:moveTo>
                    <a:pt x="72171" y="107687"/>
                  </a:moveTo>
                  <a:lnTo>
                    <a:pt x="72171" y="130222"/>
                  </a:lnTo>
                  <a:lnTo>
                    <a:pt x="4491" y="91155"/>
                  </a:lnTo>
                  <a:lnTo>
                    <a:pt x="4491" y="73383"/>
                  </a:lnTo>
                  <a:lnTo>
                    <a:pt x="37015" y="57044"/>
                  </a:lnTo>
                  <a:cubicBezTo>
                    <a:pt x="40151" y="55417"/>
                    <a:pt x="42281" y="53714"/>
                    <a:pt x="43365" y="51894"/>
                  </a:cubicBezTo>
                  <a:cubicBezTo>
                    <a:pt x="44449" y="50074"/>
                    <a:pt x="44991" y="47945"/>
                    <a:pt x="44991" y="45428"/>
                  </a:cubicBezTo>
                  <a:cubicBezTo>
                    <a:pt x="44991" y="42176"/>
                    <a:pt x="44023" y="39078"/>
                    <a:pt x="42126" y="36174"/>
                  </a:cubicBezTo>
                  <a:cubicBezTo>
                    <a:pt x="40229" y="33270"/>
                    <a:pt x="37441" y="30754"/>
                    <a:pt x="33801" y="28624"/>
                  </a:cubicBezTo>
                  <a:cubicBezTo>
                    <a:pt x="30588" y="26766"/>
                    <a:pt x="27606" y="25875"/>
                    <a:pt x="24935" y="25991"/>
                  </a:cubicBezTo>
                  <a:cubicBezTo>
                    <a:pt x="22224" y="26107"/>
                    <a:pt x="20017" y="27230"/>
                    <a:pt x="18275" y="29398"/>
                  </a:cubicBezTo>
                  <a:lnTo>
                    <a:pt x="0" y="7097"/>
                  </a:lnTo>
                  <a:cubicBezTo>
                    <a:pt x="3407" y="2567"/>
                    <a:pt x="8170" y="204"/>
                    <a:pt x="14287" y="11"/>
                  </a:cubicBezTo>
                  <a:cubicBezTo>
                    <a:pt x="20405" y="-183"/>
                    <a:pt x="27645" y="2140"/>
                    <a:pt x="36008" y="6980"/>
                  </a:cubicBezTo>
                  <a:cubicBezTo>
                    <a:pt x="42629" y="10814"/>
                    <a:pt x="48476" y="15421"/>
                    <a:pt x="53586" y="20842"/>
                  </a:cubicBezTo>
                  <a:cubicBezTo>
                    <a:pt x="58697" y="26262"/>
                    <a:pt x="62647" y="32109"/>
                    <a:pt x="65512" y="38420"/>
                  </a:cubicBezTo>
                  <a:cubicBezTo>
                    <a:pt x="68377" y="44693"/>
                    <a:pt x="69810" y="50926"/>
                    <a:pt x="69810" y="57044"/>
                  </a:cubicBezTo>
                  <a:cubicBezTo>
                    <a:pt x="69810" y="62503"/>
                    <a:pt x="68803" y="67033"/>
                    <a:pt x="66751" y="70711"/>
                  </a:cubicBezTo>
                  <a:cubicBezTo>
                    <a:pt x="64737" y="74351"/>
                    <a:pt x="60827" y="77603"/>
                    <a:pt x="55019" y="80352"/>
                  </a:cubicBezTo>
                  <a:lnTo>
                    <a:pt x="38641" y="88367"/>
                  </a:lnTo>
                  <a:lnTo>
                    <a:pt x="72171" y="107726"/>
                  </a:lnTo>
                  <a:close/>
                </a:path>
              </a:pathLst>
            </a:custGeom>
            <a:solidFill>
              <a:srgbClr val="3A3A3A"/>
            </a:solidFill>
            <a:ln w="3868"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B491120-AD6D-B1F8-9C7D-DC28CE49C23C}"/>
                </a:ext>
              </a:extLst>
            </p:cNvPr>
            <p:cNvSpPr/>
            <p:nvPr/>
          </p:nvSpPr>
          <p:spPr>
            <a:xfrm>
              <a:off x="1415693" y="785631"/>
              <a:ext cx="374408" cy="246714"/>
            </a:xfrm>
            <a:custGeom>
              <a:avLst/>
              <a:gdLst>
                <a:gd name="connsiteX0" fmla="*/ 0 w 374408"/>
                <a:gd name="connsiteY0" fmla="*/ 172917 h 246714"/>
                <a:gd name="connsiteX1" fmla="*/ 74882 w 374408"/>
                <a:gd name="connsiteY1" fmla="*/ 246715 h 246714"/>
                <a:gd name="connsiteX2" fmla="*/ 149763 w 374408"/>
                <a:gd name="connsiteY2" fmla="*/ 86459 h 246714"/>
                <a:gd name="connsiteX3" fmla="*/ 224645 w 374408"/>
                <a:gd name="connsiteY3" fmla="*/ 160256 h 246714"/>
                <a:gd name="connsiteX4" fmla="*/ 299527 w 374408"/>
                <a:gd name="connsiteY4" fmla="*/ 0 h 246714"/>
                <a:gd name="connsiteX5" fmla="*/ 374409 w 374408"/>
                <a:gd name="connsiteY5" fmla="*/ 73759 h 2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408" h="246714">
                  <a:moveTo>
                    <a:pt x="0" y="172917"/>
                  </a:moveTo>
                  <a:lnTo>
                    <a:pt x="74882" y="246715"/>
                  </a:lnTo>
                  <a:lnTo>
                    <a:pt x="149763" y="86459"/>
                  </a:lnTo>
                  <a:lnTo>
                    <a:pt x="224645" y="160256"/>
                  </a:lnTo>
                  <a:lnTo>
                    <a:pt x="299527" y="0"/>
                  </a:lnTo>
                  <a:lnTo>
                    <a:pt x="374409" y="73759"/>
                  </a:lnTo>
                </a:path>
              </a:pathLst>
            </a:custGeom>
            <a:noFill/>
            <a:ln w="23211" cap="rnd">
              <a:solidFill>
                <a:srgbClr val="3A3A3A"/>
              </a:solidFill>
              <a:prstDash val="solid"/>
              <a:round/>
            </a:ln>
          </p:spPr>
          <p:txBody>
            <a:bodyPr rtlCol="0" anchor="ctr"/>
            <a:lstStyle/>
            <a:p>
              <a:endParaRPr lang="en-GB"/>
            </a:p>
          </p:txBody>
        </p:sp>
        <p:sp>
          <p:nvSpPr>
            <p:cNvPr id="35" name="Freeform: Shape 34">
              <a:extLst>
                <a:ext uri="{FF2B5EF4-FFF2-40B4-BE49-F238E27FC236}">
                  <a16:creationId xmlns:a16="http://schemas.microsoft.com/office/drawing/2014/main" id="{E0A7E7A9-786C-6575-88C6-4C3D57C28926}"/>
                </a:ext>
              </a:extLst>
            </p:cNvPr>
            <p:cNvSpPr/>
            <p:nvPr/>
          </p:nvSpPr>
          <p:spPr>
            <a:xfrm>
              <a:off x="2806541" y="2500864"/>
              <a:ext cx="374408" cy="246714"/>
            </a:xfrm>
            <a:custGeom>
              <a:avLst/>
              <a:gdLst>
                <a:gd name="connsiteX0" fmla="*/ 374409 w 374408"/>
                <a:gd name="connsiteY0" fmla="*/ 172917 h 246714"/>
                <a:gd name="connsiteX1" fmla="*/ 299527 w 374408"/>
                <a:gd name="connsiteY1" fmla="*/ 246715 h 246714"/>
                <a:gd name="connsiteX2" fmla="*/ 224645 w 374408"/>
                <a:gd name="connsiteY2" fmla="*/ 86459 h 246714"/>
                <a:gd name="connsiteX3" fmla="*/ 149764 w 374408"/>
                <a:gd name="connsiteY3" fmla="*/ 160256 h 246714"/>
                <a:gd name="connsiteX4" fmla="*/ 74882 w 374408"/>
                <a:gd name="connsiteY4" fmla="*/ 0 h 246714"/>
                <a:gd name="connsiteX5" fmla="*/ 0 w 374408"/>
                <a:gd name="connsiteY5" fmla="*/ 73759 h 2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408" h="246714">
                  <a:moveTo>
                    <a:pt x="374409" y="172917"/>
                  </a:moveTo>
                  <a:lnTo>
                    <a:pt x="299527" y="246715"/>
                  </a:lnTo>
                  <a:lnTo>
                    <a:pt x="224645" y="86459"/>
                  </a:lnTo>
                  <a:lnTo>
                    <a:pt x="149764" y="160256"/>
                  </a:lnTo>
                  <a:lnTo>
                    <a:pt x="74882" y="0"/>
                  </a:lnTo>
                  <a:lnTo>
                    <a:pt x="0" y="73759"/>
                  </a:lnTo>
                </a:path>
              </a:pathLst>
            </a:custGeom>
            <a:noFill/>
            <a:ln w="23211" cap="rnd">
              <a:solidFill>
                <a:srgbClr val="3A3A3A"/>
              </a:solidFill>
              <a:prstDash val="solid"/>
              <a:round/>
            </a:ln>
          </p:spPr>
          <p:txBody>
            <a:bodyPr rtlCol="0" anchor="ctr"/>
            <a:lstStyle/>
            <a:p>
              <a:endParaRPr lang="en-GB"/>
            </a:p>
          </p:txBody>
        </p:sp>
        <p:sp>
          <p:nvSpPr>
            <p:cNvPr id="36" name="Freeform: Shape 35">
              <a:extLst>
                <a:ext uri="{FF2B5EF4-FFF2-40B4-BE49-F238E27FC236}">
                  <a16:creationId xmlns:a16="http://schemas.microsoft.com/office/drawing/2014/main" id="{0A9F52C0-2178-96BB-767F-D70A7CBF4DC6}"/>
                </a:ext>
              </a:extLst>
            </p:cNvPr>
            <p:cNvSpPr/>
            <p:nvPr/>
          </p:nvSpPr>
          <p:spPr>
            <a:xfrm>
              <a:off x="4529363" y="2514493"/>
              <a:ext cx="132340" cy="132340"/>
            </a:xfrm>
            <a:custGeom>
              <a:avLst/>
              <a:gdLst>
                <a:gd name="connsiteX0" fmla="*/ 132340 w 132340"/>
                <a:gd name="connsiteY0" fmla="*/ 66170 h 132340"/>
                <a:gd name="connsiteX1" fmla="*/ 66170 w 132340"/>
                <a:gd name="connsiteY1" fmla="*/ 0 h 132340"/>
                <a:gd name="connsiteX2" fmla="*/ 0 w 132340"/>
                <a:gd name="connsiteY2" fmla="*/ 66170 h 132340"/>
                <a:gd name="connsiteX3" fmla="*/ 66170 w 132340"/>
                <a:gd name="connsiteY3" fmla="*/ 132340 h 132340"/>
                <a:gd name="connsiteX4" fmla="*/ 132340 w 132340"/>
                <a:gd name="connsiteY4" fmla="*/ 66170 h 13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40" h="132340">
                  <a:moveTo>
                    <a:pt x="132340" y="66170"/>
                  </a:moveTo>
                  <a:cubicBezTo>
                    <a:pt x="132340" y="29620"/>
                    <a:pt x="102721" y="0"/>
                    <a:pt x="66170" y="0"/>
                  </a:cubicBezTo>
                  <a:cubicBezTo>
                    <a:pt x="29620" y="0"/>
                    <a:pt x="0" y="29620"/>
                    <a:pt x="0" y="66170"/>
                  </a:cubicBezTo>
                  <a:cubicBezTo>
                    <a:pt x="0" y="102720"/>
                    <a:pt x="29620" y="132340"/>
                    <a:pt x="66170" y="132340"/>
                  </a:cubicBezTo>
                  <a:cubicBezTo>
                    <a:pt x="102721" y="132340"/>
                    <a:pt x="132340" y="102720"/>
                    <a:pt x="132340" y="66170"/>
                  </a:cubicBezTo>
                  <a:close/>
                </a:path>
              </a:pathLst>
            </a:custGeom>
            <a:solidFill>
              <a:srgbClr val="FFFFFF"/>
            </a:solidFill>
            <a:ln w="23211" cap="rnd">
              <a:solidFill>
                <a:srgbClr val="3A3A3A"/>
              </a:solidFill>
              <a:prstDash val="solid"/>
              <a:round/>
            </a:ln>
          </p:spPr>
          <p:txBody>
            <a:bodyPr rtlCol="0" anchor="ctr"/>
            <a:lstStyle/>
            <a:p>
              <a:endParaRPr lang="en-GB"/>
            </a:p>
          </p:txBody>
        </p:sp>
        <p:sp>
          <p:nvSpPr>
            <p:cNvPr id="37" name="Freeform: Shape 36">
              <a:extLst>
                <a:ext uri="{FF2B5EF4-FFF2-40B4-BE49-F238E27FC236}">
                  <a16:creationId xmlns:a16="http://schemas.microsoft.com/office/drawing/2014/main" id="{4B83A066-F44D-7AF9-B867-90ABB65DB11E}"/>
                </a:ext>
              </a:extLst>
            </p:cNvPr>
            <p:cNvSpPr/>
            <p:nvPr/>
          </p:nvSpPr>
          <p:spPr>
            <a:xfrm>
              <a:off x="1307707" y="1576923"/>
              <a:ext cx="132340" cy="132340"/>
            </a:xfrm>
            <a:custGeom>
              <a:avLst/>
              <a:gdLst>
                <a:gd name="connsiteX0" fmla="*/ 132340 w 132340"/>
                <a:gd name="connsiteY0" fmla="*/ 66170 h 132340"/>
                <a:gd name="connsiteX1" fmla="*/ 66170 w 132340"/>
                <a:gd name="connsiteY1" fmla="*/ 0 h 132340"/>
                <a:gd name="connsiteX2" fmla="*/ 0 w 132340"/>
                <a:gd name="connsiteY2" fmla="*/ 66170 h 132340"/>
                <a:gd name="connsiteX3" fmla="*/ 66170 w 132340"/>
                <a:gd name="connsiteY3" fmla="*/ 132340 h 132340"/>
                <a:gd name="connsiteX4" fmla="*/ 132340 w 132340"/>
                <a:gd name="connsiteY4" fmla="*/ 66170 h 13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40" h="132340">
                  <a:moveTo>
                    <a:pt x="132340" y="66170"/>
                  </a:moveTo>
                  <a:cubicBezTo>
                    <a:pt x="132340" y="29620"/>
                    <a:pt x="102720" y="0"/>
                    <a:pt x="66170" y="0"/>
                  </a:cubicBezTo>
                  <a:cubicBezTo>
                    <a:pt x="29620" y="0"/>
                    <a:pt x="0" y="29620"/>
                    <a:pt x="0" y="66170"/>
                  </a:cubicBezTo>
                  <a:cubicBezTo>
                    <a:pt x="0" y="102720"/>
                    <a:pt x="29620" y="132340"/>
                    <a:pt x="66170" y="132340"/>
                  </a:cubicBezTo>
                  <a:cubicBezTo>
                    <a:pt x="102720" y="132340"/>
                    <a:pt x="132340" y="102720"/>
                    <a:pt x="132340" y="66170"/>
                  </a:cubicBezTo>
                  <a:close/>
                </a:path>
              </a:pathLst>
            </a:custGeom>
            <a:solidFill>
              <a:srgbClr val="FFFFFF"/>
            </a:solidFill>
            <a:ln w="23211" cap="rnd">
              <a:solidFill>
                <a:srgbClr val="3A3A3A"/>
              </a:solidFill>
              <a:prstDash val="solid"/>
              <a:round/>
            </a:ln>
          </p:spPr>
          <p:txBody>
            <a:bodyPr rtlCol="0" anchor="ctr"/>
            <a:lstStyle/>
            <a:p>
              <a:endParaRPr lang="en-GB"/>
            </a:p>
          </p:txBody>
        </p:sp>
        <p:grpSp>
          <p:nvGrpSpPr>
            <p:cNvPr id="38" name="Graphic 6">
              <a:extLst>
                <a:ext uri="{FF2B5EF4-FFF2-40B4-BE49-F238E27FC236}">
                  <a16:creationId xmlns:a16="http://schemas.microsoft.com/office/drawing/2014/main" id="{1A87707E-ECB0-BC74-9DD4-BFA45176E253}"/>
                </a:ext>
                <a:ext uri="{C183D7F6-B498-43B3-948B-1728B52AA6E4}">
                  <adec:decorative xmlns:adec="http://schemas.microsoft.com/office/drawing/2017/decorative" val="1"/>
                </a:ext>
              </a:extLst>
            </p:cNvPr>
            <p:cNvGrpSpPr/>
            <p:nvPr/>
          </p:nvGrpSpPr>
          <p:grpSpPr>
            <a:xfrm>
              <a:off x="1477952" y="2818008"/>
              <a:ext cx="124944" cy="72132"/>
              <a:chOff x="1477952" y="2818008"/>
              <a:chExt cx="124944" cy="72132"/>
            </a:xfrm>
          </p:grpSpPr>
          <p:sp>
            <p:nvSpPr>
              <p:cNvPr id="58" name="Freeform: Shape 57">
                <a:extLst>
                  <a:ext uri="{FF2B5EF4-FFF2-40B4-BE49-F238E27FC236}">
                    <a16:creationId xmlns:a16="http://schemas.microsoft.com/office/drawing/2014/main" id="{1804584C-9EAA-6181-594C-C5E409710112}"/>
                  </a:ext>
                </a:extLst>
              </p:cNvPr>
              <p:cNvSpPr/>
              <p:nvPr/>
            </p:nvSpPr>
            <p:spPr>
              <a:xfrm>
                <a:off x="1477952" y="2818008"/>
                <a:ext cx="124944" cy="72132"/>
              </a:xfrm>
              <a:custGeom>
                <a:avLst/>
                <a:gdLst>
                  <a:gd name="connsiteX0" fmla="*/ 0 w 124944"/>
                  <a:gd name="connsiteY0" fmla="*/ 72133 h 72132"/>
                  <a:gd name="connsiteX1" fmla="*/ 124945 w 124944"/>
                  <a:gd name="connsiteY1" fmla="*/ 0 h 72132"/>
                </a:gdLst>
                <a:ahLst/>
                <a:cxnLst>
                  <a:cxn ang="0">
                    <a:pos x="connsiteX0" y="connsiteY0"/>
                  </a:cxn>
                  <a:cxn ang="0">
                    <a:pos x="connsiteX1" y="connsiteY1"/>
                  </a:cxn>
                </a:cxnLst>
                <a:rect l="l" t="t" r="r" b="b"/>
                <a:pathLst>
                  <a:path w="124944" h="72132">
                    <a:moveTo>
                      <a:pt x="0" y="72133"/>
                    </a:moveTo>
                    <a:lnTo>
                      <a:pt x="124945" y="0"/>
                    </a:lnTo>
                  </a:path>
                </a:pathLst>
              </a:custGeom>
              <a:ln w="23211" cap="rnd">
                <a:solidFill>
                  <a:srgbClr val="3A3A3A"/>
                </a:solidFill>
                <a:prstDash val="solid"/>
                <a:round/>
              </a:ln>
            </p:spPr>
            <p:txBody>
              <a:bodyPr rtlCol="0" anchor="ctr"/>
              <a:lstStyle/>
              <a:p>
                <a:endParaRPr lang="en-GB"/>
              </a:p>
            </p:txBody>
          </p:sp>
          <p:sp>
            <p:nvSpPr>
              <p:cNvPr id="59" name="Freeform: Shape 58">
                <a:extLst>
                  <a:ext uri="{FF2B5EF4-FFF2-40B4-BE49-F238E27FC236}">
                    <a16:creationId xmlns:a16="http://schemas.microsoft.com/office/drawing/2014/main" id="{48DC8C35-B2F5-4AD2-F896-7EFB6BD6A349}"/>
                  </a:ext>
                </a:extLst>
              </p:cNvPr>
              <p:cNvSpPr/>
              <p:nvPr/>
            </p:nvSpPr>
            <p:spPr>
              <a:xfrm>
                <a:off x="1477952" y="2818008"/>
                <a:ext cx="124944" cy="72132"/>
              </a:xfrm>
              <a:custGeom>
                <a:avLst/>
                <a:gdLst>
                  <a:gd name="connsiteX0" fmla="*/ 124945 w 124944"/>
                  <a:gd name="connsiteY0" fmla="*/ 72133 h 72132"/>
                  <a:gd name="connsiteX1" fmla="*/ 0 w 124944"/>
                  <a:gd name="connsiteY1" fmla="*/ 0 h 72132"/>
                </a:gdLst>
                <a:ahLst/>
                <a:cxnLst>
                  <a:cxn ang="0">
                    <a:pos x="connsiteX0" y="connsiteY0"/>
                  </a:cxn>
                  <a:cxn ang="0">
                    <a:pos x="connsiteX1" y="connsiteY1"/>
                  </a:cxn>
                </a:cxnLst>
                <a:rect l="l" t="t" r="r" b="b"/>
                <a:pathLst>
                  <a:path w="124944" h="72132">
                    <a:moveTo>
                      <a:pt x="124945" y="72133"/>
                    </a:moveTo>
                    <a:lnTo>
                      <a:pt x="0" y="0"/>
                    </a:lnTo>
                  </a:path>
                </a:pathLst>
              </a:custGeom>
              <a:ln w="23211" cap="rnd">
                <a:solidFill>
                  <a:srgbClr val="3A3A3A"/>
                </a:solidFill>
                <a:prstDash val="solid"/>
                <a:round/>
              </a:ln>
            </p:spPr>
            <p:txBody>
              <a:bodyPr rtlCol="0" anchor="ctr"/>
              <a:lstStyle/>
              <a:p>
                <a:endParaRPr lang="en-GB"/>
              </a:p>
            </p:txBody>
          </p:sp>
        </p:grpSp>
        <p:grpSp>
          <p:nvGrpSpPr>
            <p:cNvPr id="39" name="Graphic 6">
              <a:extLst>
                <a:ext uri="{FF2B5EF4-FFF2-40B4-BE49-F238E27FC236}">
                  <a16:creationId xmlns:a16="http://schemas.microsoft.com/office/drawing/2014/main" id="{8B16C416-9375-AEF0-8DD0-FC5FD8C33694}"/>
                </a:ext>
                <a:ext uri="{C183D7F6-B498-43B3-948B-1728B52AA6E4}">
                  <adec:decorative xmlns:adec="http://schemas.microsoft.com/office/drawing/2017/decorative" val="1"/>
                </a:ext>
              </a:extLst>
            </p:cNvPr>
            <p:cNvGrpSpPr/>
            <p:nvPr/>
          </p:nvGrpSpPr>
          <p:grpSpPr>
            <a:xfrm>
              <a:off x="4484837" y="3459033"/>
              <a:ext cx="124983" cy="72132"/>
              <a:chOff x="4484837" y="3459033"/>
              <a:chExt cx="124983" cy="72132"/>
            </a:xfrm>
          </p:grpSpPr>
          <p:sp>
            <p:nvSpPr>
              <p:cNvPr id="56" name="Freeform: Shape 55">
                <a:extLst>
                  <a:ext uri="{FF2B5EF4-FFF2-40B4-BE49-F238E27FC236}">
                    <a16:creationId xmlns:a16="http://schemas.microsoft.com/office/drawing/2014/main" id="{F466D48F-61A2-3F2A-FBBA-BDC82A034307}"/>
                  </a:ext>
                </a:extLst>
              </p:cNvPr>
              <p:cNvSpPr/>
              <p:nvPr/>
            </p:nvSpPr>
            <p:spPr>
              <a:xfrm>
                <a:off x="4484837" y="3459033"/>
                <a:ext cx="124983" cy="72132"/>
              </a:xfrm>
              <a:custGeom>
                <a:avLst/>
                <a:gdLst>
                  <a:gd name="connsiteX0" fmla="*/ 0 w 124983"/>
                  <a:gd name="connsiteY0" fmla="*/ 72133 h 72132"/>
                  <a:gd name="connsiteX1" fmla="*/ 124984 w 124983"/>
                  <a:gd name="connsiteY1" fmla="*/ 0 h 72132"/>
                </a:gdLst>
                <a:ahLst/>
                <a:cxnLst>
                  <a:cxn ang="0">
                    <a:pos x="connsiteX0" y="connsiteY0"/>
                  </a:cxn>
                  <a:cxn ang="0">
                    <a:pos x="connsiteX1" y="connsiteY1"/>
                  </a:cxn>
                </a:cxnLst>
                <a:rect l="l" t="t" r="r" b="b"/>
                <a:pathLst>
                  <a:path w="124983" h="72132">
                    <a:moveTo>
                      <a:pt x="0" y="72133"/>
                    </a:moveTo>
                    <a:lnTo>
                      <a:pt x="124984" y="0"/>
                    </a:lnTo>
                  </a:path>
                </a:pathLst>
              </a:custGeom>
              <a:ln w="23211" cap="rnd">
                <a:solidFill>
                  <a:srgbClr val="3A3A3A"/>
                </a:solidFill>
                <a:prstDash val="solid"/>
                <a:round/>
              </a:ln>
            </p:spPr>
            <p:txBody>
              <a:bodyPr rtlCol="0" anchor="ctr"/>
              <a:lstStyle/>
              <a:p>
                <a:endParaRPr lang="en-GB"/>
              </a:p>
            </p:txBody>
          </p:sp>
          <p:sp>
            <p:nvSpPr>
              <p:cNvPr id="57" name="Freeform: Shape 56">
                <a:extLst>
                  <a:ext uri="{FF2B5EF4-FFF2-40B4-BE49-F238E27FC236}">
                    <a16:creationId xmlns:a16="http://schemas.microsoft.com/office/drawing/2014/main" id="{F6AC4100-AD2B-CF69-EB90-E69680DC96C7}"/>
                  </a:ext>
                </a:extLst>
              </p:cNvPr>
              <p:cNvSpPr/>
              <p:nvPr/>
            </p:nvSpPr>
            <p:spPr>
              <a:xfrm>
                <a:off x="4484837" y="3459033"/>
                <a:ext cx="124983" cy="72132"/>
              </a:xfrm>
              <a:custGeom>
                <a:avLst/>
                <a:gdLst>
                  <a:gd name="connsiteX0" fmla="*/ 124984 w 124983"/>
                  <a:gd name="connsiteY0" fmla="*/ 72133 h 72132"/>
                  <a:gd name="connsiteX1" fmla="*/ 0 w 124983"/>
                  <a:gd name="connsiteY1" fmla="*/ 0 h 72132"/>
                </a:gdLst>
                <a:ahLst/>
                <a:cxnLst>
                  <a:cxn ang="0">
                    <a:pos x="connsiteX0" y="connsiteY0"/>
                  </a:cxn>
                  <a:cxn ang="0">
                    <a:pos x="connsiteX1" y="connsiteY1"/>
                  </a:cxn>
                </a:cxnLst>
                <a:rect l="l" t="t" r="r" b="b"/>
                <a:pathLst>
                  <a:path w="124983" h="72132">
                    <a:moveTo>
                      <a:pt x="124984" y="72133"/>
                    </a:moveTo>
                    <a:lnTo>
                      <a:pt x="0" y="0"/>
                    </a:lnTo>
                  </a:path>
                </a:pathLst>
              </a:custGeom>
              <a:ln w="23211" cap="rnd">
                <a:solidFill>
                  <a:srgbClr val="3A3A3A"/>
                </a:solidFill>
                <a:prstDash val="solid"/>
                <a:round/>
              </a:ln>
            </p:spPr>
            <p:txBody>
              <a:bodyPr rtlCol="0" anchor="ctr"/>
              <a:lstStyle/>
              <a:p>
                <a:endParaRPr lang="en-GB"/>
              </a:p>
            </p:txBody>
          </p:sp>
        </p:grpSp>
        <p:grpSp>
          <p:nvGrpSpPr>
            <p:cNvPr id="40" name="Graphic 6">
              <a:extLst>
                <a:ext uri="{FF2B5EF4-FFF2-40B4-BE49-F238E27FC236}">
                  <a16:creationId xmlns:a16="http://schemas.microsoft.com/office/drawing/2014/main" id="{D5284B15-BD7C-601C-79A0-033BD85182C9}"/>
                </a:ext>
                <a:ext uri="{C183D7F6-B498-43B3-948B-1728B52AA6E4}">
                  <adec:decorative xmlns:adec="http://schemas.microsoft.com/office/drawing/2017/decorative" val="1"/>
                </a:ext>
              </a:extLst>
            </p:cNvPr>
            <p:cNvGrpSpPr/>
            <p:nvPr/>
          </p:nvGrpSpPr>
          <p:grpSpPr>
            <a:xfrm>
              <a:off x="3075868" y="5086452"/>
              <a:ext cx="124944" cy="72132"/>
              <a:chOff x="3075868" y="5086452"/>
              <a:chExt cx="124944" cy="72132"/>
            </a:xfrm>
          </p:grpSpPr>
          <p:sp>
            <p:nvSpPr>
              <p:cNvPr id="54" name="Freeform: Shape 53">
                <a:extLst>
                  <a:ext uri="{FF2B5EF4-FFF2-40B4-BE49-F238E27FC236}">
                    <a16:creationId xmlns:a16="http://schemas.microsoft.com/office/drawing/2014/main" id="{51FEC5DB-7EEC-579A-AD3C-A2D9FD9A98DF}"/>
                  </a:ext>
                </a:extLst>
              </p:cNvPr>
              <p:cNvSpPr/>
              <p:nvPr/>
            </p:nvSpPr>
            <p:spPr>
              <a:xfrm>
                <a:off x="3075868" y="5086452"/>
                <a:ext cx="124944" cy="72132"/>
              </a:xfrm>
              <a:custGeom>
                <a:avLst/>
                <a:gdLst>
                  <a:gd name="connsiteX0" fmla="*/ 0 w 124944"/>
                  <a:gd name="connsiteY0" fmla="*/ 72133 h 72132"/>
                  <a:gd name="connsiteX1" fmla="*/ 124945 w 124944"/>
                  <a:gd name="connsiteY1" fmla="*/ 0 h 72132"/>
                </a:gdLst>
                <a:ahLst/>
                <a:cxnLst>
                  <a:cxn ang="0">
                    <a:pos x="connsiteX0" y="connsiteY0"/>
                  </a:cxn>
                  <a:cxn ang="0">
                    <a:pos x="connsiteX1" y="connsiteY1"/>
                  </a:cxn>
                </a:cxnLst>
                <a:rect l="l" t="t" r="r" b="b"/>
                <a:pathLst>
                  <a:path w="124944" h="72132">
                    <a:moveTo>
                      <a:pt x="0" y="72133"/>
                    </a:moveTo>
                    <a:lnTo>
                      <a:pt x="124945" y="0"/>
                    </a:lnTo>
                  </a:path>
                </a:pathLst>
              </a:custGeom>
              <a:ln w="23211" cap="rnd">
                <a:solidFill>
                  <a:srgbClr val="3A3A3A"/>
                </a:solidFill>
                <a:prstDash val="solid"/>
                <a:round/>
              </a:ln>
            </p:spPr>
            <p:txBody>
              <a:bodyPr rtlCol="0" anchor="ctr"/>
              <a:lstStyle/>
              <a:p>
                <a:endParaRPr lang="en-GB"/>
              </a:p>
            </p:txBody>
          </p:sp>
          <p:sp>
            <p:nvSpPr>
              <p:cNvPr id="55" name="Freeform: Shape 54">
                <a:extLst>
                  <a:ext uri="{FF2B5EF4-FFF2-40B4-BE49-F238E27FC236}">
                    <a16:creationId xmlns:a16="http://schemas.microsoft.com/office/drawing/2014/main" id="{583DB8ED-C04A-CA7D-7871-7E7B51B38140}"/>
                  </a:ext>
                </a:extLst>
              </p:cNvPr>
              <p:cNvSpPr/>
              <p:nvPr/>
            </p:nvSpPr>
            <p:spPr>
              <a:xfrm>
                <a:off x="3075868" y="5086452"/>
                <a:ext cx="124944" cy="72132"/>
              </a:xfrm>
              <a:custGeom>
                <a:avLst/>
                <a:gdLst>
                  <a:gd name="connsiteX0" fmla="*/ 124945 w 124944"/>
                  <a:gd name="connsiteY0" fmla="*/ 72133 h 72132"/>
                  <a:gd name="connsiteX1" fmla="*/ 0 w 124944"/>
                  <a:gd name="connsiteY1" fmla="*/ 0 h 72132"/>
                </a:gdLst>
                <a:ahLst/>
                <a:cxnLst>
                  <a:cxn ang="0">
                    <a:pos x="connsiteX0" y="connsiteY0"/>
                  </a:cxn>
                  <a:cxn ang="0">
                    <a:pos x="connsiteX1" y="connsiteY1"/>
                  </a:cxn>
                </a:cxnLst>
                <a:rect l="l" t="t" r="r" b="b"/>
                <a:pathLst>
                  <a:path w="124944" h="72132">
                    <a:moveTo>
                      <a:pt x="124945" y="72133"/>
                    </a:moveTo>
                    <a:lnTo>
                      <a:pt x="0" y="0"/>
                    </a:lnTo>
                  </a:path>
                </a:pathLst>
              </a:custGeom>
              <a:ln w="23211" cap="rnd">
                <a:solidFill>
                  <a:srgbClr val="3A3A3A"/>
                </a:solidFill>
                <a:prstDash val="solid"/>
                <a:round/>
              </a:ln>
            </p:spPr>
            <p:txBody>
              <a:bodyPr rtlCol="0" anchor="ctr"/>
              <a:lstStyle/>
              <a:p>
                <a:endParaRPr lang="en-GB"/>
              </a:p>
            </p:txBody>
          </p:sp>
        </p:grpSp>
        <p:grpSp>
          <p:nvGrpSpPr>
            <p:cNvPr id="41" name="Graphic 6">
              <a:extLst>
                <a:ext uri="{FF2B5EF4-FFF2-40B4-BE49-F238E27FC236}">
                  <a16:creationId xmlns:a16="http://schemas.microsoft.com/office/drawing/2014/main" id="{A7B7E3C9-7ADB-DA2F-AEF1-793186798334}"/>
                </a:ext>
                <a:ext uri="{C183D7F6-B498-43B3-948B-1728B52AA6E4}">
                  <adec:decorative xmlns:adec="http://schemas.microsoft.com/office/drawing/2017/decorative" val="1"/>
                </a:ext>
              </a:extLst>
            </p:cNvPr>
            <p:cNvGrpSpPr/>
            <p:nvPr/>
          </p:nvGrpSpPr>
          <p:grpSpPr>
            <a:xfrm>
              <a:off x="698431" y="3142547"/>
              <a:ext cx="427918" cy="480459"/>
              <a:chOff x="698431" y="3142547"/>
              <a:chExt cx="427918" cy="480459"/>
            </a:xfrm>
          </p:grpSpPr>
          <p:grpSp>
            <p:nvGrpSpPr>
              <p:cNvPr id="42" name="Graphic 6">
                <a:extLst>
                  <a:ext uri="{FF2B5EF4-FFF2-40B4-BE49-F238E27FC236}">
                    <a16:creationId xmlns:a16="http://schemas.microsoft.com/office/drawing/2014/main" id="{A4324C8A-F7A7-B241-EFA8-98D5C7892111}"/>
                  </a:ext>
                  <a:ext uri="{C183D7F6-B498-43B3-948B-1728B52AA6E4}">
                    <adec:decorative xmlns:adec="http://schemas.microsoft.com/office/drawing/2017/decorative" val="1"/>
                  </a:ext>
                </a:extLst>
              </p:cNvPr>
              <p:cNvGrpSpPr/>
              <p:nvPr/>
            </p:nvGrpSpPr>
            <p:grpSpPr>
              <a:xfrm>
                <a:off x="698431" y="3142547"/>
                <a:ext cx="427918" cy="480459"/>
                <a:chOff x="698431" y="3142547"/>
                <a:chExt cx="427918" cy="480459"/>
              </a:xfrm>
            </p:grpSpPr>
            <p:sp>
              <p:nvSpPr>
                <p:cNvPr id="49" name="Freeform: Shape 48">
                  <a:extLst>
                    <a:ext uri="{FF2B5EF4-FFF2-40B4-BE49-F238E27FC236}">
                      <a16:creationId xmlns:a16="http://schemas.microsoft.com/office/drawing/2014/main" id="{8029E094-AD7A-6B18-C067-08C596B83C9D}"/>
                    </a:ext>
                  </a:extLst>
                </p:cNvPr>
                <p:cNvSpPr/>
                <p:nvPr/>
              </p:nvSpPr>
              <p:spPr>
                <a:xfrm>
                  <a:off x="912971" y="3297034"/>
                  <a:ext cx="213378" cy="136250"/>
                </a:xfrm>
                <a:custGeom>
                  <a:avLst/>
                  <a:gdLst>
                    <a:gd name="connsiteX0" fmla="*/ 213378 w 213378"/>
                    <a:gd name="connsiteY0" fmla="*/ 81928 h 136250"/>
                    <a:gd name="connsiteX1" fmla="*/ 125487 w 213378"/>
                    <a:gd name="connsiteY1" fmla="*/ 132688 h 136250"/>
                    <a:gd name="connsiteX2" fmla="*/ 119292 w 213378"/>
                    <a:gd name="connsiteY2" fmla="*/ 136251 h 136250"/>
                    <a:gd name="connsiteX3" fmla="*/ 0 w 213378"/>
                    <a:gd name="connsiteY3" fmla="*/ 54322 h 136250"/>
                    <a:gd name="connsiteX4" fmla="*/ 94086 w 213378"/>
                    <a:gd name="connsiteY4" fmla="*/ 0 h 136250"/>
                    <a:gd name="connsiteX5" fmla="*/ 213378 w 213378"/>
                    <a:gd name="connsiteY5" fmla="*/ 81928 h 13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78" h="136250">
                      <a:moveTo>
                        <a:pt x="213378" y="81928"/>
                      </a:moveTo>
                      <a:lnTo>
                        <a:pt x="125487" y="132688"/>
                      </a:lnTo>
                      <a:lnTo>
                        <a:pt x="119292" y="136251"/>
                      </a:lnTo>
                      <a:lnTo>
                        <a:pt x="0" y="54322"/>
                      </a:lnTo>
                      <a:lnTo>
                        <a:pt x="94086" y="0"/>
                      </a:lnTo>
                      <a:lnTo>
                        <a:pt x="213378" y="81928"/>
                      </a:lnTo>
                      <a:close/>
                    </a:path>
                  </a:pathLst>
                </a:custGeom>
                <a:solidFill>
                  <a:srgbClr val="FFFFFF"/>
                </a:solidFill>
                <a:ln w="3868"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F7BBF4CA-3B77-55D6-0229-05AC5371A76A}"/>
                    </a:ext>
                  </a:extLst>
                </p:cNvPr>
                <p:cNvSpPr/>
                <p:nvPr/>
              </p:nvSpPr>
              <p:spPr>
                <a:xfrm>
                  <a:off x="942397" y="3429723"/>
                  <a:ext cx="120182" cy="193283"/>
                </a:xfrm>
                <a:custGeom>
                  <a:avLst/>
                  <a:gdLst>
                    <a:gd name="connsiteX0" fmla="*/ 96061 w 120182"/>
                    <a:gd name="connsiteY0" fmla="*/ 0 h 193283"/>
                    <a:gd name="connsiteX1" fmla="*/ 120182 w 120182"/>
                    <a:gd name="connsiteY1" fmla="*/ 139000 h 193283"/>
                    <a:gd name="connsiteX2" fmla="*/ 26096 w 120182"/>
                    <a:gd name="connsiteY2" fmla="*/ 193283 h 193283"/>
                    <a:gd name="connsiteX3" fmla="*/ 0 w 120182"/>
                    <a:gd name="connsiteY3" fmla="*/ 43171 h 193283"/>
                    <a:gd name="connsiteX4" fmla="*/ 89866 w 120182"/>
                    <a:gd name="connsiteY4" fmla="*/ 3562 h 193283"/>
                    <a:gd name="connsiteX5" fmla="*/ 96061 w 120182"/>
                    <a:gd name="connsiteY5" fmla="*/ 0 h 19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182" h="193283">
                      <a:moveTo>
                        <a:pt x="96061" y="0"/>
                      </a:moveTo>
                      <a:lnTo>
                        <a:pt x="120182" y="139000"/>
                      </a:lnTo>
                      <a:lnTo>
                        <a:pt x="26096" y="193283"/>
                      </a:lnTo>
                      <a:lnTo>
                        <a:pt x="0" y="43171"/>
                      </a:lnTo>
                      <a:lnTo>
                        <a:pt x="89866" y="3562"/>
                      </a:lnTo>
                      <a:lnTo>
                        <a:pt x="96061" y="0"/>
                      </a:lnTo>
                      <a:close/>
                    </a:path>
                  </a:pathLst>
                </a:custGeom>
                <a:solidFill>
                  <a:srgbClr val="FFFFFF"/>
                </a:solidFill>
                <a:ln w="3868"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8DCE7D3-EFB6-8181-0363-9DE322C67B94}"/>
                    </a:ext>
                  </a:extLst>
                </p:cNvPr>
                <p:cNvSpPr/>
                <p:nvPr/>
              </p:nvSpPr>
              <p:spPr>
                <a:xfrm>
                  <a:off x="698431" y="3196869"/>
                  <a:ext cx="333831" cy="426136"/>
                </a:xfrm>
                <a:custGeom>
                  <a:avLst/>
                  <a:gdLst>
                    <a:gd name="connsiteX0" fmla="*/ 333832 w 333831"/>
                    <a:gd name="connsiteY0" fmla="*/ 236416 h 426136"/>
                    <a:gd name="connsiteX1" fmla="*/ 243966 w 333831"/>
                    <a:gd name="connsiteY1" fmla="*/ 276025 h 426136"/>
                    <a:gd name="connsiteX2" fmla="*/ 270062 w 333831"/>
                    <a:gd name="connsiteY2" fmla="*/ 426137 h 426136"/>
                    <a:gd name="connsiteX3" fmla="*/ 166916 w 333831"/>
                    <a:gd name="connsiteY3" fmla="*/ 296197 h 426136"/>
                    <a:gd name="connsiteX4" fmla="*/ 63769 w 333831"/>
                    <a:gd name="connsiteY4" fmla="*/ 307077 h 426136"/>
                    <a:gd name="connsiteX5" fmla="*/ 89866 w 333831"/>
                    <a:gd name="connsiteY5" fmla="*/ 187088 h 426136"/>
                    <a:gd name="connsiteX6" fmla="*/ 0 w 333831"/>
                    <a:gd name="connsiteY6" fmla="*/ 43674 h 426136"/>
                    <a:gd name="connsiteX7" fmla="*/ 119331 w 333831"/>
                    <a:gd name="connsiteY7" fmla="*/ 99507 h 426136"/>
                    <a:gd name="connsiteX8" fmla="*/ 157778 w 333831"/>
                    <a:gd name="connsiteY8" fmla="*/ 19166 h 426136"/>
                    <a:gd name="connsiteX9" fmla="*/ 166916 w 333831"/>
                    <a:gd name="connsiteY9" fmla="*/ 0 h 426136"/>
                    <a:gd name="connsiteX10" fmla="*/ 214540 w 333831"/>
                    <a:gd name="connsiteY10" fmla="*/ 154487 h 426136"/>
                    <a:gd name="connsiteX11" fmla="*/ 333832 w 333831"/>
                    <a:gd name="connsiteY11" fmla="*/ 236416 h 42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831" h="426136">
                      <a:moveTo>
                        <a:pt x="333832" y="236416"/>
                      </a:moveTo>
                      <a:lnTo>
                        <a:pt x="243966" y="276025"/>
                      </a:lnTo>
                      <a:lnTo>
                        <a:pt x="270062" y="426137"/>
                      </a:lnTo>
                      <a:lnTo>
                        <a:pt x="166916" y="296197"/>
                      </a:lnTo>
                      <a:lnTo>
                        <a:pt x="63769" y="307077"/>
                      </a:lnTo>
                      <a:lnTo>
                        <a:pt x="89866" y="187088"/>
                      </a:lnTo>
                      <a:lnTo>
                        <a:pt x="0" y="43674"/>
                      </a:lnTo>
                      <a:lnTo>
                        <a:pt x="119331" y="99507"/>
                      </a:lnTo>
                      <a:lnTo>
                        <a:pt x="157778" y="19166"/>
                      </a:lnTo>
                      <a:lnTo>
                        <a:pt x="166916" y="0"/>
                      </a:lnTo>
                      <a:lnTo>
                        <a:pt x="214540" y="154487"/>
                      </a:lnTo>
                      <a:lnTo>
                        <a:pt x="333832" y="236416"/>
                      </a:lnTo>
                      <a:close/>
                    </a:path>
                  </a:pathLst>
                </a:custGeom>
                <a:solidFill>
                  <a:schemeClr val="accent3"/>
                </a:solidFill>
                <a:ln w="3868"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B8B5A7A0-38EB-C0B1-8066-5859DDF79824}"/>
                    </a:ext>
                  </a:extLst>
                </p:cNvPr>
                <p:cNvSpPr/>
                <p:nvPr/>
              </p:nvSpPr>
              <p:spPr>
                <a:xfrm>
                  <a:off x="865347" y="3142547"/>
                  <a:ext cx="141709" cy="208809"/>
                </a:xfrm>
                <a:custGeom>
                  <a:avLst/>
                  <a:gdLst>
                    <a:gd name="connsiteX0" fmla="*/ 94125 w 141709"/>
                    <a:gd name="connsiteY0" fmla="*/ 0 h 208809"/>
                    <a:gd name="connsiteX1" fmla="*/ 141710 w 141709"/>
                    <a:gd name="connsiteY1" fmla="*/ 154487 h 208809"/>
                    <a:gd name="connsiteX2" fmla="*/ 47624 w 141709"/>
                    <a:gd name="connsiteY2" fmla="*/ 208809 h 208809"/>
                    <a:gd name="connsiteX3" fmla="*/ 0 w 141709"/>
                    <a:gd name="connsiteY3" fmla="*/ 54322 h 208809"/>
                    <a:gd name="connsiteX4" fmla="*/ 94125 w 141709"/>
                    <a:gd name="connsiteY4" fmla="*/ 0 h 208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09" h="208809">
                      <a:moveTo>
                        <a:pt x="94125" y="0"/>
                      </a:moveTo>
                      <a:lnTo>
                        <a:pt x="141710" y="154487"/>
                      </a:lnTo>
                      <a:lnTo>
                        <a:pt x="47624" y="208809"/>
                      </a:lnTo>
                      <a:lnTo>
                        <a:pt x="0" y="54322"/>
                      </a:lnTo>
                      <a:lnTo>
                        <a:pt x="94125" y="0"/>
                      </a:lnTo>
                      <a:close/>
                    </a:path>
                  </a:pathLst>
                </a:custGeom>
                <a:solidFill>
                  <a:srgbClr val="FFFFFF"/>
                </a:solidFill>
                <a:ln w="3868"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C4A7E7F4-1580-A533-6EA0-CB8AF1A8A37F}"/>
                    </a:ext>
                  </a:extLst>
                </p:cNvPr>
                <p:cNvSpPr/>
                <p:nvPr/>
              </p:nvSpPr>
              <p:spPr>
                <a:xfrm>
                  <a:off x="698431" y="3186222"/>
                  <a:ext cx="157778" cy="110154"/>
                </a:xfrm>
                <a:custGeom>
                  <a:avLst/>
                  <a:gdLst>
                    <a:gd name="connsiteX0" fmla="*/ 157778 w 157778"/>
                    <a:gd name="connsiteY0" fmla="*/ 29813 h 110154"/>
                    <a:gd name="connsiteX1" fmla="*/ 119331 w 157778"/>
                    <a:gd name="connsiteY1" fmla="*/ 110154 h 110154"/>
                    <a:gd name="connsiteX2" fmla="*/ 0 w 157778"/>
                    <a:gd name="connsiteY2" fmla="*/ 54322 h 110154"/>
                    <a:gd name="connsiteX3" fmla="*/ 94086 w 157778"/>
                    <a:gd name="connsiteY3" fmla="*/ 0 h 110154"/>
                    <a:gd name="connsiteX4" fmla="*/ 157778 w 157778"/>
                    <a:gd name="connsiteY4" fmla="*/ 29813 h 11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78" h="110154">
                      <a:moveTo>
                        <a:pt x="157778" y="29813"/>
                      </a:moveTo>
                      <a:lnTo>
                        <a:pt x="119331" y="110154"/>
                      </a:lnTo>
                      <a:lnTo>
                        <a:pt x="0" y="54322"/>
                      </a:lnTo>
                      <a:lnTo>
                        <a:pt x="94086" y="0"/>
                      </a:lnTo>
                      <a:lnTo>
                        <a:pt x="157778" y="29813"/>
                      </a:lnTo>
                      <a:close/>
                    </a:path>
                  </a:pathLst>
                </a:custGeom>
                <a:solidFill>
                  <a:srgbClr val="FFFFFF"/>
                </a:solidFill>
                <a:ln w="3868" cap="flat">
                  <a:noFill/>
                  <a:prstDash val="solid"/>
                  <a:miter/>
                </a:ln>
              </p:spPr>
              <p:txBody>
                <a:bodyPr rtlCol="0" anchor="ctr"/>
                <a:lstStyle/>
                <a:p>
                  <a:endParaRPr lang="en-GB"/>
                </a:p>
              </p:txBody>
            </p:sp>
          </p:grpSp>
          <p:grpSp>
            <p:nvGrpSpPr>
              <p:cNvPr id="43" name="Graphic 6">
                <a:extLst>
                  <a:ext uri="{FF2B5EF4-FFF2-40B4-BE49-F238E27FC236}">
                    <a16:creationId xmlns:a16="http://schemas.microsoft.com/office/drawing/2014/main" id="{135B4EF1-686B-87A1-53FD-FBC42AB80634}"/>
                  </a:ext>
                  <a:ext uri="{C183D7F6-B498-43B3-948B-1728B52AA6E4}">
                    <adec:decorative xmlns:adec="http://schemas.microsoft.com/office/drawing/2017/decorative" val="1"/>
                  </a:ext>
                </a:extLst>
              </p:cNvPr>
              <p:cNvGrpSpPr/>
              <p:nvPr/>
            </p:nvGrpSpPr>
            <p:grpSpPr>
              <a:xfrm>
                <a:off x="698431" y="3142547"/>
                <a:ext cx="427917" cy="480459"/>
                <a:chOff x="698431" y="3142547"/>
                <a:chExt cx="427917" cy="480459"/>
              </a:xfrm>
              <a:noFill/>
            </p:grpSpPr>
            <p:sp>
              <p:nvSpPr>
                <p:cNvPr id="44" name="Freeform: Shape 43">
                  <a:extLst>
                    <a:ext uri="{FF2B5EF4-FFF2-40B4-BE49-F238E27FC236}">
                      <a16:creationId xmlns:a16="http://schemas.microsoft.com/office/drawing/2014/main" id="{E97FB645-7734-5C87-401F-76A88B1B20E5}"/>
                    </a:ext>
                  </a:extLst>
                </p:cNvPr>
                <p:cNvSpPr/>
                <p:nvPr/>
              </p:nvSpPr>
              <p:spPr>
                <a:xfrm>
                  <a:off x="698431" y="3196869"/>
                  <a:ext cx="333831" cy="426136"/>
                </a:xfrm>
                <a:custGeom>
                  <a:avLst/>
                  <a:gdLst>
                    <a:gd name="connsiteX0" fmla="*/ 0 w 333831"/>
                    <a:gd name="connsiteY0" fmla="*/ 43674 h 426136"/>
                    <a:gd name="connsiteX1" fmla="*/ 89866 w 333831"/>
                    <a:gd name="connsiteY1" fmla="*/ 187088 h 426136"/>
                    <a:gd name="connsiteX2" fmla="*/ 63769 w 333831"/>
                    <a:gd name="connsiteY2" fmla="*/ 307077 h 426136"/>
                    <a:gd name="connsiteX3" fmla="*/ 166916 w 333831"/>
                    <a:gd name="connsiteY3" fmla="*/ 296197 h 426136"/>
                    <a:gd name="connsiteX4" fmla="*/ 270062 w 333831"/>
                    <a:gd name="connsiteY4" fmla="*/ 426137 h 426136"/>
                    <a:gd name="connsiteX5" fmla="*/ 243966 w 333831"/>
                    <a:gd name="connsiteY5" fmla="*/ 276025 h 426136"/>
                    <a:gd name="connsiteX6" fmla="*/ 333832 w 333831"/>
                    <a:gd name="connsiteY6" fmla="*/ 236416 h 426136"/>
                    <a:gd name="connsiteX7" fmla="*/ 214540 w 333831"/>
                    <a:gd name="connsiteY7" fmla="*/ 154487 h 426136"/>
                    <a:gd name="connsiteX8" fmla="*/ 166916 w 333831"/>
                    <a:gd name="connsiteY8" fmla="*/ 0 h 426136"/>
                    <a:gd name="connsiteX9" fmla="*/ 157778 w 333831"/>
                    <a:gd name="connsiteY9" fmla="*/ 19166 h 426136"/>
                    <a:gd name="connsiteX10" fmla="*/ 119331 w 333831"/>
                    <a:gd name="connsiteY10" fmla="*/ 99507 h 426136"/>
                    <a:gd name="connsiteX11" fmla="*/ 0 w 333831"/>
                    <a:gd name="connsiteY11" fmla="*/ 43674 h 42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831" h="426136">
                      <a:moveTo>
                        <a:pt x="0" y="43674"/>
                      </a:moveTo>
                      <a:lnTo>
                        <a:pt x="89866" y="187088"/>
                      </a:lnTo>
                      <a:lnTo>
                        <a:pt x="63769" y="307077"/>
                      </a:lnTo>
                      <a:lnTo>
                        <a:pt x="166916" y="296197"/>
                      </a:lnTo>
                      <a:lnTo>
                        <a:pt x="270062" y="426137"/>
                      </a:lnTo>
                      <a:lnTo>
                        <a:pt x="243966" y="276025"/>
                      </a:lnTo>
                      <a:lnTo>
                        <a:pt x="333832" y="236416"/>
                      </a:lnTo>
                      <a:lnTo>
                        <a:pt x="214540" y="154487"/>
                      </a:lnTo>
                      <a:lnTo>
                        <a:pt x="166916" y="0"/>
                      </a:lnTo>
                      <a:lnTo>
                        <a:pt x="157778" y="19166"/>
                      </a:lnTo>
                      <a:lnTo>
                        <a:pt x="119331" y="99507"/>
                      </a:lnTo>
                      <a:lnTo>
                        <a:pt x="0" y="43674"/>
                      </a:lnTo>
                      <a:close/>
                    </a:path>
                  </a:pathLst>
                </a:custGeom>
                <a:noFill/>
                <a:ln w="23211" cap="rnd">
                  <a:solidFill>
                    <a:srgbClr val="3A3A3A"/>
                  </a:solidFill>
                  <a:prstDash val="solid"/>
                  <a:round/>
                </a:ln>
              </p:spPr>
              <p:txBody>
                <a:bodyPr rtlCol="0" anchor="ctr"/>
                <a:lstStyle/>
                <a:p>
                  <a:endParaRPr lang="en-GB"/>
                </a:p>
              </p:txBody>
            </p:sp>
            <p:sp>
              <p:nvSpPr>
                <p:cNvPr id="45" name="Freeform: Shape 44">
                  <a:extLst>
                    <a:ext uri="{FF2B5EF4-FFF2-40B4-BE49-F238E27FC236}">
                      <a16:creationId xmlns:a16="http://schemas.microsoft.com/office/drawing/2014/main" id="{30881799-9716-9E54-FFA3-081D2CFC191C}"/>
                    </a:ext>
                  </a:extLst>
                </p:cNvPr>
                <p:cNvSpPr/>
                <p:nvPr/>
              </p:nvSpPr>
              <p:spPr>
                <a:xfrm>
                  <a:off x="865347" y="3142547"/>
                  <a:ext cx="261001" cy="290737"/>
                </a:xfrm>
                <a:custGeom>
                  <a:avLst/>
                  <a:gdLst>
                    <a:gd name="connsiteX0" fmla="*/ 0 w 261001"/>
                    <a:gd name="connsiteY0" fmla="*/ 54322 h 290737"/>
                    <a:gd name="connsiteX1" fmla="*/ 94125 w 261001"/>
                    <a:gd name="connsiteY1" fmla="*/ 0 h 290737"/>
                    <a:gd name="connsiteX2" fmla="*/ 141710 w 261001"/>
                    <a:gd name="connsiteY2" fmla="*/ 154487 h 290737"/>
                    <a:gd name="connsiteX3" fmla="*/ 261002 w 261001"/>
                    <a:gd name="connsiteY3" fmla="*/ 236416 h 290737"/>
                    <a:gd name="connsiteX4" fmla="*/ 173111 w 261001"/>
                    <a:gd name="connsiteY4" fmla="*/ 287176 h 290737"/>
                    <a:gd name="connsiteX5" fmla="*/ 166916 w 261001"/>
                    <a:gd name="connsiteY5" fmla="*/ 290738 h 29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001" h="290737">
                      <a:moveTo>
                        <a:pt x="0" y="54322"/>
                      </a:moveTo>
                      <a:lnTo>
                        <a:pt x="94125" y="0"/>
                      </a:lnTo>
                      <a:lnTo>
                        <a:pt x="141710" y="154487"/>
                      </a:lnTo>
                      <a:lnTo>
                        <a:pt x="261002" y="236416"/>
                      </a:lnTo>
                      <a:lnTo>
                        <a:pt x="173111" y="287176"/>
                      </a:lnTo>
                      <a:lnTo>
                        <a:pt x="166916" y="290738"/>
                      </a:lnTo>
                    </a:path>
                  </a:pathLst>
                </a:custGeom>
                <a:noFill/>
                <a:ln w="23211" cap="rnd">
                  <a:solidFill>
                    <a:srgbClr val="3A3A3A"/>
                  </a:solidFill>
                  <a:prstDash val="solid"/>
                  <a:round/>
                </a:ln>
              </p:spPr>
              <p:txBody>
                <a:bodyPr rtlCol="0" anchor="ctr"/>
                <a:lstStyle/>
                <a:p>
                  <a:endParaRPr lang="en-GB"/>
                </a:p>
              </p:txBody>
            </p:sp>
            <p:sp>
              <p:nvSpPr>
                <p:cNvPr id="46" name="Freeform: Shape 45">
                  <a:extLst>
                    <a:ext uri="{FF2B5EF4-FFF2-40B4-BE49-F238E27FC236}">
                      <a16:creationId xmlns:a16="http://schemas.microsoft.com/office/drawing/2014/main" id="{19E29A7A-CF35-E8E6-2F6F-BE4AFC822374}"/>
                    </a:ext>
                  </a:extLst>
                </p:cNvPr>
                <p:cNvSpPr/>
                <p:nvPr/>
              </p:nvSpPr>
              <p:spPr>
                <a:xfrm>
                  <a:off x="968493" y="3429723"/>
                  <a:ext cx="94086" cy="193283"/>
                </a:xfrm>
                <a:custGeom>
                  <a:avLst/>
                  <a:gdLst>
                    <a:gd name="connsiteX0" fmla="*/ 69964 w 94086"/>
                    <a:gd name="connsiteY0" fmla="*/ 0 h 193283"/>
                    <a:gd name="connsiteX1" fmla="*/ 94086 w 94086"/>
                    <a:gd name="connsiteY1" fmla="*/ 139000 h 193283"/>
                    <a:gd name="connsiteX2" fmla="*/ 0 w 94086"/>
                    <a:gd name="connsiteY2" fmla="*/ 193283 h 193283"/>
                  </a:gdLst>
                  <a:ahLst/>
                  <a:cxnLst>
                    <a:cxn ang="0">
                      <a:pos x="connsiteX0" y="connsiteY0"/>
                    </a:cxn>
                    <a:cxn ang="0">
                      <a:pos x="connsiteX1" y="connsiteY1"/>
                    </a:cxn>
                    <a:cxn ang="0">
                      <a:pos x="connsiteX2" y="connsiteY2"/>
                    </a:cxn>
                  </a:cxnLst>
                  <a:rect l="l" t="t" r="r" b="b"/>
                  <a:pathLst>
                    <a:path w="94086" h="193283">
                      <a:moveTo>
                        <a:pt x="69964" y="0"/>
                      </a:moveTo>
                      <a:lnTo>
                        <a:pt x="94086" y="139000"/>
                      </a:lnTo>
                      <a:lnTo>
                        <a:pt x="0" y="193283"/>
                      </a:lnTo>
                    </a:path>
                  </a:pathLst>
                </a:custGeom>
                <a:noFill/>
                <a:ln w="23211" cap="rnd">
                  <a:solidFill>
                    <a:srgbClr val="3A3A3A"/>
                  </a:solidFill>
                  <a:prstDash val="solid"/>
                  <a:round/>
                </a:ln>
              </p:spPr>
              <p:txBody>
                <a:bodyPr rtlCol="0" anchor="ctr"/>
                <a:lstStyle/>
                <a:p>
                  <a:endParaRPr lang="en-GB"/>
                </a:p>
              </p:txBody>
            </p:sp>
            <p:sp>
              <p:nvSpPr>
                <p:cNvPr id="47" name="Freeform: Shape 46">
                  <a:extLst>
                    <a:ext uri="{FF2B5EF4-FFF2-40B4-BE49-F238E27FC236}">
                      <a16:creationId xmlns:a16="http://schemas.microsoft.com/office/drawing/2014/main" id="{4EAC9554-7FF2-EBD7-DA4C-81B75F9898A3}"/>
                    </a:ext>
                  </a:extLst>
                </p:cNvPr>
                <p:cNvSpPr/>
                <p:nvPr/>
              </p:nvSpPr>
              <p:spPr>
                <a:xfrm>
                  <a:off x="698431" y="3186222"/>
                  <a:ext cx="157778" cy="54322"/>
                </a:xfrm>
                <a:custGeom>
                  <a:avLst/>
                  <a:gdLst>
                    <a:gd name="connsiteX0" fmla="*/ 157778 w 157778"/>
                    <a:gd name="connsiteY0" fmla="*/ 29813 h 54322"/>
                    <a:gd name="connsiteX1" fmla="*/ 94086 w 157778"/>
                    <a:gd name="connsiteY1" fmla="*/ 0 h 54322"/>
                    <a:gd name="connsiteX2" fmla="*/ 0 w 157778"/>
                    <a:gd name="connsiteY2" fmla="*/ 54322 h 54322"/>
                  </a:gdLst>
                  <a:ahLst/>
                  <a:cxnLst>
                    <a:cxn ang="0">
                      <a:pos x="connsiteX0" y="connsiteY0"/>
                    </a:cxn>
                    <a:cxn ang="0">
                      <a:pos x="connsiteX1" y="connsiteY1"/>
                    </a:cxn>
                    <a:cxn ang="0">
                      <a:pos x="connsiteX2" y="connsiteY2"/>
                    </a:cxn>
                  </a:cxnLst>
                  <a:rect l="l" t="t" r="r" b="b"/>
                  <a:pathLst>
                    <a:path w="157778" h="54322">
                      <a:moveTo>
                        <a:pt x="157778" y="29813"/>
                      </a:moveTo>
                      <a:lnTo>
                        <a:pt x="94086" y="0"/>
                      </a:lnTo>
                      <a:lnTo>
                        <a:pt x="0" y="54322"/>
                      </a:lnTo>
                    </a:path>
                  </a:pathLst>
                </a:custGeom>
                <a:noFill/>
                <a:ln w="23211" cap="rnd">
                  <a:solidFill>
                    <a:srgbClr val="3A3A3A"/>
                  </a:solidFill>
                  <a:prstDash val="solid"/>
                  <a:round/>
                </a:ln>
              </p:spPr>
              <p:txBody>
                <a:bodyPr rtlCol="0" anchor="ctr"/>
                <a:lstStyle/>
                <a:p>
                  <a:endParaRPr lang="en-GB"/>
                </a:p>
              </p:txBody>
            </p:sp>
            <p:sp>
              <p:nvSpPr>
                <p:cNvPr id="48" name="Freeform: Shape 47">
                  <a:extLst>
                    <a:ext uri="{FF2B5EF4-FFF2-40B4-BE49-F238E27FC236}">
                      <a16:creationId xmlns:a16="http://schemas.microsoft.com/office/drawing/2014/main" id="{9DA1C0B3-1104-BE69-1F90-34345C1FAC6D}"/>
                    </a:ext>
                  </a:extLst>
                </p:cNvPr>
                <p:cNvSpPr/>
                <p:nvPr/>
              </p:nvSpPr>
              <p:spPr>
                <a:xfrm>
                  <a:off x="912971" y="3297034"/>
                  <a:ext cx="94086" cy="54322"/>
                </a:xfrm>
                <a:custGeom>
                  <a:avLst/>
                  <a:gdLst>
                    <a:gd name="connsiteX0" fmla="*/ 94086 w 94086"/>
                    <a:gd name="connsiteY0" fmla="*/ 0 h 54322"/>
                    <a:gd name="connsiteX1" fmla="*/ 0 w 94086"/>
                    <a:gd name="connsiteY1" fmla="*/ 54322 h 54322"/>
                  </a:gdLst>
                  <a:ahLst/>
                  <a:cxnLst>
                    <a:cxn ang="0">
                      <a:pos x="connsiteX0" y="connsiteY0"/>
                    </a:cxn>
                    <a:cxn ang="0">
                      <a:pos x="connsiteX1" y="connsiteY1"/>
                    </a:cxn>
                  </a:cxnLst>
                  <a:rect l="l" t="t" r="r" b="b"/>
                  <a:pathLst>
                    <a:path w="94086" h="54322">
                      <a:moveTo>
                        <a:pt x="94086" y="0"/>
                      </a:moveTo>
                      <a:lnTo>
                        <a:pt x="0" y="54322"/>
                      </a:lnTo>
                    </a:path>
                  </a:pathLst>
                </a:custGeom>
                <a:ln w="23211" cap="rnd">
                  <a:solidFill>
                    <a:srgbClr val="3A3A3A"/>
                  </a:solidFill>
                  <a:prstDash val="solid"/>
                  <a:round/>
                </a:ln>
              </p:spPr>
              <p:txBody>
                <a:bodyPr rtlCol="0" anchor="ctr"/>
                <a:lstStyle/>
                <a:p>
                  <a:endParaRPr lang="en-GB"/>
                </a:p>
              </p:txBody>
            </p:sp>
          </p:grpSp>
        </p:grpSp>
      </p:grpSp>
      <p:sp>
        <p:nvSpPr>
          <p:cNvPr id="2" name="TextBox 1">
            <a:extLst>
              <a:ext uri="{FF2B5EF4-FFF2-40B4-BE49-F238E27FC236}">
                <a16:creationId xmlns:a16="http://schemas.microsoft.com/office/drawing/2014/main" id="{A0616A0E-C70D-C113-F26F-23DADA21907C}"/>
              </a:ext>
            </a:extLst>
          </p:cNvPr>
          <p:cNvSpPr txBox="1"/>
          <p:nvPr/>
        </p:nvSpPr>
        <p:spPr>
          <a:xfrm>
            <a:off x="316536" y="53192"/>
            <a:ext cx="9970372" cy="371320"/>
          </a:xfrm>
          <a:prstGeom prst="rect">
            <a:avLst/>
          </a:prstGeom>
          <a:noFill/>
        </p:spPr>
        <p:txBody>
          <a:bodyPr wrap="square">
            <a:spAutoFit/>
          </a:bodyPr>
          <a:lstStyle/>
          <a:p>
            <a:pPr>
              <a:lnSpc>
                <a:spcPct val="107000"/>
              </a:lnSpc>
              <a:spcBef>
                <a:spcPts val="600"/>
              </a:spcBef>
              <a:spcAft>
                <a:spcPts val="800"/>
              </a:spcAft>
              <a:buNone/>
            </a:pPr>
            <a:r>
              <a:rPr lang="en-US" b="1" dirty="0"/>
              <a:t>Practical – Reconcile two bank/cash book examples – Follow the steps</a:t>
            </a:r>
            <a:endParaRPr lang="en-GB" sz="3600" dirty="0">
              <a:solidFill>
                <a:srgbClr val="000000"/>
              </a:solidFill>
              <a:effectLst/>
              <a:latin typeface="+mj-lt"/>
              <a:ea typeface="Roboto Light" panose="02000000000000000000" pitchFamily="2" charset="0"/>
              <a:cs typeface="Arial" panose="020B0604020202020204" pitchFamily="34" charset="0"/>
            </a:endParaRPr>
          </a:p>
        </p:txBody>
      </p:sp>
    </p:spTree>
    <p:custDataLst>
      <p:tags r:id="rId1"/>
    </p:custDataLst>
    <p:extLst>
      <p:ext uri="{BB962C8B-B14F-4D97-AF65-F5344CB8AC3E}">
        <p14:creationId xmlns:p14="http://schemas.microsoft.com/office/powerpoint/2010/main" val="1512898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6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6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decel="6000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decel="6000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decel="6000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2" decel="6000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decel="6000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2" decel="6000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1+#ppt_w/2"/>
                                          </p:val>
                                        </p:tav>
                                        <p:tav tm="100000">
                                          <p:val>
                                            <p:strVal val="#ppt_x"/>
                                          </p:val>
                                        </p:tav>
                                      </p:tavLst>
                                    </p:anim>
                                    <p:anim calcmode="lin" valueType="num">
                                      <p:cBhvr additive="base">
                                        <p:cTn id="4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P spid="12" grpId="0" animBg="1"/>
      <p:bldP spid="14" grpId="0" animBg="1"/>
      <p:bldP spid="15" grpId="0" animBg="1"/>
      <p:bldP spid="3"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CA605-1712-6900-CDA4-D0A33650D1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2F7619-BFF3-D276-E5DB-4D2836E3F952}"/>
              </a:ext>
            </a:extLst>
          </p:cNvPr>
          <p:cNvSpPr>
            <a:spLocks noGrp="1"/>
          </p:cNvSpPr>
          <p:nvPr>
            <p:ph type="ctrTitle"/>
          </p:nvPr>
        </p:nvSpPr>
        <p:spPr>
          <a:xfrm>
            <a:off x="1524000" y="-2476497"/>
            <a:ext cx="9144000" cy="2387600"/>
          </a:xfrm>
        </p:spPr>
        <p:txBody>
          <a:bodyPr vert="horz" lIns="91440" tIns="45720" rIns="91440" bIns="45720" rtlCol="0" anchor="b">
            <a:normAutofit/>
          </a:bodyPr>
          <a:lstStyle/>
          <a:p>
            <a:endParaRPr lang="en-GB" dirty="0"/>
          </a:p>
        </p:txBody>
      </p:sp>
      <p:sp>
        <p:nvSpPr>
          <p:cNvPr id="9" name="Bullet 1">
            <a:extLst>
              <a:ext uri="{FF2B5EF4-FFF2-40B4-BE49-F238E27FC236}">
                <a16:creationId xmlns:a16="http://schemas.microsoft.com/office/drawing/2014/main" id="{8ACD62B1-8010-CA3C-0229-6E8D8D1252E0}"/>
              </a:ext>
            </a:extLst>
          </p:cNvPr>
          <p:cNvSpPr>
            <a:spLocks noGrp="1" noRot="1" noMove="1" noResize="1" noEditPoints="1" noAdjustHandles="1" noChangeArrowheads="1" noChangeShapeType="1"/>
          </p:cNvSpPr>
          <p:nvPr/>
        </p:nvSpPr>
        <p:spPr>
          <a:xfrm>
            <a:off x="4990761" y="456989"/>
            <a:ext cx="6884703" cy="1260000"/>
          </a:xfrm>
          <a:prstGeom prst="roundRect">
            <a:avLst>
              <a:gd name="adj" fmla="val 889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0" tIns="720000" rIns="720000" bIns="720000" rtlCol="0" anchor="ctr" anchorCtr="0"/>
          <a:lstStyle/>
          <a:p>
            <a:pPr lvl="0">
              <a:lnSpc>
                <a:spcPct val="107000"/>
              </a:lnSpc>
              <a:spcBef>
                <a:spcPts val="600"/>
              </a:spcBef>
              <a:spcAft>
                <a:spcPts val="800"/>
              </a:spcAft>
            </a:pPr>
            <a:r>
              <a:rPr lang="en-GB" sz="2000" dirty="0">
                <a:solidFill>
                  <a:srgbClr val="000000"/>
                </a:solidFill>
                <a:latin typeface="Roboto" panose="02000000000000000000" pitchFamily="2" charset="0"/>
                <a:ea typeface="Roboto Light" panose="02000000000000000000" pitchFamily="2" charset="0"/>
                <a:cs typeface="Arial" panose="020B0604020202020204" pitchFamily="34" charset="0"/>
              </a:rPr>
              <a:t>Check opening balance mismatches.</a:t>
            </a:r>
          </a:p>
        </p:txBody>
      </p:sp>
      <p:sp>
        <p:nvSpPr>
          <p:cNvPr id="7" name="No.1">
            <a:extLst>
              <a:ext uri="{FF2B5EF4-FFF2-40B4-BE49-F238E27FC236}">
                <a16:creationId xmlns:a16="http://schemas.microsoft.com/office/drawing/2014/main" id="{D1EC3C7A-07DC-BBAC-BBE0-8C233B3F68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483521" y="655189"/>
            <a:ext cx="863600" cy="8636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Archivo" pitchFamily="2" charset="0"/>
                <a:cs typeface="Archivo" pitchFamily="2" charset="0"/>
              </a:rPr>
              <a:t>5</a:t>
            </a:r>
          </a:p>
        </p:txBody>
      </p:sp>
      <p:sp>
        <p:nvSpPr>
          <p:cNvPr id="5" name="Oval 4">
            <a:extLst>
              <a:ext uri="{FF2B5EF4-FFF2-40B4-BE49-F238E27FC236}">
                <a16:creationId xmlns:a16="http://schemas.microsoft.com/office/drawing/2014/main" id="{D0BDF261-62F7-9B9B-2A7F-8CACBA80CDBE}"/>
              </a:ext>
              <a:ext uri="{C183D7F6-B498-43B3-948B-1728B52AA6E4}">
                <adec:decorative xmlns:adec="http://schemas.microsoft.com/office/drawing/2017/decorative" val="1"/>
              </a:ext>
            </a:extLst>
          </p:cNvPr>
          <p:cNvSpPr/>
          <p:nvPr/>
        </p:nvSpPr>
        <p:spPr>
          <a:xfrm>
            <a:off x="694311" y="3429000"/>
            <a:ext cx="3817445" cy="21652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aphic 6">
            <a:extLst>
              <a:ext uri="{FF2B5EF4-FFF2-40B4-BE49-F238E27FC236}">
                <a16:creationId xmlns:a16="http://schemas.microsoft.com/office/drawing/2014/main" id="{D8E6A09E-6E97-91A4-E47D-6B10A9F72856}"/>
              </a:ext>
              <a:ext uri="{C183D7F6-B498-43B3-948B-1728B52AA6E4}">
                <adec:decorative xmlns:adec="http://schemas.microsoft.com/office/drawing/2017/decorative" val="1"/>
              </a:ext>
            </a:extLst>
          </p:cNvPr>
          <p:cNvGrpSpPr/>
          <p:nvPr/>
        </p:nvGrpSpPr>
        <p:grpSpPr>
          <a:xfrm>
            <a:off x="796591" y="1939661"/>
            <a:ext cx="3217811" cy="3435949"/>
            <a:chOff x="742104" y="1597757"/>
            <a:chExt cx="4110854" cy="4389532"/>
          </a:xfrm>
          <a:noFill/>
        </p:grpSpPr>
        <p:sp>
          <p:nvSpPr>
            <p:cNvPr id="11" name="Freeform: Shape 10">
              <a:extLst>
                <a:ext uri="{FF2B5EF4-FFF2-40B4-BE49-F238E27FC236}">
                  <a16:creationId xmlns:a16="http://schemas.microsoft.com/office/drawing/2014/main" id="{2455715E-5DA3-C389-0DD9-7C1AAFD6C0C7}"/>
                </a:ext>
              </a:extLst>
            </p:cNvPr>
            <p:cNvSpPr/>
            <p:nvPr/>
          </p:nvSpPr>
          <p:spPr>
            <a:xfrm>
              <a:off x="4538048" y="2555737"/>
              <a:ext cx="226135" cy="175627"/>
            </a:xfrm>
            <a:custGeom>
              <a:avLst/>
              <a:gdLst>
                <a:gd name="connsiteX0" fmla="*/ 2815 w 226135"/>
                <a:gd name="connsiteY0" fmla="*/ 81842 h 175627"/>
                <a:gd name="connsiteX1" fmla="*/ 58183 w 226135"/>
                <a:gd name="connsiteY1" fmla="*/ 3476 h 175627"/>
                <a:gd name="connsiteX2" fmla="*/ 163149 w 226135"/>
                <a:gd name="connsiteY2" fmla="*/ 8896 h 175627"/>
                <a:gd name="connsiteX3" fmla="*/ 209340 w 226135"/>
                <a:gd name="connsiteY3" fmla="*/ 136551 h 175627"/>
                <a:gd name="connsiteX4" fmla="*/ 106968 w 226135"/>
                <a:gd name="connsiteY4" fmla="*/ 175618 h 175627"/>
                <a:gd name="connsiteX5" fmla="*/ 9591 w 226135"/>
                <a:gd name="connsiteY5" fmla="*/ 128266 h 175627"/>
                <a:gd name="connsiteX6" fmla="*/ 2815 w 226135"/>
                <a:gd name="connsiteY6" fmla="*/ 81803 h 17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135" h="175627">
                  <a:moveTo>
                    <a:pt x="2815" y="81842"/>
                  </a:moveTo>
                  <a:cubicBezTo>
                    <a:pt x="1073" y="48157"/>
                    <a:pt x="22832" y="10329"/>
                    <a:pt x="58183" y="3476"/>
                  </a:cubicBezTo>
                  <a:cubicBezTo>
                    <a:pt x="92332" y="-3145"/>
                    <a:pt x="129463" y="262"/>
                    <a:pt x="163149" y="8896"/>
                  </a:cubicBezTo>
                  <a:cubicBezTo>
                    <a:pt x="219639" y="23377"/>
                    <a:pt x="245735" y="89470"/>
                    <a:pt x="209340" y="136551"/>
                  </a:cubicBezTo>
                  <a:cubicBezTo>
                    <a:pt x="186147" y="166558"/>
                    <a:pt x="143324" y="175967"/>
                    <a:pt x="106968" y="175618"/>
                  </a:cubicBezTo>
                  <a:cubicBezTo>
                    <a:pt x="67243" y="175231"/>
                    <a:pt x="32938" y="161293"/>
                    <a:pt x="9591" y="128266"/>
                  </a:cubicBezTo>
                  <a:cubicBezTo>
                    <a:pt x="-1018" y="113282"/>
                    <a:pt x="-2102" y="96787"/>
                    <a:pt x="2815" y="81803"/>
                  </a:cubicBezTo>
                  <a:close/>
                </a:path>
              </a:pathLst>
            </a:custGeom>
            <a:noFill/>
            <a:ln w="3868"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CC7DB611-91C3-D399-9331-BC16C2381C99}"/>
                </a:ext>
              </a:extLst>
            </p:cNvPr>
            <p:cNvSpPr/>
            <p:nvPr/>
          </p:nvSpPr>
          <p:spPr>
            <a:xfrm>
              <a:off x="4301019" y="5320230"/>
              <a:ext cx="551938" cy="238137"/>
            </a:xfrm>
            <a:custGeom>
              <a:avLst/>
              <a:gdLst>
                <a:gd name="connsiteX0" fmla="*/ 509402 w 551938"/>
                <a:gd name="connsiteY0" fmla="*/ 39033 h 238137"/>
                <a:gd name="connsiteX1" fmla="*/ 294785 w 551938"/>
                <a:gd name="connsiteY1" fmla="*/ 199 h 238137"/>
                <a:gd name="connsiteX2" fmla="*/ 70992 w 551938"/>
                <a:gd name="connsiteY2" fmla="*/ 24901 h 238137"/>
                <a:gd name="connsiteX3" fmla="*/ 6641 w 551938"/>
                <a:gd name="connsiteY3" fmla="*/ 122588 h 238137"/>
                <a:gd name="connsiteX4" fmla="*/ 32312 w 551938"/>
                <a:gd name="connsiteY4" fmla="*/ 210750 h 238137"/>
                <a:gd name="connsiteX5" fmla="*/ 110949 w 551938"/>
                <a:gd name="connsiteY5" fmla="*/ 232123 h 238137"/>
                <a:gd name="connsiteX6" fmla="*/ 171505 w 551938"/>
                <a:gd name="connsiteY6" fmla="*/ 236111 h 238137"/>
                <a:gd name="connsiteX7" fmla="*/ 274845 w 551938"/>
                <a:gd name="connsiteY7" fmla="*/ 237660 h 238137"/>
                <a:gd name="connsiteX8" fmla="*/ 509402 w 551938"/>
                <a:gd name="connsiteY8" fmla="*/ 188835 h 238137"/>
                <a:gd name="connsiteX9" fmla="*/ 509402 w 551938"/>
                <a:gd name="connsiteY9" fmla="*/ 39072 h 2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1938" h="238137">
                  <a:moveTo>
                    <a:pt x="509402" y="39033"/>
                  </a:moveTo>
                  <a:cubicBezTo>
                    <a:pt x="441954" y="5658"/>
                    <a:pt x="369125" y="-1350"/>
                    <a:pt x="294785" y="199"/>
                  </a:cubicBezTo>
                  <a:cubicBezTo>
                    <a:pt x="219865" y="1786"/>
                    <a:pt x="144634" y="11698"/>
                    <a:pt x="70992" y="24901"/>
                  </a:cubicBezTo>
                  <a:cubicBezTo>
                    <a:pt x="29214" y="32412"/>
                    <a:pt x="640" y="81662"/>
                    <a:pt x="6641" y="122588"/>
                  </a:cubicBezTo>
                  <a:cubicBezTo>
                    <a:pt x="-7685" y="152711"/>
                    <a:pt x="1298" y="196811"/>
                    <a:pt x="32312" y="210750"/>
                  </a:cubicBezTo>
                  <a:cubicBezTo>
                    <a:pt x="59066" y="222753"/>
                    <a:pt x="81484" y="229490"/>
                    <a:pt x="110949" y="232123"/>
                  </a:cubicBezTo>
                  <a:cubicBezTo>
                    <a:pt x="131083" y="233943"/>
                    <a:pt x="151371" y="234794"/>
                    <a:pt x="171505" y="236111"/>
                  </a:cubicBezTo>
                  <a:cubicBezTo>
                    <a:pt x="205810" y="238357"/>
                    <a:pt x="240463" y="238511"/>
                    <a:pt x="274845" y="237660"/>
                  </a:cubicBezTo>
                  <a:cubicBezTo>
                    <a:pt x="356619" y="235646"/>
                    <a:pt x="434559" y="222366"/>
                    <a:pt x="509402" y="188835"/>
                  </a:cubicBezTo>
                  <a:cubicBezTo>
                    <a:pt x="567790" y="162700"/>
                    <a:pt x="564421" y="66291"/>
                    <a:pt x="509402" y="39072"/>
                  </a:cubicBezTo>
                  <a:close/>
                </a:path>
              </a:pathLst>
            </a:custGeom>
            <a:noFill/>
            <a:ln w="3868"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21234F1-24F5-B3E4-3287-84FDA0CF36B4}"/>
                </a:ext>
              </a:extLst>
            </p:cNvPr>
            <p:cNvSpPr/>
            <p:nvPr/>
          </p:nvSpPr>
          <p:spPr>
            <a:xfrm>
              <a:off x="3928886" y="5539845"/>
              <a:ext cx="485445" cy="266242"/>
            </a:xfrm>
            <a:custGeom>
              <a:avLst/>
              <a:gdLst>
                <a:gd name="connsiteX0" fmla="*/ 383344 w 485445"/>
                <a:gd name="connsiteY0" fmla="*/ 51923 h 266242"/>
                <a:gd name="connsiteX1" fmla="*/ 381718 w 485445"/>
                <a:gd name="connsiteY1" fmla="*/ 50336 h 266242"/>
                <a:gd name="connsiteX2" fmla="*/ 264865 w 485445"/>
                <a:gd name="connsiteY2" fmla="*/ 11036 h 266242"/>
                <a:gd name="connsiteX3" fmla="*/ 169501 w 485445"/>
                <a:gd name="connsiteY3" fmla="*/ 2712 h 266242"/>
                <a:gd name="connsiteX4" fmla="*/ 153317 w 485445"/>
                <a:gd name="connsiteY4" fmla="*/ 8868 h 266242"/>
                <a:gd name="connsiteX5" fmla="*/ 50751 w 485445"/>
                <a:gd name="connsiteY5" fmla="*/ 36320 h 266242"/>
                <a:gd name="connsiteX6" fmla="*/ 10019 w 485445"/>
                <a:gd name="connsiteY6" fmla="*/ 109885 h 266242"/>
                <a:gd name="connsiteX7" fmla="*/ 107 w 485445"/>
                <a:gd name="connsiteY7" fmla="*/ 142448 h 266242"/>
                <a:gd name="connsiteX8" fmla="*/ 185221 w 485445"/>
                <a:gd name="connsiteY8" fmla="*/ 256125 h 266242"/>
                <a:gd name="connsiteX9" fmla="*/ 226263 w 485445"/>
                <a:gd name="connsiteY9" fmla="*/ 255390 h 266242"/>
                <a:gd name="connsiteX10" fmla="*/ 247596 w 485445"/>
                <a:gd name="connsiteY10" fmla="*/ 259223 h 266242"/>
                <a:gd name="connsiteX11" fmla="*/ 347916 w 485445"/>
                <a:gd name="connsiteY11" fmla="*/ 265379 h 266242"/>
                <a:gd name="connsiteX12" fmla="*/ 458264 w 485445"/>
                <a:gd name="connsiteY12" fmla="*/ 231578 h 266242"/>
                <a:gd name="connsiteX13" fmla="*/ 458922 w 485445"/>
                <a:gd name="connsiteY13" fmla="*/ 98734 h 266242"/>
                <a:gd name="connsiteX14" fmla="*/ 383305 w 485445"/>
                <a:gd name="connsiteY14" fmla="*/ 51962 h 2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5445" h="266242">
                  <a:moveTo>
                    <a:pt x="383344" y="51923"/>
                  </a:moveTo>
                  <a:cubicBezTo>
                    <a:pt x="382802" y="51381"/>
                    <a:pt x="382260" y="50839"/>
                    <a:pt x="381718" y="50336"/>
                  </a:cubicBezTo>
                  <a:cubicBezTo>
                    <a:pt x="351556" y="22226"/>
                    <a:pt x="304861" y="16070"/>
                    <a:pt x="264865" y="11036"/>
                  </a:cubicBezTo>
                  <a:cubicBezTo>
                    <a:pt x="233580" y="2364"/>
                    <a:pt x="202257" y="-3793"/>
                    <a:pt x="169501" y="2712"/>
                  </a:cubicBezTo>
                  <a:cubicBezTo>
                    <a:pt x="163771" y="3835"/>
                    <a:pt x="158350" y="6003"/>
                    <a:pt x="153317" y="8868"/>
                  </a:cubicBezTo>
                  <a:cubicBezTo>
                    <a:pt x="118470" y="12159"/>
                    <a:pt x="80100" y="17696"/>
                    <a:pt x="50751" y="36320"/>
                  </a:cubicBezTo>
                  <a:cubicBezTo>
                    <a:pt x="26436" y="51768"/>
                    <a:pt x="9051" y="80575"/>
                    <a:pt x="10019" y="109885"/>
                  </a:cubicBezTo>
                  <a:cubicBezTo>
                    <a:pt x="4328" y="118752"/>
                    <a:pt x="765" y="129554"/>
                    <a:pt x="107" y="142448"/>
                  </a:cubicBezTo>
                  <a:cubicBezTo>
                    <a:pt x="-4191" y="226505"/>
                    <a:pt x="121800" y="253647"/>
                    <a:pt x="185221" y="256125"/>
                  </a:cubicBezTo>
                  <a:cubicBezTo>
                    <a:pt x="198114" y="256629"/>
                    <a:pt x="211975" y="256435"/>
                    <a:pt x="226263" y="255390"/>
                  </a:cubicBezTo>
                  <a:cubicBezTo>
                    <a:pt x="233464" y="256861"/>
                    <a:pt x="240627" y="258139"/>
                    <a:pt x="247596" y="259223"/>
                  </a:cubicBezTo>
                  <a:cubicBezTo>
                    <a:pt x="280739" y="264372"/>
                    <a:pt x="314386" y="267973"/>
                    <a:pt x="347916" y="265379"/>
                  </a:cubicBezTo>
                  <a:cubicBezTo>
                    <a:pt x="385744" y="262436"/>
                    <a:pt x="429574" y="259726"/>
                    <a:pt x="458264" y="231578"/>
                  </a:cubicBezTo>
                  <a:cubicBezTo>
                    <a:pt x="496673" y="193943"/>
                    <a:pt x="492065" y="137646"/>
                    <a:pt x="458922" y="98734"/>
                  </a:cubicBezTo>
                  <a:cubicBezTo>
                    <a:pt x="438711" y="75038"/>
                    <a:pt x="411299" y="63229"/>
                    <a:pt x="383305" y="51962"/>
                  </a:cubicBezTo>
                  <a:close/>
                </a:path>
              </a:pathLst>
            </a:custGeom>
            <a:noFill/>
            <a:ln w="386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D94CA3A1-E0E7-1F6E-C141-8947E15C9CC8}"/>
                </a:ext>
              </a:extLst>
            </p:cNvPr>
            <p:cNvSpPr/>
            <p:nvPr/>
          </p:nvSpPr>
          <p:spPr>
            <a:xfrm>
              <a:off x="742104" y="3320869"/>
              <a:ext cx="517378" cy="361234"/>
            </a:xfrm>
            <a:custGeom>
              <a:avLst/>
              <a:gdLst>
                <a:gd name="connsiteX0" fmla="*/ 433495 w 517378"/>
                <a:gd name="connsiteY0" fmla="*/ 67464 h 361234"/>
                <a:gd name="connsiteX1" fmla="*/ 327096 w 517378"/>
                <a:gd name="connsiteY1" fmla="*/ 21040 h 361234"/>
                <a:gd name="connsiteX2" fmla="*/ 256706 w 517378"/>
                <a:gd name="connsiteY2" fmla="*/ 9851 h 361234"/>
                <a:gd name="connsiteX3" fmla="*/ 242186 w 517378"/>
                <a:gd name="connsiteY3" fmla="*/ 8921 h 361234"/>
                <a:gd name="connsiteX4" fmla="*/ 181553 w 517378"/>
                <a:gd name="connsiteY4" fmla="*/ 3966 h 361234"/>
                <a:gd name="connsiteX5" fmla="*/ 175706 w 517378"/>
                <a:gd name="connsiteY5" fmla="*/ 6173 h 361234"/>
                <a:gd name="connsiteX6" fmla="*/ 111046 w 517378"/>
                <a:gd name="connsiteY6" fmla="*/ 70833 h 361234"/>
                <a:gd name="connsiteX7" fmla="*/ 121617 w 517378"/>
                <a:gd name="connsiteY7" fmla="*/ 144165 h 361234"/>
                <a:gd name="connsiteX8" fmla="*/ 102102 w 517378"/>
                <a:gd name="connsiteY8" fmla="*/ 141029 h 361234"/>
                <a:gd name="connsiteX9" fmla="*/ 9217 w 517378"/>
                <a:gd name="connsiteY9" fmla="*/ 176341 h 361234"/>
                <a:gd name="connsiteX10" fmla="*/ 11191 w 517378"/>
                <a:gd name="connsiteY10" fmla="*/ 231476 h 361234"/>
                <a:gd name="connsiteX11" fmla="*/ 21452 w 517378"/>
                <a:gd name="connsiteY11" fmla="*/ 244640 h 361234"/>
                <a:gd name="connsiteX12" fmla="*/ 38681 w 517378"/>
                <a:gd name="connsiteY12" fmla="*/ 256565 h 361234"/>
                <a:gd name="connsiteX13" fmla="*/ 51420 w 517378"/>
                <a:gd name="connsiteY13" fmla="*/ 261986 h 361234"/>
                <a:gd name="connsiteX14" fmla="*/ 72909 w 517378"/>
                <a:gd name="connsiteY14" fmla="*/ 273331 h 361234"/>
                <a:gd name="connsiteX15" fmla="*/ 88164 w 517378"/>
                <a:gd name="connsiteY15" fmla="*/ 282933 h 361234"/>
                <a:gd name="connsiteX16" fmla="*/ 120029 w 517378"/>
                <a:gd name="connsiteY16" fmla="*/ 313095 h 361234"/>
                <a:gd name="connsiteX17" fmla="*/ 188174 w 517378"/>
                <a:gd name="connsiteY17" fmla="*/ 350342 h 361234"/>
                <a:gd name="connsiteX18" fmla="*/ 431830 w 517378"/>
                <a:gd name="connsiteY18" fmla="*/ 312204 h 361234"/>
                <a:gd name="connsiteX19" fmla="*/ 517359 w 517378"/>
                <a:gd name="connsiteY19" fmla="*/ 194345 h 361234"/>
                <a:gd name="connsiteX20" fmla="*/ 433533 w 517378"/>
                <a:gd name="connsiteY20" fmla="*/ 67425 h 36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7378" h="361234">
                  <a:moveTo>
                    <a:pt x="433495" y="67464"/>
                  </a:moveTo>
                  <a:cubicBezTo>
                    <a:pt x="401629" y="46324"/>
                    <a:pt x="364072" y="30604"/>
                    <a:pt x="327096" y="21040"/>
                  </a:cubicBezTo>
                  <a:cubicBezTo>
                    <a:pt x="304136" y="15116"/>
                    <a:pt x="280247" y="11942"/>
                    <a:pt x="256706" y="9851"/>
                  </a:cubicBezTo>
                  <a:cubicBezTo>
                    <a:pt x="251866" y="9425"/>
                    <a:pt x="247026" y="9154"/>
                    <a:pt x="242186" y="8921"/>
                  </a:cubicBezTo>
                  <a:cubicBezTo>
                    <a:pt x="223098" y="-61"/>
                    <a:pt x="200603" y="-3236"/>
                    <a:pt x="181553" y="3966"/>
                  </a:cubicBezTo>
                  <a:cubicBezTo>
                    <a:pt x="179617" y="4701"/>
                    <a:pt x="177642" y="5437"/>
                    <a:pt x="175706" y="6173"/>
                  </a:cubicBezTo>
                  <a:cubicBezTo>
                    <a:pt x="144654" y="17904"/>
                    <a:pt x="120223" y="37496"/>
                    <a:pt x="111046" y="70833"/>
                  </a:cubicBezTo>
                  <a:cubicBezTo>
                    <a:pt x="104232" y="95574"/>
                    <a:pt x="108336" y="122561"/>
                    <a:pt x="121617" y="144165"/>
                  </a:cubicBezTo>
                  <a:cubicBezTo>
                    <a:pt x="115305" y="142694"/>
                    <a:pt x="108801" y="141610"/>
                    <a:pt x="102102" y="141029"/>
                  </a:cubicBezTo>
                  <a:cubicBezTo>
                    <a:pt x="69618" y="138280"/>
                    <a:pt x="25324" y="145017"/>
                    <a:pt x="9217" y="176341"/>
                  </a:cubicBezTo>
                  <a:cubicBezTo>
                    <a:pt x="-4954" y="192293"/>
                    <a:pt x="-1586" y="215950"/>
                    <a:pt x="11191" y="231476"/>
                  </a:cubicBezTo>
                  <a:cubicBezTo>
                    <a:pt x="14173" y="236393"/>
                    <a:pt x="17735" y="240923"/>
                    <a:pt x="21452" y="244640"/>
                  </a:cubicBezTo>
                  <a:cubicBezTo>
                    <a:pt x="26485" y="249712"/>
                    <a:pt x="32254" y="253700"/>
                    <a:pt x="38681" y="256565"/>
                  </a:cubicBezTo>
                  <a:cubicBezTo>
                    <a:pt x="44644" y="259121"/>
                    <a:pt x="48903" y="260941"/>
                    <a:pt x="51420" y="261986"/>
                  </a:cubicBezTo>
                  <a:cubicBezTo>
                    <a:pt x="58621" y="265626"/>
                    <a:pt x="65823" y="269459"/>
                    <a:pt x="72909" y="273331"/>
                  </a:cubicBezTo>
                  <a:cubicBezTo>
                    <a:pt x="75464" y="274725"/>
                    <a:pt x="91068" y="286069"/>
                    <a:pt x="88164" y="282933"/>
                  </a:cubicBezTo>
                  <a:cubicBezTo>
                    <a:pt x="99005" y="292767"/>
                    <a:pt x="108723" y="303725"/>
                    <a:pt x="120029" y="313095"/>
                  </a:cubicBezTo>
                  <a:cubicBezTo>
                    <a:pt x="140627" y="330208"/>
                    <a:pt x="162697" y="341785"/>
                    <a:pt x="188174" y="350342"/>
                  </a:cubicBezTo>
                  <a:cubicBezTo>
                    <a:pt x="271380" y="378258"/>
                    <a:pt x="356600" y="347786"/>
                    <a:pt x="431830" y="312204"/>
                  </a:cubicBezTo>
                  <a:cubicBezTo>
                    <a:pt x="478447" y="290134"/>
                    <a:pt x="516353" y="248202"/>
                    <a:pt x="517359" y="194345"/>
                  </a:cubicBezTo>
                  <a:cubicBezTo>
                    <a:pt x="518405" y="138513"/>
                    <a:pt x="476821" y="96154"/>
                    <a:pt x="433533" y="67425"/>
                  </a:cubicBezTo>
                  <a:close/>
                </a:path>
              </a:pathLst>
            </a:custGeom>
            <a:noFill/>
            <a:ln w="3868"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519B1B1-7E9A-7E58-6E63-7B17F33DFAC0}"/>
                </a:ext>
              </a:extLst>
            </p:cNvPr>
            <p:cNvSpPr/>
            <p:nvPr/>
          </p:nvSpPr>
          <p:spPr>
            <a:xfrm>
              <a:off x="3568155" y="5758916"/>
              <a:ext cx="424369" cy="228374"/>
            </a:xfrm>
            <a:custGeom>
              <a:avLst/>
              <a:gdLst>
                <a:gd name="connsiteX0" fmla="*/ 284136 w 424369"/>
                <a:gd name="connsiteY0" fmla="*/ 1472 h 228374"/>
                <a:gd name="connsiteX1" fmla="*/ 128604 w 424369"/>
                <a:gd name="connsiteY1" fmla="*/ 10841 h 228374"/>
                <a:gd name="connsiteX2" fmla="*/ 111568 w 424369"/>
                <a:gd name="connsiteY2" fmla="*/ 8557 h 228374"/>
                <a:gd name="connsiteX3" fmla="*/ 26426 w 424369"/>
                <a:gd name="connsiteY3" fmla="*/ 61408 h 228374"/>
                <a:gd name="connsiteX4" fmla="*/ 17211 w 424369"/>
                <a:gd name="connsiteY4" fmla="*/ 88704 h 228374"/>
                <a:gd name="connsiteX5" fmla="*/ 19 w 424369"/>
                <a:gd name="connsiteY5" fmla="*/ 131063 h 228374"/>
                <a:gd name="connsiteX6" fmla="*/ 96506 w 424369"/>
                <a:gd name="connsiteY6" fmla="*/ 214889 h 228374"/>
                <a:gd name="connsiteX7" fmla="*/ 200891 w 424369"/>
                <a:gd name="connsiteY7" fmla="*/ 228091 h 228374"/>
                <a:gd name="connsiteX8" fmla="*/ 384069 w 424369"/>
                <a:gd name="connsiteY8" fmla="*/ 177873 h 228374"/>
                <a:gd name="connsiteX9" fmla="*/ 421084 w 424369"/>
                <a:gd name="connsiteY9" fmla="*/ 126610 h 228374"/>
                <a:gd name="connsiteX10" fmla="*/ 395491 w 424369"/>
                <a:gd name="connsiteY10" fmla="*/ 37712 h 228374"/>
                <a:gd name="connsiteX11" fmla="*/ 284136 w 424369"/>
                <a:gd name="connsiteY11" fmla="*/ 1472 h 22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369" h="228374">
                  <a:moveTo>
                    <a:pt x="284136" y="1472"/>
                  </a:moveTo>
                  <a:cubicBezTo>
                    <a:pt x="232292" y="-2400"/>
                    <a:pt x="179867" y="1588"/>
                    <a:pt x="128604" y="10841"/>
                  </a:cubicBezTo>
                  <a:cubicBezTo>
                    <a:pt x="123028" y="9409"/>
                    <a:pt x="117298" y="8596"/>
                    <a:pt x="111568" y="8557"/>
                  </a:cubicBezTo>
                  <a:cubicBezTo>
                    <a:pt x="76643" y="8248"/>
                    <a:pt x="41719" y="29697"/>
                    <a:pt x="26426" y="61408"/>
                  </a:cubicBezTo>
                  <a:cubicBezTo>
                    <a:pt x="22089" y="70352"/>
                    <a:pt x="19030" y="79528"/>
                    <a:pt x="17211" y="88704"/>
                  </a:cubicBezTo>
                  <a:cubicBezTo>
                    <a:pt x="6989" y="98849"/>
                    <a:pt x="445" y="112672"/>
                    <a:pt x="19" y="131063"/>
                  </a:cubicBezTo>
                  <a:cubicBezTo>
                    <a:pt x="-1181" y="183875"/>
                    <a:pt x="53374" y="206022"/>
                    <a:pt x="96506" y="214889"/>
                  </a:cubicBezTo>
                  <a:cubicBezTo>
                    <a:pt x="130849" y="221935"/>
                    <a:pt x="165851" y="226969"/>
                    <a:pt x="200891" y="228091"/>
                  </a:cubicBezTo>
                  <a:cubicBezTo>
                    <a:pt x="266364" y="230260"/>
                    <a:pt x="332148" y="220580"/>
                    <a:pt x="384069" y="177873"/>
                  </a:cubicBezTo>
                  <a:cubicBezTo>
                    <a:pt x="400718" y="164167"/>
                    <a:pt x="414347" y="147479"/>
                    <a:pt x="421084" y="126610"/>
                  </a:cubicBezTo>
                  <a:cubicBezTo>
                    <a:pt x="430996" y="95984"/>
                    <a:pt x="417328" y="59511"/>
                    <a:pt x="395491" y="37712"/>
                  </a:cubicBezTo>
                  <a:cubicBezTo>
                    <a:pt x="365600" y="7821"/>
                    <a:pt x="323978" y="4453"/>
                    <a:pt x="284136" y="1472"/>
                  </a:cubicBezTo>
                  <a:close/>
                </a:path>
              </a:pathLst>
            </a:custGeom>
            <a:noFill/>
            <a:ln w="3868"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D367189B-CC7A-C3C6-2C53-93D3557F6DBA}"/>
                </a:ext>
              </a:extLst>
            </p:cNvPr>
            <p:cNvSpPr/>
            <p:nvPr/>
          </p:nvSpPr>
          <p:spPr>
            <a:xfrm>
              <a:off x="1276488" y="1597757"/>
              <a:ext cx="282615" cy="217668"/>
            </a:xfrm>
            <a:custGeom>
              <a:avLst/>
              <a:gdLst>
                <a:gd name="connsiteX0" fmla="*/ 268912 w 282615"/>
                <a:gd name="connsiteY0" fmla="*/ 58809 h 217668"/>
                <a:gd name="connsiteX1" fmla="*/ 226863 w 282615"/>
                <a:gd name="connsiteY1" fmla="*/ 18697 h 217668"/>
                <a:gd name="connsiteX2" fmla="*/ 206614 w 282615"/>
                <a:gd name="connsiteY2" fmla="*/ 9288 h 217668"/>
                <a:gd name="connsiteX3" fmla="*/ 184234 w 282615"/>
                <a:gd name="connsiteY3" fmla="*/ 1661 h 217668"/>
                <a:gd name="connsiteX4" fmla="*/ 91852 w 282615"/>
                <a:gd name="connsiteY4" fmla="*/ 33139 h 217668"/>
                <a:gd name="connsiteX5" fmla="*/ 82404 w 282615"/>
                <a:gd name="connsiteY5" fmla="*/ 48471 h 217668"/>
                <a:gd name="connsiteX6" fmla="*/ 34471 w 282615"/>
                <a:gd name="connsiteY6" fmla="*/ 61055 h 217668"/>
                <a:gd name="connsiteX7" fmla="*/ 1986 w 282615"/>
                <a:gd name="connsiteY7" fmla="*/ 103336 h 217668"/>
                <a:gd name="connsiteX8" fmla="*/ 9110 w 282615"/>
                <a:gd name="connsiteY8" fmla="*/ 157813 h 217668"/>
                <a:gd name="connsiteX9" fmla="*/ 102228 w 282615"/>
                <a:gd name="connsiteY9" fmla="*/ 215078 h 217668"/>
                <a:gd name="connsiteX10" fmla="*/ 218190 w 282615"/>
                <a:gd name="connsiteY10" fmla="*/ 198235 h 217668"/>
                <a:gd name="connsiteX11" fmla="*/ 268912 w 282615"/>
                <a:gd name="connsiteY11" fmla="*/ 58771 h 2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15" h="217668">
                  <a:moveTo>
                    <a:pt x="268912" y="58809"/>
                  </a:moveTo>
                  <a:cubicBezTo>
                    <a:pt x="258342" y="42393"/>
                    <a:pt x="244248" y="27912"/>
                    <a:pt x="226863" y="18697"/>
                  </a:cubicBezTo>
                  <a:cubicBezTo>
                    <a:pt x="220823" y="15483"/>
                    <a:pt x="213660" y="11960"/>
                    <a:pt x="206614" y="9288"/>
                  </a:cubicBezTo>
                  <a:cubicBezTo>
                    <a:pt x="199606" y="5068"/>
                    <a:pt x="192172" y="2474"/>
                    <a:pt x="184234" y="1661"/>
                  </a:cubicBezTo>
                  <a:cubicBezTo>
                    <a:pt x="147994" y="-3489"/>
                    <a:pt x="115664" y="2358"/>
                    <a:pt x="91852" y="33139"/>
                  </a:cubicBezTo>
                  <a:cubicBezTo>
                    <a:pt x="88135" y="37940"/>
                    <a:pt x="85037" y="43090"/>
                    <a:pt x="82404" y="48471"/>
                  </a:cubicBezTo>
                  <a:cubicBezTo>
                    <a:pt x="65601" y="49401"/>
                    <a:pt x="50152" y="54357"/>
                    <a:pt x="34471" y="61055"/>
                  </a:cubicBezTo>
                  <a:cubicBezTo>
                    <a:pt x="19990" y="67289"/>
                    <a:pt x="5354" y="88468"/>
                    <a:pt x="1986" y="103336"/>
                  </a:cubicBezTo>
                  <a:cubicBezTo>
                    <a:pt x="-2505" y="123005"/>
                    <a:pt x="941" y="139538"/>
                    <a:pt x="9110" y="157813"/>
                  </a:cubicBezTo>
                  <a:cubicBezTo>
                    <a:pt x="24753" y="192776"/>
                    <a:pt x="66685" y="209579"/>
                    <a:pt x="102228" y="215078"/>
                  </a:cubicBezTo>
                  <a:cubicBezTo>
                    <a:pt x="143115" y="221389"/>
                    <a:pt x="180866" y="216317"/>
                    <a:pt x="218190" y="198235"/>
                  </a:cubicBezTo>
                  <a:cubicBezTo>
                    <a:pt x="268796" y="173726"/>
                    <a:pt x="302984" y="111660"/>
                    <a:pt x="268912" y="58771"/>
                  </a:cubicBezTo>
                  <a:close/>
                </a:path>
              </a:pathLst>
            </a:custGeom>
            <a:noFill/>
            <a:ln w="3868"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AFFC475-FCEB-A27D-CF11-705FB2507982}"/>
                </a:ext>
              </a:extLst>
            </p:cNvPr>
            <p:cNvSpPr/>
            <p:nvPr/>
          </p:nvSpPr>
          <p:spPr>
            <a:xfrm>
              <a:off x="1916006" y="4845565"/>
              <a:ext cx="1062581" cy="841823"/>
            </a:xfrm>
            <a:custGeom>
              <a:avLst/>
              <a:gdLst>
                <a:gd name="connsiteX0" fmla="*/ 909004 w 1062581"/>
                <a:gd name="connsiteY0" fmla="*/ 437926 h 841823"/>
                <a:gd name="connsiteX1" fmla="*/ 868427 w 1062581"/>
                <a:gd name="connsiteY1" fmla="*/ 419651 h 841823"/>
                <a:gd name="connsiteX2" fmla="*/ 881978 w 1062581"/>
                <a:gd name="connsiteY2" fmla="*/ 407803 h 841823"/>
                <a:gd name="connsiteX3" fmla="*/ 863742 w 1062581"/>
                <a:gd name="connsiteY3" fmla="*/ 266209 h 841823"/>
                <a:gd name="connsiteX4" fmla="*/ 462424 w 1062581"/>
                <a:gd name="connsiteY4" fmla="*/ 61852 h 841823"/>
                <a:gd name="connsiteX5" fmla="*/ 351224 w 1062581"/>
                <a:gd name="connsiteY5" fmla="*/ 6097 h 841823"/>
                <a:gd name="connsiteX6" fmla="*/ 211682 w 1062581"/>
                <a:gd name="connsiteY6" fmla="*/ 33355 h 841823"/>
                <a:gd name="connsiteX7" fmla="*/ 110820 w 1062581"/>
                <a:gd name="connsiteY7" fmla="*/ 81792 h 841823"/>
                <a:gd name="connsiteX8" fmla="*/ 7829 w 1062581"/>
                <a:gd name="connsiteY8" fmla="*/ 157836 h 841823"/>
                <a:gd name="connsiteX9" fmla="*/ 7829 w 1062581"/>
                <a:gd name="connsiteY9" fmla="*/ 213978 h 841823"/>
                <a:gd name="connsiteX10" fmla="*/ 55879 w 1062581"/>
                <a:gd name="connsiteY10" fmla="*/ 241545 h 841823"/>
                <a:gd name="connsiteX11" fmla="*/ 169092 w 1062581"/>
                <a:gd name="connsiteY11" fmla="*/ 220017 h 841823"/>
                <a:gd name="connsiteX12" fmla="*/ 263604 w 1062581"/>
                <a:gd name="connsiteY12" fmla="*/ 186371 h 841823"/>
                <a:gd name="connsiteX13" fmla="*/ 303019 w 1062581"/>
                <a:gd name="connsiteY13" fmla="*/ 172626 h 841823"/>
                <a:gd name="connsiteX14" fmla="*/ 310453 w 1062581"/>
                <a:gd name="connsiteY14" fmla="*/ 176962 h 841823"/>
                <a:gd name="connsiteX15" fmla="*/ 396486 w 1062581"/>
                <a:gd name="connsiteY15" fmla="*/ 225748 h 841823"/>
                <a:gd name="connsiteX16" fmla="*/ 319823 w 1062581"/>
                <a:gd name="connsiteY16" fmla="*/ 273139 h 841823"/>
                <a:gd name="connsiteX17" fmla="*/ 334459 w 1062581"/>
                <a:gd name="connsiteY17" fmla="*/ 386624 h 841823"/>
                <a:gd name="connsiteX18" fmla="*/ 654584 w 1062581"/>
                <a:gd name="connsiteY18" fmla="*/ 628150 h 841823"/>
                <a:gd name="connsiteX19" fmla="*/ 541836 w 1062581"/>
                <a:gd name="connsiteY19" fmla="*/ 677865 h 841823"/>
                <a:gd name="connsiteX20" fmla="*/ 477524 w 1062581"/>
                <a:gd name="connsiteY20" fmla="*/ 707794 h 841823"/>
                <a:gd name="connsiteX21" fmla="*/ 412244 w 1062581"/>
                <a:gd name="connsiteY21" fmla="*/ 762310 h 841823"/>
                <a:gd name="connsiteX22" fmla="*/ 442716 w 1062581"/>
                <a:gd name="connsiteY22" fmla="*/ 837192 h 841823"/>
                <a:gd name="connsiteX23" fmla="*/ 594454 w 1062581"/>
                <a:gd name="connsiteY23" fmla="*/ 812838 h 841823"/>
                <a:gd name="connsiteX24" fmla="*/ 729969 w 1062581"/>
                <a:gd name="connsiteY24" fmla="*/ 768272 h 841823"/>
                <a:gd name="connsiteX25" fmla="*/ 999063 w 1062581"/>
                <a:gd name="connsiteY25" fmla="*/ 672134 h 841823"/>
                <a:gd name="connsiteX26" fmla="*/ 1059503 w 1062581"/>
                <a:gd name="connsiteY26" fmla="*/ 611695 h 841823"/>
                <a:gd name="connsiteX27" fmla="*/ 1037240 w 1062581"/>
                <a:gd name="connsiteY27" fmla="*/ 527521 h 841823"/>
                <a:gd name="connsiteX28" fmla="*/ 908965 w 1062581"/>
                <a:gd name="connsiteY28" fmla="*/ 437926 h 84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2581" h="841823">
                  <a:moveTo>
                    <a:pt x="909004" y="437926"/>
                  </a:moveTo>
                  <a:cubicBezTo>
                    <a:pt x="895530" y="431731"/>
                    <a:pt x="881978" y="425652"/>
                    <a:pt x="868427" y="419651"/>
                  </a:cubicBezTo>
                  <a:cubicBezTo>
                    <a:pt x="872996" y="415740"/>
                    <a:pt x="877526" y="411791"/>
                    <a:pt x="881978" y="407803"/>
                  </a:cubicBezTo>
                  <a:cubicBezTo>
                    <a:pt x="921936" y="372065"/>
                    <a:pt x="915664" y="289324"/>
                    <a:pt x="863742" y="266209"/>
                  </a:cubicBezTo>
                  <a:cubicBezTo>
                    <a:pt x="726988" y="205382"/>
                    <a:pt x="594106" y="132823"/>
                    <a:pt x="462424" y="61852"/>
                  </a:cubicBezTo>
                  <a:cubicBezTo>
                    <a:pt x="426841" y="42648"/>
                    <a:pt x="389749" y="18913"/>
                    <a:pt x="351224" y="6097"/>
                  </a:cubicBezTo>
                  <a:cubicBezTo>
                    <a:pt x="299341" y="-11132"/>
                    <a:pt x="257486" y="11402"/>
                    <a:pt x="211682" y="33355"/>
                  </a:cubicBezTo>
                  <a:cubicBezTo>
                    <a:pt x="178036" y="49462"/>
                    <a:pt x="144428" y="65608"/>
                    <a:pt x="110820" y="81792"/>
                  </a:cubicBezTo>
                  <a:cubicBezTo>
                    <a:pt x="71173" y="100880"/>
                    <a:pt x="35087" y="122486"/>
                    <a:pt x="7829" y="157836"/>
                  </a:cubicBezTo>
                  <a:cubicBezTo>
                    <a:pt x="-3903" y="173052"/>
                    <a:pt x="-1231" y="198490"/>
                    <a:pt x="7829" y="213978"/>
                  </a:cubicBezTo>
                  <a:cubicBezTo>
                    <a:pt x="18670" y="232523"/>
                    <a:pt x="35706" y="238990"/>
                    <a:pt x="55879" y="241545"/>
                  </a:cubicBezTo>
                  <a:cubicBezTo>
                    <a:pt x="93823" y="246308"/>
                    <a:pt x="133742" y="232601"/>
                    <a:pt x="169092" y="220017"/>
                  </a:cubicBezTo>
                  <a:cubicBezTo>
                    <a:pt x="200609" y="208828"/>
                    <a:pt x="232126" y="197600"/>
                    <a:pt x="263604" y="186371"/>
                  </a:cubicBezTo>
                  <a:cubicBezTo>
                    <a:pt x="276652" y="181725"/>
                    <a:pt x="289971" y="177466"/>
                    <a:pt x="303019" y="172626"/>
                  </a:cubicBezTo>
                  <a:cubicBezTo>
                    <a:pt x="305497" y="174059"/>
                    <a:pt x="308014" y="175491"/>
                    <a:pt x="310453" y="176962"/>
                  </a:cubicBezTo>
                  <a:cubicBezTo>
                    <a:pt x="338795" y="193844"/>
                    <a:pt x="367563" y="209912"/>
                    <a:pt x="396486" y="225748"/>
                  </a:cubicBezTo>
                  <a:cubicBezTo>
                    <a:pt x="365666" y="227839"/>
                    <a:pt x="332988" y="248205"/>
                    <a:pt x="319823" y="273139"/>
                  </a:cubicBezTo>
                  <a:cubicBezTo>
                    <a:pt x="301548" y="307676"/>
                    <a:pt x="301974" y="359521"/>
                    <a:pt x="334459" y="386624"/>
                  </a:cubicBezTo>
                  <a:cubicBezTo>
                    <a:pt x="437140" y="472308"/>
                    <a:pt x="544004" y="552958"/>
                    <a:pt x="654584" y="628150"/>
                  </a:cubicBezTo>
                  <a:cubicBezTo>
                    <a:pt x="616833" y="644334"/>
                    <a:pt x="579276" y="660945"/>
                    <a:pt x="541836" y="677865"/>
                  </a:cubicBezTo>
                  <a:cubicBezTo>
                    <a:pt x="520269" y="687622"/>
                    <a:pt x="498742" y="697301"/>
                    <a:pt x="477524" y="707794"/>
                  </a:cubicBezTo>
                  <a:cubicBezTo>
                    <a:pt x="448524" y="722120"/>
                    <a:pt x="429590" y="734355"/>
                    <a:pt x="412244" y="762310"/>
                  </a:cubicBezTo>
                  <a:cubicBezTo>
                    <a:pt x="394589" y="790729"/>
                    <a:pt x="411857" y="828209"/>
                    <a:pt x="442716" y="837192"/>
                  </a:cubicBezTo>
                  <a:cubicBezTo>
                    <a:pt x="493205" y="851905"/>
                    <a:pt x="546095" y="828209"/>
                    <a:pt x="594454" y="812838"/>
                  </a:cubicBezTo>
                  <a:cubicBezTo>
                    <a:pt x="639794" y="798396"/>
                    <a:pt x="685017" y="783876"/>
                    <a:pt x="729969" y="768272"/>
                  </a:cubicBezTo>
                  <a:cubicBezTo>
                    <a:pt x="819951" y="737027"/>
                    <a:pt x="909468" y="704503"/>
                    <a:pt x="999063" y="672134"/>
                  </a:cubicBezTo>
                  <a:cubicBezTo>
                    <a:pt x="1028102" y="661642"/>
                    <a:pt x="1050985" y="642553"/>
                    <a:pt x="1059503" y="611695"/>
                  </a:cubicBezTo>
                  <a:cubicBezTo>
                    <a:pt x="1068331" y="579597"/>
                    <a:pt x="1057335" y="552107"/>
                    <a:pt x="1037240" y="527521"/>
                  </a:cubicBezTo>
                  <a:cubicBezTo>
                    <a:pt x="1003787" y="486518"/>
                    <a:pt x="956357" y="459686"/>
                    <a:pt x="908965" y="437926"/>
                  </a:cubicBezTo>
                  <a:close/>
                </a:path>
              </a:pathLst>
            </a:custGeom>
            <a:noFill/>
            <a:ln w="3868" cap="flat">
              <a:noFill/>
              <a:prstDash val="solid"/>
              <a:miter/>
            </a:ln>
          </p:spPr>
          <p:txBody>
            <a:bodyPr rtlCol="0" anchor="ctr"/>
            <a:lstStyle/>
            <a:p>
              <a:endParaRPr lang="en-GB"/>
            </a:p>
          </p:txBody>
        </p:sp>
        <p:grpSp>
          <p:nvGrpSpPr>
            <p:cNvPr id="21" name="Graphic 6">
              <a:extLst>
                <a:ext uri="{FF2B5EF4-FFF2-40B4-BE49-F238E27FC236}">
                  <a16:creationId xmlns:a16="http://schemas.microsoft.com/office/drawing/2014/main" id="{32FB0B64-F1D3-9E52-AE7A-D453D14FDA1A}"/>
                </a:ext>
                <a:ext uri="{C183D7F6-B498-43B3-948B-1728B52AA6E4}">
                  <adec:decorative xmlns:adec="http://schemas.microsoft.com/office/drawing/2017/decorative" val="1"/>
                </a:ext>
              </a:extLst>
            </p:cNvPr>
            <p:cNvGrpSpPr/>
            <p:nvPr/>
          </p:nvGrpSpPr>
          <p:grpSpPr>
            <a:xfrm>
              <a:off x="1547341" y="3855439"/>
              <a:ext cx="1598338" cy="549009"/>
              <a:chOff x="1547341" y="3855439"/>
              <a:chExt cx="1598338" cy="549009"/>
            </a:xfrm>
            <a:noFill/>
          </p:grpSpPr>
          <p:sp>
            <p:nvSpPr>
              <p:cNvPr id="23" name="Freeform: Shape 22">
                <a:extLst>
                  <a:ext uri="{FF2B5EF4-FFF2-40B4-BE49-F238E27FC236}">
                    <a16:creationId xmlns:a16="http://schemas.microsoft.com/office/drawing/2014/main" id="{9699A532-12C1-9A68-47BE-264FE730A9DA}"/>
                  </a:ext>
                </a:extLst>
              </p:cNvPr>
              <p:cNvSpPr/>
              <p:nvPr/>
            </p:nvSpPr>
            <p:spPr>
              <a:xfrm>
                <a:off x="1547341" y="3855439"/>
                <a:ext cx="1598338" cy="549009"/>
              </a:xfrm>
              <a:custGeom>
                <a:avLst/>
                <a:gdLst>
                  <a:gd name="connsiteX0" fmla="*/ 1598298 w 1598338"/>
                  <a:gd name="connsiteY0" fmla="*/ 214611 h 549009"/>
                  <a:gd name="connsiteX1" fmla="*/ 1537200 w 1598338"/>
                  <a:gd name="connsiteY1" fmla="*/ 362323 h 549009"/>
                  <a:gd name="connsiteX2" fmla="*/ 1332456 w 1598338"/>
                  <a:gd name="connsiteY2" fmla="*/ 489629 h 549009"/>
                  <a:gd name="connsiteX3" fmla="*/ 1070912 w 1598338"/>
                  <a:gd name="connsiteY3" fmla="*/ 548907 h 549009"/>
                  <a:gd name="connsiteX4" fmla="*/ 845957 w 1598338"/>
                  <a:gd name="connsiteY4" fmla="*/ 495940 h 549009"/>
                  <a:gd name="connsiteX5" fmla="*/ 731776 w 1598338"/>
                  <a:gd name="connsiteY5" fmla="*/ 447349 h 549009"/>
                  <a:gd name="connsiteX6" fmla="*/ 729027 w 1598338"/>
                  <a:gd name="connsiteY6" fmla="*/ 446071 h 549009"/>
                  <a:gd name="connsiteX7" fmla="*/ 728679 w 1598338"/>
                  <a:gd name="connsiteY7" fmla="*/ 445916 h 549009"/>
                  <a:gd name="connsiteX8" fmla="*/ 726859 w 1598338"/>
                  <a:gd name="connsiteY8" fmla="*/ 445103 h 549009"/>
                  <a:gd name="connsiteX9" fmla="*/ 728330 w 1598338"/>
                  <a:gd name="connsiteY9" fmla="*/ 445800 h 549009"/>
                  <a:gd name="connsiteX10" fmla="*/ 717295 w 1598338"/>
                  <a:gd name="connsiteY10" fmla="*/ 441309 h 549009"/>
                  <a:gd name="connsiteX11" fmla="*/ 693793 w 1598338"/>
                  <a:gd name="connsiteY11" fmla="*/ 432132 h 549009"/>
                  <a:gd name="connsiteX12" fmla="*/ 643420 w 1598338"/>
                  <a:gd name="connsiteY12" fmla="*/ 414902 h 549009"/>
                  <a:gd name="connsiteX13" fmla="*/ 589176 w 1598338"/>
                  <a:gd name="connsiteY13" fmla="*/ 401506 h 549009"/>
                  <a:gd name="connsiteX14" fmla="*/ 583136 w 1598338"/>
                  <a:gd name="connsiteY14" fmla="*/ 400460 h 549009"/>
                  <a:gd name="connsiteX15" fmla="*/ 583484 w 1598338"/>
                  <a:gd name="connsiteY15" fmla="*/ 400228 h 549009"/>
                  <a:gd name="connsiteX16" fmla="*/ 582826 w 1598338"/>
                  <a:gd name="connsiteY16" fmla="*/ 400383 h 549009"/>
                  <a:gd name="connsiteX17" fmla="*/ 576979 w 1598338"/>
                  <a:gd name="connsiteY17" fmla="*/ 399376 h 549009"/>
                  <a:gd name="connsiteX18" fmla="*/ 578334 w 1598338"/>
                  <a:gd name="connsiteY18" fmla="*/ 400267 h 549009"/>
                  <a:gd name="connsiteX19" fmla="*/ 558627 w 1598338"/>
                  <a:gd name="connsiteY19" fmla="*/ 398253 h 549009"/>
                  <a:gd name="connsiteX20" fmla="*/ 492883 w 1598338"/>
                  <a:gd name="connsiteY20" fmla="*/ 400770 h 549009"/>
                  <a:gd name="connsiteX21" fmla="*/ 490134 w 1598338"/>
                  <a:gd name="connsiteY21" fmla="*/ 400925 h 549009"/>
                  <a:gd name="connsiteX22" fmla="*/ 480725 w 1598338"/>
                  <a:gd name="connsiteY22" fmla="*/ 402706 h 549009"/>
                  <a:gd name="connsiteX23" fmla="*/ 451221 w 1598338"/>
                  <a:gd name="connsiteY23" fmla="*/ 407972 h 549009"/>
                  <a:gd name="connsiteX24" fmla="*/ 165556 w 1598338"/>
                  <a:gd name="connsiteY24" fmla="*/ 425705 h 549009"/>
                  <a:gd name="connsiteX25" fmla="*/ 34 w 1598338"/>
                  <a:gd name="connsiteY25" fmla="*/ 231415 h 549009"/>
                  <a:gd name="connsiteX26" fmla="*/ 19703 w 1598338"/>
                  <a:gd name="connsiteY26" fmla="*/ 150184 h 549009"/>
                  <a:gd name="connsiteX27" fmla="*/ 20284 w 1598338"/>
                  <a:gd name="connsiteY27" fmla="*/ 147473 h 549009"/>
                  <a:gd name="connsiteX28" fmla="*/ 237069 w 1598338"/>
                  <a:gd name="connsiteY28" fmla="*/ 1659 h 549009"/>
                  <a:gd name="connsiteX29" fmla="*/ 349121 w 1598338"/>
                  <a:gd name="connsiteY29" fmla="*/ 2279 h 549009"/>
                  <a:gd name="connsiteX30" fmla="*/ 482622 w 1598338"/>
                  <a:gd name="connsiteY30" fmla="*/ 11029 h 549009"/>
                  <a:gd name="connsiteX31" fmla="*/ 767668 w 1598338"/>
                  <a:gd name="connsiteY31" fmla="*/ 49012 h 549009"/>
                  <a:gd name="connsiteX32" fmla="*/ 774250 w 1598338"/>
                  <a:gd name="connsiteY32" fmla="*/ 49980 h 549009"/>
                  <a:gd name="connsiteX33" fmla="*/ 786563 w 1598338"/>
                  <a:gd name="connsiteY33" fmla="*/ 51567 h 549009"/>
                  <a:gd name="connsiteX34" fmla="*/ 816764 w 1598338"/>
                  <a:gd name="connsiteY34" fmla="*/ 54394 h 549009"/>
                  <a:gd name="connsiteX35" fmla="*/ 877474 w 1598338"/>
                  <a:gd name="connsiteY35" fmla="*/ 55555 h 549009"/>
                  <a:gd name="connsiteX36" fmla="*/ 915380 w 1598338"/>
                  <a:gd name="connsiteY36" fmla="*/ 53077 h 549009"/>
                  <a:gd name="connsiteX37" fmla="*/ 945580 w 1598338"/>
                  <a:gd name="connsiteY37" fmla="*/ 49709 h 549009"/>
                  <a:gd name="connsiteX38" fmla="*/ 941941 w 1598338"/>
                  <a:gd name="connsiteY38" fmla="*/ 50057 h 549009"/>
                  <a:gd name="connsiteX39" fmla="*/ 957002 w 1598338"/>
                  <a:gd name="connsiteY39" fmla="*/ 47695 h 549009"/>
                  <a:gd name="connsiteX40" fmla="*/ 987087 w 1598338"/>
                  <a:gd name="connsiteY40" fmla="*/ 42468 h 549009"/>
                  <a:gd name="connsiteX41" fmla="*/ 1255251 w 1598338"/>
                  <a:gd name="connsiteY41" fmla="*/ 3053 h 549009"/>
                  <a:gd name="connsiteX42" fmla="*/ 1391115 w 1598338"/>
                  <a:gd name="connsiteY42" fmla="*/ 15753 h 549009"/>
                  <a:gd name="connsiteX43" fmla="*/ 1510988 w 1598338"/>
                  <a:gd name="connsiteY43" fmla="*/ 63880 h 549009"/>
                  <a:gd name="connsiteX44" fmla="*/ 1598337 w 1598338"/>
                  <a:gd name="connsiteY44" fmla="*/ 214766 h 54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8338" h="549009">
                    <a:moveTo>
                      <a:pt x="1598298" y="214611"/>
                    </a:moveTo>
                    <a:cubicBezTo>
                      <a:pt x="1598027" y="270405"/>
                      <a:pt x="1571698" y="320313"/>
                      <a:pt x="1537200" y="362323"/>
                    </a:cubicBezTo>
                    <a:cubicBezTo>
                      <a:pt x="1485162" y="425705"/>
                      <a:pt x="1406099" y="458964"/>
                      <a:pt x="1332456" y="489629"/>
                    </a:cubicBezTo>
                    <a:cubicBezTo>
                      <a:pt x="1249715" y="524089"/>
                      <a:pt x="1161514" y="550882"/>
                      <a:pt x="1070912" y="548907"/>
                    </a:cubicBezTo>
                    <a:cubicBezTo>
                      <a:pt x="992739" y="547204"/>
                      <a:pt x="917780" y="525289"/>
                      <a:pt x="845957" y="495940"/>
                    </a:cubicBezTo>
                    <a:cubicBezTo>
                      <a:pt x="807820" y="480375"/>
                      <a:pt x="769217" y="464695"/>
                      <a:pt x="731776" y="447349"/>
                    </a:cubicBezTo>
                    <a:cubicBezTo>
                      <a:pt x="737390" y="449788"/>
                      <a:pt x="738978" y="450175"/>
                      <a:pt x="729027" y="446071"/>
                    </a:cubicBezTo>
                    <a:cubicBezTo>
                      <a:pt x="728911" y="446032"/>
                      <a:pt x="728795" y="445993"/>
                      <a:pt x="728679" y="445916"/>
                    </a:cubicBezTo>
                    <a:cubicBezTo>
                      <a:pt x="728098" y="445645"/>
                      <a:pt x="727478" y="445374"/>
                      <a:pt x="726859" y="445103"/>
                    </a:cubicBezTo>
                    <a:cubicBezTo>
                      <a:pt x="727362" y="445335"/>
                      <a:pt x="727866" y="445568"/>
                      <a:pt x="728330" y="445800"/>
                    </a:cubicBezTo>
                    <a:cubicBezTo>
                      <a:pt x="724652" y="444290"/>
                      <a:pt x="720974" y="442780"/>
                      <a:pt x="717295" y="441309"/>
                    </a:cubicBezTo>
                    <a:cubicBezTo>
                      <a:pt x="709474" y="438172"/>
                      <a:pt x="701653" y="435075"/>
                      <a:pt x="693793" y="432132"/>
                    </a:cubicBezTo>
                    <a:cubicBezTo>
                      <a:pt x="677183" y="425860"/>
                      <a:pt x="660418" y="420013"/>
                      <a:pt x="643420" y="414902"/>
                    </a:cubicBezTo>
                    <a:cubicBezTo>
                      <a:pt x="625571" y="409521"/>
                      <a:pt x="607490" y="404952"/>
                      <a:pt x="589176" y="401506"/>
                    </a:cubicBezTo>
                    <a:cubicBezTo>
                      <a:pt x="587162" y="401119"/>
                      <a:pt x="585149" y="400809"/>
                      <a:pt x="583136" y="400460"/>
                    </a:cubicBezTo>
                    <a:cubicBezTo>
                      <a:pt x="583290" y="400422"/>
                      <a:pt x="583407" y="400344"/>
                      <a:pt x="583484" y="400228"/>
                    </a:cubicBezTo>
                    <a:cubicBezTo>
                      <a:pt x="583445" y="400305"/>
                      <a:pt x="583174" y="400383"/>
                      <a:pt x="582826" y="400383"/>
                    </a:cubicBezTo>
                    <a:cubicBezTo>
                      <a:pt x="580890" y="400034"/>
                      <a:pt x="578954" y="399686"/>
                      <a:pt x="576979" y="399376"/>
                    </a:cubicBezTo>
                    <a:cubicBezTo>
                      <a:pt x="567222" y="397711"/>
                      <a:pt x="573146" y="399454"/>
                      <a:pt x="578334" y="400267"/>
                    </a:cubicBezTo>
                    <a:cubicBezTo>
                      <a:pt x="571597" y="399763"/>
                      <a:pt x="560446" y="398331"/>
                      <a:pt x="558627" y="398253"/>
                    </a:cubicBezTo>
                    <a:cubicBezTo>
                      <a:pt x="536596" y="397247"/>
                      <a:pt x="514759" y="398641"/>
                      <a:pt x="492883" y="400770"/>
                    </a:cubicBezTo>
                    <a:cubicBezTo>
                      <a:pt x="492108" y="400848"/>
                      <a:pt x="491140" y="400886"/>
                      <a:pt x="490134" y="400925"/>
                    </a:cubicBezTo>
                    <a:cubicBezTo>
                      <a:pt x="486881" y="401467"/>
                      <a:pt x="483551" y="402203"/>
                      <a:pt x="480725" y="402706"/>
                    </a:cubicBezTo>
                    <a:cubicBezTo>
                      <a:pt x="470852" y="404371"/>
                      <a:pt x="461017" y="406191"/>
                      <a:pt x="451221" y="407972"/>
                    </a:cubicBezTo>
                    <a:cubicBezTo>
                      <a:pt x="357755" y="424969"/>
                      <a:pt x="259990" y="452421"/>
                      <a:pt x="165556" y="425705"/>
                    </a:cubicBezTo>
                    <a:cubicBezTo>
                      <a:pt x="78555" y="401080"/>
                      <a:pt x="1931" y="325850"/>
                      <a:pt x="34" y="231415"/>
                    </a:cubicBezTo>
                    <a:cubicBezTo>
                      <a:pt x="-547" y="203034"/>
                      <a:pt x="6384" y="174925"/>
                      <a:pt x="19703" y="150184"/>
                    </a:cubicBezTo>
                    <a:cubicBezTo>
                      <a:pt x="19896" y="149293"/>
                      <a:pt x="20090" y="148364"/>
                      <a:pt x="20284" y="147473"/>
                    </a:cubicBezTo>
                    <a:cubicBezTo>
                      <a:pt x="44754" y="48431"/>
                      <a:pt x="146158" y="9674"/>
                      <a:pt x="237069" y="1659"/>
                    </a:cubicBezTo>
                    <a:cubicBezTo>
                      <a:pt x="274239" y="-1632"/>
                      <a:pt x="311912" y="730"/>
                      <a:pt x="349121" y="2279"/>
                    </a:cubicBezTo>
                    <a:cubicBezTo>
                      <a:pt x="393686" y="4137"/>
                      <a:pt x="438212" y="7080"/>
                      <a:pt x="482622" y="11029"/>
                    </a:cubicBezTo>
                    <a:cubicBezTo>
                      <a:pt x="578257" y="19586"/>
                      <a:pt x="672808" y="34647"/>
                      <a:pt x="767668" y="49012"/>
                    </a:cubicBezTo>
                    <a:cubicBezTo>
                      <a:pt x="768636" y="49167"/>
                      <a:pt x="771385" y="49554"/>
                      <a:pt x="774250" y="49980"/>
                    </a:cubicBezTo>
                    <a:cubicBezTo>
                      <a:pt x="778432" y="50522"/>
                      <a:pt x="785943" y="51490"/>
                      <a:pt x="786563" y="51567"/>
                    </a:cubicBezTo>
                    <a:cubicBezTo>
                      <a:pt x="796591" y="52690"/>
                      <a:pt x="806658" y="53658"/>
                      <a:pt x="816764" y="54394"/>
                    </a:cubicBezTo>
                    <a:cubicBezTo>
                      <a:pt x="836975" y="55865"/>
                      <a:pt x="857224" y="56252"/>
                      <a:pt x="877474" y="55555"/>
                    </a:cubicBezTo>
                    <a:cubicBezTo>
                      <a:pt x="890135" y="55129"/>
                      <a:pt x="902757" y="54239"/>
                      <a:pt x="915380" y="53077"/>
                    </a:cubicBezTo>
                    <a:cubicBezTo>
                      <a:pt x="920336" y="52613"/>
                      <a:pt x="942328" y="53348"/>
                      <a:pt x="945580" y="49709"/>
                    </a:cubicBezTo>
                    <a:cubicBezTo>
                      <a:pt x="945077" y="50289"/>
                      <a:pt x="921265" y="53464"/>
                      <a:pt x="941941" y="50057"/>
                    </a:cubicBezTo>
                    <a:cubicBezTo>
                      <a:pt x="946935" y="49244"/>
                      <a:pt x="951969" y="48509"/>
                      <a:pt x="957002" y="47695"/>
                    </a:cubicBezTo>
                    <a:cubicBezTo>
                      <a:pt x="967030" y="46030"/>
                      <a:pt x="977058" y="44288"/>
                      <a:pt x="987087" y="42468"/>
                    </a:cubicBezTo>
                    <a:cubicBezTo>
                      <a:pt x="1075868" y="26284"/>
                      <a:pt x="1164689" y="5337"/>
                      <a:pt x="1255251" y="3053"/>
                    </a:cubicBezTo>
                    <a:cubicBezTo>
                      <a:pt x="1300668" y="1891"/>
                      <a:pt x="1346705" y="6189"/>
                      <a:pt x="1391115" y="15753"/>
                    </a:cubicBezTo>
                    <a:cubicBezTo>
                      <a:pt x="1432157" y="24619"/>
                      <a:pt x="1476451" y="39719"/>
                      <a:pt x="1510988" y="63880"/>
                    </a:cubicBezTo>
                    <a:cubicBezTo>
                      <a:pt x="1562057" y="99617"/>
                      <a:pt x="1598608" y="149757"/>
                      <a:pt x="1598337" y="214766"/>
                    </a:cubicBezTo>
                    <a:close/>
                  </a:path>
                </a:pathLst>
              </a:custGeom>
              <a:noFill/>
              <a:ln w="3868"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8A039E82-4C9A-2F7B-5D15-0146E3702632}"/>
                  </a:ext>
                </a:extLst>
              </p:cNvPr>
              <p:cNvSpPr/>
              <p:nvPr/>
            </p:nvSpPr>
            <p:spPr>
              <a:xfrm>
                <a:off x="1750770" y="4059635"/>
                <a:ext cx="7814" cy="10481"/>
              </a:xfrm>
              <a:custGeom>
                <a:avLst/>
                <a:gdLst>
                  <a:gd name="connsiteX0" fmla="*/ 7815 w 7814"/>
                  <a:gd name="connsiteY0" fmla="*/ 0 h 10481"/>
                  <a:gd name="connsiteX1" fmla="*/ 7582 w 7814"/>
                  <a:gd name="connsiteY1" fmla="*/ 78 h 10481"/>
                  <a:gd name="connsiteX2" fmla="*/ 7118 w 7814"/>
                  <a:gd name="connsiteY2" fmla="*/ 194 h 10481"/>
                  <a:gd name="connsiteX3" fmla="*/ 1620 w 7814"/>
                  <a:gd name="connsiteY3" fmla="*/ 3562 h 10481"/>
                  <a:gd name="connsiteX4" fmla="*/ 7815 w 7814"/>
                  <a:gd name="connsiteY4" fmla="*/ 0 h 1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4" h="10481">
                    <a:moveTo>
                      <a:pt x="7815" y="0"/>
                    </a:moveTo>
                    <a:cubicBezTo>
                      <a:pt x="7815" y="0"/>
                      <a:pt x="7660" y="39"/>
                      <a:pt x="7582" y="78"/>
                    </a:cubicBezTo>
                    <a:cubicBezTo>
                      <a:pt x="7427" y="116"/>
                      <a:pt x="7273" y="155"/>
                      <a:pt x="7118" y="194"/>
                    </a:cubicBezTo>
                    <a:cubicBezTo>
                      <a:pt x="5530" y="1162"/>
                      <a:pt x="3555" y="2362"/>
                      <a:pt x="1620" y="3562"/>
                    </a:cubicBezTo>
                    <a:cubicBezTo>
                      <a:pt x="-3414" y="12042"/>
                      <a:pt x="4601" y="14713"/>
                      <a:pt x="7815" y="0"/>
                    </a:cubicBezTo>
                    <a:close/>
                  </a:path>
                </a:pathLst>
              </a:custGeom>
              <a:noFill/>
              <a:ln w="3868"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9DAF0ACC-8657-A984-0102-7D05741CB6E2}"/>
                  </a:ext>
                </a:extLst>
              </p:cNvPr>
              <p:cNvSpPr/>
              <p:nvPr/>
            </p:nvSpPr>
            <p:spPr>
              <a:xfrm>
                <a:off x="2934468" y="4084454"/>
                <a:ext cx="6814" cy="8556"/>
              </a:xfrm>
              <a:custGeom>
                <a:avLst/>
                <a:gdLst>
                  <a:gd name="connsiteX0" fmla="*/ 6815 w 6814"/>
                  <a:gd name="connsiteY0" fmla="*/ 0 h 8556"/>
                  <a:gd name="connsiteX1" fmla="*/ 0 w 6814"/>
                  <a:gd name="connsiteY1" fmla="*/ 8557 h 8556"/>
                  <a:gd name="connsiteX2" fmla="*/ 503 w 6814"/>
                  <a:gd name="connsiteY2" fmla="*/ 8054 h 8556"/>
                  <a:gd name="connsiteX3" fmla="*/ 5808 w 6814"/>
                  <a:gd name="connsiteY3" fmla="*/ 1665 h 8556"/>
                  <a:gd name="connsiteX4" fmla="*/ 6815 w 6814"/>
                  <a:gd name="connsiteY4" fmla="*/ 39 h 8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4" h="8556">
                    <a:moveTo>
                      <a:pt x="6815" y="0"/>
                    </a:moveTo>
                    <a:cubicBezTo>
                      <a:pt x="2865" y="1858"/>
                      <a:pt x="348" y="6582"/>
                      <a:pt x="0" y="8557"/>
                    </a:cubicBezTo>
                    <a:cubicBezTo>
                      <a:pt x="155" y="8363"/>
                      <a:pt x="348" y="8208"/>
                      <a:pt x="503" y="8054"/>
                    </a:cubicBezTo>
                    <a:cubicBezTo>
                      <a:pt x="774" y="7782"/>
                      <a:pt x="3601" y="4104"/>
                      <a:pt x="5808" y="1665"/>
                    </a:cubicBezTo>
                    <a:cubicBezTo>
                      <a:pt x="6156" y="1123"/>
                      <a:pt x="6466" y="581"/>
                      <a:pt x="6815" y="39"/>
                    </a:cubicBezTo>
                    <a:close/>
                  </a:path>
                </a:pathLst>
              </a:custGeom>
              <a:noFill/>
              <a:ln w="3868" cap="flat">
                <a:noFill/>
                <a:prstDash val="solid"/>
                <a:miter/>
              </a:ln>
            </p:spPr>
            <p:txBody>
              <a:bodyPr rtlCol="0" anchor="ctr"/>
              <a:lstStyle/>
              <a:p>
                <a:endParaRPr lang="en-GB"/>
              </a:p>
            </p:txBody>
          </p:sp>
        </p:grpSp>
        <p:sp>
          <p:nvSpPr>
            <p:cNvPr id="22" name="Freeform: Shape 21">
              <a:extLst>
                <a:ext uri="{FF2B5EF4-FFF2-40B4-BE49-F238E27FC236}">
                  <a16:creationId xmlns:a16="http://schemas.microsoft.com/office/drawing/2014/main" id="{6B98F3E1-38C4-B091-E6C5-DEFBACCA4B3D}"/>
                </a:ext>
              </a:extLst>
            </p:cNvPr>
            <p:cNvSpPr/>
            <p:nvPr/>
          </p:nvSpPr>
          <p:spPr>
            <a:xfrm>
              <a:off x="3189734" y="4098202"/>
              <a:ext cx="1389029" cy="817868"/>
            </a:xfrm>
            <a:custGeom>
              <a:avLst/>
              <a:gdLst>
                <a:gd name="connsiteX0" fmla="*/ 502689 w 1389029"/>
                <a:gd name="connsiteY0" fmla="*/ 696002 h 817868"/>
                <a:gd name="connsiteX1" fmla="*/ 514614 w 1389029"/>
                <a:gd name="connsiteY1" fmla="*/ 687329 h 817868"/>
                <a:gd name="connsiteX2" fmla="*/ 549073 w 1389029"/>
                <a:gd name="connsiteY2" fmla="*/ 663905 h 817868"/>
                <a:gd name="connsiteX3" fmla="*/ 627982 w 1389029"/>
                <a:gd name="connsiteY3" fmla="*/ 620037 h 817868"/>
                <a:gd name="connsiteX4" fmla="*/ 643740 w 1389029"/>
                <a:gd name="connsiteY4" fmla="*/ 612719 h 817868"/>
                <a:gd name="connsiteX5" fmla="*/ 650323 w 1389029"/>
                <a:gd name="connsiteY5" fmla="*/ 609234 h 817868"/>
                <a:gd name="connsiteX6" fmla="*/ 681917 w 1389029"/>
                <a:gd name="connsiteY6" fmla="*/ 598083 h 817868"/>
                <a:gd name="connsiteX7" fmla="*/ 766827 w 1389029"/>
                <a:gd name="connsiteY7" fmla="*/ 574232 h 817868"/>
                <a:gd name="connsiteX8" fmla="*/ 835087 w 1389029"/>
                <a:gd name="connsiteY8" fmla="*/ 561610 h 817868"/>
                <a:gd name="connsiteX9" fmla="*/ 872838 w 1389029"/>
                <a:gd name="connsiteY9" fmla="*/ 556035 h 817868"/>
                <a:gd name="connsiteX10" fmla="*/ 891423 w 1389029"/>
                <a:gd name="connsiteY10" fmla="*/ 553479 h 817868"/>
                <a:gd name="connsiteX11" fmla="*/ 897386 w 1389029"/>
                <a:gd name="connsiteY11" fmla="*/ 552666 h 817868"/>
                <a:gd name="connsiteX12" fmla="*/ 1221615 w 1389029"/>
                <a:gd name="connsiteY12" fmla="*/ 467911 h 817868"/>
                <a:gd name="connsiteX13" fmla="*/ 1359414 w 1389029"/>
                <a:gd name="connsiteY13" fmla="*/ 342347 h 817868"/>
                <a:gd name="connsiteX14" fmla="*/ 1357517 w 1389029"/>
                <a:gd name="connsiteY14" fmla="*/ 127420 h 817868"/>
                <a:gd name="connsiteX15" fmla="*/ 1188085 w 1389029"/>
                <a:gd name="connsiteY15" fmla="*/ 9367 h 817868"/>
                <a:gd name="connsiteX16" fmla="*/ 985896 w 1389029"/>
                <a:gd name="connsiteY16" fmla="*/ 23074 h 817868"/>
                <a:gd name="connsiteX17" fmla="*/ 815225 w 1389029"/>
                <a:gd name="connsiteY17" fmla="*/ 97452 h 817868"/>
                <a:gd name="connsiteX18" fmla="*/ 666623 w 1389029"/>
                <a:gd name="connsiteY18" fmla="*/ 166719 h 817868"/>
                <a:gd name="connsiteX19" fmla="*/ 207614 w 1389029"/>
                <a:gd name="connsiteY19" fmla="*/ 438253 h 817868"/>
                <a:gd name="connsiteX20" fmla="*/ 172419 w 1389029"/>
                <a:gd name="connsiteY20" fmla="*/ 441544 h 817868"/>
                <a:gd name="connsiteX21" fmla="*/ 84721 w 1389029"/>
                <a:gd name="connsiteY21" fmla="*/ 486302 h 817868"/>
                <a:gd name="connsiteX22" fmla="*/ 44 w 1389029"/>
                <a:gd name="connsiteY22" fmla="*/ 647565 h 817868"/>
                <a:gd name="connsiteX23" fmla="*/ 153912 w 1389029"/>
                <a:gd name="connsiteY23" fmla="*/ 807435 h 817868"/>
                <a:gd name="connsiteX24" fmla="*/ 342045 w 1389029"/>
                <a:gd name="connsiteY24" fmla="*/ 797794 h 817868"/>
                <a:gd name="connsiteX25" fmla="*/ 420721 w 1389029"/>
                <a:gd name="connsiteY25" fmla="*/ 757526 h 817868"/>
                <a:gd name="connsiteX26" fmla="*/ 502611 w 1389029"/>
                <a:gd name="connsiteY26" fmla="*/ 695925 h 81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89029" h="817868">
                  <a:moveTo>
                    <a:pt x="502689" y="696002"/>
                  </a:moveTo>
                  <a:cubicBezTo>
                    <a:pt x="479767" y="711374"/>
                    <a:pt x="509387" y="691124"/>
                    <a:pt x="514614" y="687329"/>
                  </a:cubicBezTo>
                  <a:cubicBezTo>
                    <a:pt x="525881" y="679199"/>
                    <a:pt x="537380" y="671377"/>
                    <a:pt x="549073" y="663905"/>
                  </a:cubicBezTo>
                  <a:cubicBezTo>
                    <a:pt x="574434" y="647682"/>
                    <a:pt x="600840" y="633046"/>
                    <a:pt x="627982" y="620037"/>
                  </a:cubicBezTo>
                  <a:cubicBezTo>
                    <a:pt x="633209" y="617520"/>
                    <a:pt x="638475" y="615119"/>
                    <a:pt x="643740" y="612719"/>
                  </a:cubicBezTo>
                  <a:cubicBezTo>
                    <a:pt x="645599" y="611867"/>
                    <a:pt x="648270" y="610434"/>
                    <a:pt x="650323" y="609234"/>
                  </a:cubicBezTo>
                  <a:cubicBezTo>
                    <a:pt x="660467" y="604781"/>
                    <a:pt x="671773" y="601606"/>
                    <a:pt x="681917" y="598083"/>
                  </a:cubicBezTo>
                  <a:cubicBezTo>
                    <a:pt x="709717" y="588442"/>
                    <a:pt x="738097" y="580544"/>
                    <a:pt x="766827" y="574232"/>
                  </a:cubicBezTo>
                  <a:cubicBezTo>
                    <a:pt x="789438" y="569277"/>
                    <a:pt x="812205" y="565211"/>
                    <a:pt x="835087" y="561610"/>
                  </a:cubicBezTo>
                  <a:cubicBezTo>
                    <a:pt x="847671" y="559635"/>
                    <a:pt x="860255" y="557816"/>
                    <a:pt x="872838" y="556035"/>
                  </a:cubicBezTo>
                  <a:cubicBezTo>
                    <a:pt x="879033" y="555183"/>
                    <a:pt x="885228" y="554331"/>
                    <a:pt x="891423" y="553479"/>
                  </a:cubicBezTo>
                  <a:cubicBezTo>
                    <a:pt x="893398" y="553208"/>
                    <a:pt x="895411" y="552937"/>
                    <a:pt x="897386" y="552666"/>
                  </a:cubicBezTo>
                  <a:cubicBezTo>
                    <a:pt x="1009089" y="537682"/>
                    <a:pt x="1120947" y="522388"/>
                    <a:pt x="1221615" y="467911"/>
                  </a:cubicBezTo>
                  <a:cubicBezTo>
                    <a:pt x="1276053" y="438446"/>
                    <a:pt x="1327975" y="396437"/>
                    <a:pt x="1359414" y="342347"/>
                  </a:cubicBezTo>
                  <a:cubicBezTo>
                    <a:pt x="1398094" y="275867"/>
                    <a:pt x="1400340" y="192777"/>
                    <a:pt x="1357517" y="127420"/>
                  </a:cubicBezTo>
                  <a:cubicBezTo>
                    <a:pt x="1319031" y="68723"/>
                    <a:pt x="1255842" y="26519"/>
                    <a:pt x="1188085" y="9367"/>
                  </a:cubicBezTo>
                  <a:cubicBezTo>
                    <a:pt x="1120869" y="-7669"/>
                    <a:pt x="1050595" y="-506"/>
                    <a:pt x="985896" y="23074"/>
                  </a:cubicBezTo>
                  <a:cubicBezTo>
                    <a:pt x="927741" y="44253"/>
                    <a:pt x="871522" y="71820"/>
                    <a:pt x="815225" y="97452"/>
                  </a:cubicBezTo>
                  <a:cubicBezTo>
                    <a:pt x="765472" y="120102"/>
                    <a:pt x="715873" y="143024"/>
                    <a:pt x="666623" y="166719"/>
                  </a:cubicBezTo>
                  <a:cubicBezTo>
                    <a:pt x="506483" y="243769"/>
                    <a:pt x="349169" y="330576"/>
                    <a:pt x="207614" y="438253"/>
                  </a:cubicBezTo>
                  <a:cubicBezTo>
                    <a:pt x="195960" y="437904"/>
                    <a:pt x="184228" y="438911"/>
                    <a:pt x="172419" y="441544"/>
                  </a:cubicBezTo>
                  <a:cubicBezTo>
                    <a:pt x="138850" y="449016"/>
                    <a:pt x="111244" y="464930"/>
                    <a:pt x="84721" y="486302"/>
                  </a:cubicBezTo>
                  <a:cubicBezTo>
                    <a:pt x="37485" y="524402"/>
                    <a:pt x="1593" y="586119"/>
                    <a:pt x="44" y="647565"/>
                  </a:cubicBezTo>
                  <a:cubicBezTo>
                    <a:pt x="-2163" y="733947"/>
                    <a:pt x="79223" y="787649"/>
                    <a:pt x="153912" y="807435"/>
                  </a:cubicBezTo>
                  <a:cubicBezTo>
                    <a:pt x="215280" y="823696"/>
                    <a:pt x="282961" y="821296"/>
                    <a:pt x="342045" y="797794"/>
                  </a:cubicBezTo>
                  <a:cubicBezTo>
                    <a:pt x="369690" y="786797"/>
                    <a:pt x="395903" y="773982"/>
                    <a:pt x="420721" y="757526"/>
                  </a:cubicBezTo>
                  <a:cubicBezTo>
                    <a:pt x="449257" y="738670"/>
                    <a:pt x="474269" y="714897"/>
                    <a:pt x="502611" y="695925"/>
                  </a:cubicBezTo>
                  <a:close/>
                </a:path>
              </a:pathLst>
            </a:custGeom>
            <a:noFill/>
            <a:ln w="3868" cap="flat">
              <a:noFill/>
              <a:prstDash val="solid"/>
              <a:miter/>
            </a:ln>
          </p:spPr>
          <p:txBody>
            <a:bodyPr rtlCol="0" anchor="ctr"/>
            <a:lstStyle/>
            <a:p>
              <a:endParaRPr lang="en-GB"/>
            </a:p>
          </p:txBody>
        </p:sp>
      </p:grpSp>
      <p:grpSp>
        <p:nvGrpSpPr>
          <p:cNvPr id="26" name="Graphic 6">
            <a:extLst>
              <a:ext uri="{FF2B5EF4-FFF2-40B4-BE49-F238E27FC236}">
                <a16:creationId xmlns:a16="http://schemas.microsoft.com/office/drawing/2014/main" id="{E6EABED0-AE4F-0B90-CF53-943C132075EB}"/>
              </a:ext>
              <a:ext uri="{C183D7F6-B498-43B3-948B-1728B52AA6E4}">
                <adec:decorative xmlns:adec="http://schemas.microsoft.com/office/drawing/2017/decorative" val="1"/>
              </a:ext>
            </a:extLst>
          </p:cNvPr>
          <p:cNvGrpSpPr/>
          <p:nvPr/>
        </p:nvGrpSpPr>
        <p:grpSpPr>
          <a:xfrm>
            <a:off x="924963" y="1185096"/>
            <a:ext cx="3102288" cy="4037755"/>
            <a:chOff x="698431" y="749031"/>
            <a:chExt cx="3963272" cy="5158361"/>
          </a:xfrm>
        </p:grpSpPr>
        <p:grpSp>
          <p:nvGrpSpPr>
            <p:cNvPr id="27" name="Graphic 6">
              <a:extLst>
                <a:ext uri="{FF2B5EF4-FFF2-40B4-BE49-F238E27FC236}">
                  <a16:creationId xmlns:a16="http://schemas.microsoft.com/office/drawing/2014/main" id="{E4D22CF1-EE25-5A54-2D88-CDB279F03AC8}"/>
                </a:ext>
                <a:ext uri="{C183D7F6-B498-43B3-948B-1728B52AA6E4}">
                  <adec:decorative xmlns:adec="http://schemas.microsoft.com/office/drawing/2017/decorative" val="1"/>
                </a:ext>
              </a:extLst>
            </p:cNvPr>
            <p:cNvGrpSpPr/>
            <p:nvPr/>
          </p:nvGrpSpPr>
          <p:grpSpPr>
            <a:xfrm>
              <a:off x="1445700" y="4675803"/>
              <a:ext cx="1203141" cy="1003237"/>
              <a:chOff x="1445700" y="4675803"/>
              <a:chExt cx="1203141" cy="1003237"/>
            </a:xfrm>
          </p:grpSpPr>
          <p:grpSp>
            <p:nvGrpSpPr>
              <p:cNvPr id="173" name="Graphic 6">
                <a:extLst>
                  <a:ext uri="{FF2B5EF4-FFF2-40B4-BE49-F238E27FC236}">
                    <a16:creationId xmlns:a16="http://schemas.microsoft.com/office/drawing/2014/main" id="{AFFE457F-3424-19BA-8E2E-8B54BFF7F75B}"/>
                  </a:ext>
                  <a:ext uri="{C183D7F6-B498-43B3-948B-1728B52AA6E4}">
                    <adec:decorative xmlns:adec="http://schemas.microsoft.com/office/drawing/2017/decorative" val="1"/>
                  </a:ext>
                </a:extLst>
              </p:cNvPr>
              <p:cNvGrpSpPr/>
              <p:nvPr/>
            </p:nvGrpSpPr>
            <p:grpSpPr>
              <a:xfrm>
                <a:off x="1445700" y="4675803"/>
                <a:ext cx="1203141" cy="1003237"/>
                <a:chOff x="1445700" y="4675803"/>
                <a:chExt cx="1203141" cy="1003237"/>
              </a:xfrm>
            </p:grpSpPr>
            <p:sp>
              <p:nvSpPr>
                <p:cNvPr id="181" name="Freeform: Shape 180">
                  <a:extLst>
                    <a:ext uri="{FF2B5EF4-FFF2-40B4-BE49-F238E27FC236}">
                      <a16:creationId xmlns:a16="http://schemas.microsoft.com/office/drawing/2014/main" id="{55272105-E128-3F6D-B90D-0A6EA5C7FEEC}"/>
                    </a:ext>
                  </a:extLst>
                </p:cNvPr>
                <p:cNvSpPr/>
                <p:nvPr/>
              </p:nvSpPr>
              <p:spPr>
                <a:xfrm>
                  <a:off x="2370261" y="5286937"/>
                  <a:ext cx="278580" cy="392103"/>
                </a:xfrm>
                <a:custGeom>
                  <a:avLst/>
                  <a:gdLst>
                    <a:gd name="connsiteX0" fmla="*/ 278580 w 278580"/>
                    <a:gd name="connsiteY0" fmla="*/ 0 h 392103"/>
                    <a:gd name="connsiteX1" fmla="*/ 278580 w 278580"/>
                    <a:gd name="connsiteY1" fmla="*/ 231227 h 392103"/>
                    <a:gd name="connsiteX2" fmla="*/ 0 w 278580"/>
                    <a:gd name="connsiteY2" fmla="*/ 392103 h 392103"/>
                    <a:gd name="connsiteX3" fmla="*/ 0 w 278580"/>
                    <a:gd name="connsiteY3" fmla="*/ 160875 h 392103"/>
                    <a:gd name="connsiteX4" fmla="*/ 278580 w 278580"/>
                    <a:gd name="connsiteY4" fmla="*/ 0 h 39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80" h="392103">
                      <a:moveTo>
                        <a:pt x="278580" y="0"/>
                      </a:moveTo>
                      <a:lnTo>
                        <a:pt x="278580" y="231227"/>
                      </a:lnTo>
                      <a:lnTo>
                        <a:pt x="0" y="392103"/>
                      </a:lnTo>
                      <a:lnTo>
                        <a:pt x="0" y="160875"/>
                      </a:lnTo>
                      <a:lnTo>
                        <a:pt x="278580" y="0"/>
                      </a:lnTo>
                      <a:close/>
                    </a:path>
                  </a:pathLst>
                </a:custGeom>
                <a:solidFill>
                  <a:srgbClr val="C2C7CC"/>
                </a:solidFill>
                <a:ln w="3868" cap="flat">
                  <a:noFill/>
                  <a:prstDash val="solid"/>
                  <a:miter/>
                </a:ln>
              </p:spPr>
              <p:txBody>
                <a:bodyPr rtlCol="0" anchor="ctr"/>
                <a:lstStyle/>
                <a:p>
                  <a:endParaRPr lang="en-GB"/>
                </a:p>
              </p:txBody>
            </p:sp>
            <p:sp>
              <p:nvSpPr>
                <p:cNvPr id="182" name="Freeform: Shape 181">
                  <a:extLst>
                    <a:ext uri="{FF2B5EF4-FFF2-40B4-BE49-F238E27FC236}">
                      <a16:creationId xmlns:a16="http://schemas.microsoft.com/office/drawing/2014/main" id="{1C7D3E09-3EEE-7E76-3B96-A1DD72A9891D}"/>
                    </a:ext>
                  </a:extLst>
                </p:cNvPr>
                <p:cNvSpPr/>
                <p:nvPr/>
              </p:nvSpPr>
              <p:spPr>
                <a:xfrm>
                  <a:off x="2062061" y="5109025"/>
                  <a:ext cx="586780" cy="338787"/>
                </a:xfrm>
                <a:custGeom>
                  <a:avLst/>
                  <a:gdLst>
                    <a:gd name="connsiteX0" fmla="*/ 586780 w 586780"/>
                    <a:gd name="connsiteY0" fmla="*/ 177912 h 338787"/>
                    <a:gd name="connsiteX1" fmla="*/ 308200 w 586780"/>
                    <a:gd name="connsiteY1" fmla="*/ 338788 h 338787"/>
                    <a:gd name="connsiteX2" fmla="*/ 0 w 586780"/>
                    <a:gd name="connsiteY2" fmla="*/ 160837 h 338787"/>
                    <a:gd name="connsiteX3" fmla="*/ 278580 w 586780"/>
                    <a:gd name="connsiteY3" fmla="*/ 0 h 338787"/>
                    <a:gd name="connsiteX4" fmla="*/ 586780 w 586780"/>
                    <a:gd name="connsiteY4" fmla="*/ 177912 h 338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780" h="338787">
                      <a:moveTo>
                        <a:pt x="586780" y="177912"/>
                      </a:moveTo>
                      <a:lnTo>
                        <a:pt x="308200" y="338788"/>
                      </a:lnTo>
                      <a:lnTo>
                        <a:pt x="0" y="160837"/>
                      </a:lnTo>
                      <a:lnTo>
                        <a:pt x="278580" y="0"/>
                      </a:lnTo>
                      <a:lnTo>
                        <a:pt x="586780" y="177912"/>
                      </a:lnTo>
                      <a:close/>
                    </a:path>
                  </a:pathLst>
                </a:custGeom>
                <a:solidFill>
                  <a:srgbClr val="969A9E"/>
                </a:solidFill>
                <a:ln w="3868" cap="flat">
                  <a:noFill/>
                  <a:prstDash val="solid"/>
                  <a:miter/>
                </a:ln>
              </p:spPr>
              <p:txBody>
                <a:bodyPr rtlCol="0" anchor="ctr"/>
                <a:lstStyle/>
                <a:p>
                  <a:endParaRPr lang="en-GB"/>
                </a:p>
              </p:txBody>
            </p:sp>
            <p:sp>
              <p:nvSpPr>
                <p:cNvPr id="183" name="Freeform: Shape 182">
                  <a:extLst>
                    <a:ext uri="{FF2B5EF4-FFF2-40B4-BE49-F238E27FC236}">
                      <a16:creationId xmlns:a16="http://schemas.microsoft.com/office/drawing/2014/main" id="{0CA8681B-A6B2-65AD-DB47-9B2A291FCA63}"/>
                    </a:ext>
                  </a:extLst>
                </p:cNvPr>
                <p:cNvSpPr/>
                <p:nvPr/>
              </p:nvSpPr>
              <p:spPr>
                <a:xfrm>
                  <a:off x="1445738" y="4836640"/>
                  <a:ext cx="924560" cy="842400"/>
                </a:xfrm>
                <a:custGeom>
                  <a:avLst/>
                  <a:gdLst>
                    <a:gd name="connsiteX0" fmla="*/ 924522 w 924560"/>
                    <a:gd name="connsiteY0" fmla="*/ 611173 h 842400"/>
                    <a:gd name="connsiteX1" fmla="*/ 924522 w 924560"/>
                    <a:gd name="connsiteY1" fmla="*/ 842400 h 842400"/>
                    <a:gd name="connsiteX2" fmla="*/ 0 w 924560"/>
                    <a:gd name="connsiteY2" fmla="*/ 308587 h 842400"/>
                    <a:gd name="connsiteX3" fmla="*/ 0 w 924560"/>
                    <a:gd name="connsiteY3" fmla="*/ 0 h 842400"/>
                    <a:gd name="connsiteX4" fmla="*/ 308161 w 924560"/>
                    <a:gd name="connsiteY4" fmla="*/ 177951 h 842400"/>
                    <a:gd name="connsiteX5" fmla="*/ 308161 w 924560"/>
                    <a:gd name="connsiteY5" fmla="*/ 57730 h 842400"/>
                    <a:gd name="connsiteX6" fmla="*/ 616361 w 924560"/>
                    <a:gd name="connsiteY6" fmla="*/ 235641 h 842400"/>
                    <a:gd name="connsiteX7" fmla="*/ 616361 w 924560"/>
                    <a:gd name="connsiteY7" fmla="*/ 433183 h 842400"/>
                    <a:gd name="connsiteX8" fmla="*/ 924561 w 924560"/>
                    <a:gd name="connsiteY8" fmla="*/ 611134 h 8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560" h="842400">
                      <a:moveTo>
                        <a:pt x="924522" y="611173"/>
                      </a:moveTo>
                      <a:lnTo>
                        <a:pt x="924522" y="842400"/>
                      </a:lnTo>
                      <a:cubicBezTo>
                        <a:pt x="898465" y="827339"/>
                        <a:pt x="37247" y="330115"/>
                        <a:pt x="0" y="308587"/>
                      </a:cubicBezTo>
                      <a:lnTo>
                        <a:pt x="0" y="0"/>
                      </a:lnTo>
                      <a:lnTo>
                        <a:pt x="308161" y="177951"/>
                      </a:lnTo>
                      <a:lnTo>
                        <a:pt x="308161" y="57730"/>
                      </a:lnTo>
                      <a:lnTo>
                        <a:pt x="616361" y="235641"/>
                      </a:lnTo>
                      <a:lnTo>
                        <a:pt x="616361" y="433183"/>
                      </a:lnTo>
                      <a:lnTo>
                        <a:pt x="924561" y="611134"/>
                      </a:lnTo>
                      <a:close/>
                    </a:path>
                  </a:pathLst>
                </a:custGeom>
                <a:solidFill>
                  <a:srgbClr val="FFFFFF"/>
                </a:solidFill>
                <a:ln w="3868" cap="flat">
                  <a:no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578EC89E-2FA5-5B81-BA87-5688ACC5A0F9}"/>
                    </a:ext>
                  </a:extLst>
                </p:cNvPr>
                <p:cNvSpPr/>
                <p:nvPr/>
              </p:nvSpPr>
              <p:spPr>
                <a:xfrm>
                  <a:off x="2062061" y="4911444"/>
                  <a:ext cx="278580" cy="358417"/>
                </a:xfrm>
                <a:custGeom>
                  <a:avLst/>
                  <a:gdLst>
                    <a:gd name="connsiteX0" fmla="*/ 278580 w 278580"/>
                    <a:gd name="connsiteY0" fmla="*/ 0 h 358417"/>
                    <a:gd name="connsiteX1" fmla="*/ 278580 w 278580"/>
                    <a:gd name="connsiteY1" fmla="*/ 197581 h 358417"/>
                    <a:gd name="connsiteX2" fmla="*/ 0 w 278580"/>
                    <a:gd name="connsiteY2" fmla="*/ 358418 h 358417"/>
                    <a:gd name="connsiteX3" fmla="*/ 0 w 278580"/>
                    <a:gd name="connsiteY3" fmla="*/ 160837 h 358417"/>
                    <a:gd name="connsiteX4" fmla="*/ 278580 w 278580"/>
                    <a:gd name="connsiteY4" fmla="*/ 0 h 358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80" h="358417">
                      <a:moveTo>
                        <a:pt x="278580" y="0"/>
                      </a:moveTo>
                      <a:lnTo>
                        <a:pt x="278580" y="197581"/>
                      </a:lnTo>
                      <a:lnTo>
                        <a:pt x="0" y="358418"/>
                      </a:lnTo>
                      <a:lnTo>
                        <a:pt x="0" y="160837"/>
                      </a:lnTo>
                      <a:lnTo>
                        <a:pt x="278580" y="0"/>
                      </a:lnTo>
                      <a:close/>
                    </a:path>
                  </a:pathLst>
                </a:custGeom>
                <a:solidFill>
                  <a:srgbClr val="C2C7CC"/>
                </a:solidFill>
                <a:ln w="3868" cap="flat">
                  <a:noFill/>
                  <a:prstDash val="solid"/>
                  <a:miter/>
                </a:ln>
              </p:spPr>
              <p:txBody>
                <a:bodyPr rtlCol="0" anchor="ctr"/>
                <a:lstStyle/>
                <a:p>
                  <a:endParaRPr lang="en-GB"/>
                </a:p>
              </p:txBody>
            </p:sp>
            <p:sp>
              <p:nvSpPr>
                <p:cNvPr id="185" name="Freeform: Shape 184">
                  <a:extLst>
                    <a:ext uri="{FF2B5EF4-FFF2-40B4-BE49-F238E27FC236}">
                      <a16:creationId xmlns:a16="http://schemas.microsoft.com/office/drawing/2014/main" id="{EA178C0D-45F4-7105-3F6D-672974095AE2}"/>
                    </a:ext>
                  </a:extLst>
                </p:cNvPr>
                <p:cNvSpPr/>
                <p:nvPr/>
              </p:nvSpPr>
              <p:spPr>
                <a:xfrm>
                  <a:off x="1753861" y="4733493"/>
                  <a:ext cx="586780" cy="338787"/>
                </a:xfrm>
                <a:custGeom>
                  <a:avLst/>
                  <a:gdLst>
                    <a:gd name="connsiteX0" fmla="*/ 586780 w 586780"/>
                    <a:gd name="connsiteY0" fmla="*/ 177951 h 338787"/>
                    <a:gd name="connsiteX1" fmla="*/ 308200 w 586780"/>
                    <a:gd name="connsiteY1" fmla="*/ 338788 h 338787"/>
                    <a:gd name="connsiteX2" fmla="*/ 0 w 586780"/>
                    <a:gd name="connsiteY2" fmla="*/ 160876 h 338787"/>
                    <a:gd name="connsiteX3" fmla="*/ 174505 w 586780"/>
                    <a:gd name="connsiteY3" fmla="*/ 60130 h 338787"/>
                    <a:gd name="connsiteX4" fmla="*/ 278619 w 586780"/>
                    <a:gd name="connsiteY4" fmla="*/ 0 h 338787"/>
                    <a:gd name="connsiteX5" fmla="*/ 586780 w 586780"/>
                    <a:gd name="connsiteY5" fmla="*/ 177951 h 33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780" h="338787">
                      <a:moveTo>
                        <a:pt x="586780" y="177951"/>
                      </a:moveTo>
                      <a:lnTo>
                        <a:pt x="308200" y="338788"/>
                      </a:lnTo>
                      <a:lnTo>
                        <a:pt x="0" y="160876"/>
                      </a:lnTo>
                      <a:lnTo>
                        <a:pt x="174505" y="60130"/>
                      </a:lnTo>
                      <a:lnTo>
                        <a:pt x="278619" y="0"/>
                      </a:lnTo>
                      <a:lnTo>
                        <a:pt x="586780" y="177951"/>
                      </a:lnTo>
                      <a:close/>
                    </a:path>
                  </a:pathLst>
                </a:custGeom>
                <a:solidFill>
                  <a:schemeClr val="accent2"/>
                </a:solidFill>
                <a:ln w="3868" cap="flat">
                  <a:noFill/>
                  <a:prstDash val="solid"/>
                  <a:miter/>
                </a:ln>
              </p:spPr>
              <p:txBody>
                <a:bodyPr rtlCol="0" anchor="ctr"/>
                <a:lstStyle/>
                <a:p>
                  <a:endParaRPr lang="en-GB"/>
                </a:p>
              </p:txBody>
            </p:sp>
            <p:sp>
              <p:nvSpPr>
                <p:cNvPr id="186" name="Freeform: Shape 185">
                  <a:extLst>
                    <a:ext uri="{FF2B5EF4-FFF2-40B4-BE49-F238E27FC236}">
                      <a16:creationId xmlns:a16="http://schemas.microsoft.com/office/drawing/2014/main" id="{8AFFF4B8-DE23-14B7-E423-8CC83EF10FD0}"/>
                    </a:ext>
                  </a:extLst>
                </p:cNvPr>
                <p:cNvSpPr/>
                <p:nvPr/>
              </p:nvSpPr>
              <p:spPr>
                <a:xfrm>
                  <a:off x="1445700" y="4675803"/>
                  <a:ext cx="482665" cy="338787"/>
                </a:xfrm>
                <a:custGeom>
                  <a:avLst/>
                  <a:gdLst>
                    <a:gd name="connsiteX0" fmla="*/ 482666 w 482665"/>
                    <a:gd name="connsiteY0" fmla="*/ 117821 h 338787"/>
                    <a:gd name="connsiteX1" fmla="*/ 308161 w 482665"/>
                    <a:gd name="connsiteY1" fmla="*/ 218566 h 338787"/>
                    <a:gd name="connsiteX2" fmla="*/ 308161 w 482665"/>
                    <a:gd name="connsiteY2" fmla="*/ 338788 h 338787"/>
                    <a:gd name="connsiteX3" fmla="*/ 0 w 482665"/>
                    <a:gd name="connsiteY3" fmla="*/ 160837 h 338787"/>
                    <a:gd name="connsiteX4" fmla="*/ 278619 w 482665"/>
                    <a:gd name="connsiteY4" fmla="*/ 0 h 338787"/>
                    <a:gd name="connsiteX5" fmla="*/ 482666 w 482665"/>
                    <a:gd name="connsiteY5" fmla="*/ 117821 h 33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665" h="338787">
                      <a:moveTo>
                        <a:pt x="482666" y="117821"/>
                      </a:moveTo>
                      <a:lnTo>
                        <a:pt x="308161" y="218566"/>
                      </a:lnTo>
                      <a:lnTo>
                        <a:pt x="308161" y="338788"/>
                      </a:lnTo>
                      <a:lnTo>
                        <a:pt x="0" y="160837"/>
                      </a:lnTo>
                      <a:lnTo>
                        <a:pt x="278619" y="0"/>
                      </a:lnTo>
                      <a:lnTo>
                        <a:pt x="482666" y="117821"/>
                      </a:lnTo>
                      <a:close/>
                    </a:path>
                  </a:pathLst>
                </a:custGeom>
                <a:solidFill>
                  <a:srgbClr val="FFFFFF"/>
                </a:solidFill>
                <a:ln w="3868" cap="flat">
                  <a:noFill/>
                  <a:prstDash val="solid"/>
                  <a:miter/>
                </a:ln>
              </p:spPr>
              <p:txBody>
                <a:bodyPr rtlCol="0" anchor="ctr"/>
                <a:lstStyle/>
                <a:p>
                  <a:endParaRPr lang="en-GB"/>
                </a:p>
              </p:txBody>
            </p:sp>
          </p:grpSp>
          <p:grpSp>
            <p:nvGrpSpPr>
              <p:cNvPr id="174" name="Graphic 6">
                <a:extLst>
                  <a:ext uri="{FF2B5EF4-FFF2-40B4-BE49-F238E27FC236}">
                    <a16:creationId xmlns:a16="http://schemas.microsoft.com/office/drawing/2014/main" id="{3566DDFF-8CFA-DDF0-F6DD-C871C4C385EC}"/>
                  </a:ext>
                  <a:ext uri="{C183D7F6-B498-43B3-948B-1728B52AA6E4}">
                    <adec:decorative xmlns:adec="http://schemas.microsoft.com/office/drawing/2017/decorative" val="1"/>
                  </a:ext>
                </a:extLst>
              </p:cNvPr>
              <p:cNvGrpSpPr/>
              <p:nvPr/>
            </p:nvGrpSpPr>
            <p:grpSpPr>
              <a:xfrm>
                <a:off x="1445700" y="4675803"/>
                <a:ext cx="1203141" cy="1003237"/>
                <a:chOff x="1445700" y="4675803"/>
                <a:chExt cx="1203141" cy="1003237"/>
              </a:xfrm>
              <a:noFill/>
            </p:grpSpPr>
            <p:sp>
              <p:nvSpPr>
                <p:cNvPr id="175" name="Freeform: Shape 174">
                  <a:extLst>
                    <a:ext uri="{FF2B5EF4-FFF2-40B4-BE49-F238E27FC236}">
                      <a16:creationId xmlns:a16="http://schemas.microsoft.com/office/drawing/2014/main" id="{8E5569CF-E904-2C65-0ADD-B21BE699F1E5}"/>
                    </a:ext>
                  </a:extLst>
                </p:cNvPr>
                <p:cNvSpPr/>
                <p:nvPr/>
              </p:nvSpPr>
              <p:spPr>
                <a:xfrm>
                  <a:off x="1445738" y="4836640"/>
                  <a:ext cx="924522" cy="842400"/>
                </a:xfrm>
                <a:custGeom>
                  <a:avLst/>
                  <a:gdLst>
                    <a:gd name="connsiteX0" fmla="*/ 616322 w 924522"/>
                    <a:gd name="connsiteY0" fmla="*/ 433222 h 842400"/>
                    <a:gd name="connsiteX1" fmla="*/ 924522 w 924522"/>
                    <a:gd name="connsiteY1" fmla="*/ 611173 h 842400"/>
                    <a:gd name="connsiteX2" fmla="*/ 924522 w 924522"/>
                    <a:gd name="connsiteY2" fmla="*/ 842400 h 842400"/>
                    <a:gd name="connsiteX3" fmla="*/ 0 w 924522"/>
                    <a:gd name="connsiteY3" fmla="*/ 308587 h 842400"/>
                    <a:gd name="connsiteX4" fmla="*/ 0 w 924522"/>
                    <a:gd name="connsiteY4" fmla="*/ 0 h 842400"/>
                    <a:gd name="connsiteX5" fmla="*/ 308161 w 924522"/>
                    <a:gd name="connsiteY5" fmla="*/ 177951 h 842400"/>
                    <a:gd name="connsiteX6" fmla="*/ 308161 w 924522"/>
                    <a:gd name="connsiteY6" fmla="*/ 57730 h 842400"/>
                    <a:gd name="connsiteX7" fmla="*/ 616361 w 924522"/>
                    <a:gd name="connsiteY7" fmla="*/ 235641 h 842400"/>
                    <a:gd name="connsiteX8" fmla="*/ 616361 w 924522"/>
                    <a:gd name="connsiteY8" fmla="*/ 433183 h 8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522" h="842400">
                      <a:moveTo>
                        <a:pt x="616322" y="433222"/>
                      </a:moveTo>
                      <a:lnTo>
                        <a:pt x="924522" y="611173"/>
                      </a:lnTo>
                      <a:lnTo>
                        <a:pt x="924522" y="842400"/>
                      </a:lnTo>
                      <a:cubicBezTo>
                        <a:pt x="898465" y="827339"/>
                        <a:pt x="37247" y="330115"/>
                        <a:pt x="0" y="308587"/>
                      </a:cubicBezTo>
                      <a:lnTo>
                        <a:pt x="0" y="0"/>
                      </a:lnTo>
                      <a:lnTo>
                        <a:pt x="308161" y="177951"/>
                      </a:lnTo>
                      <a:lnTo>
                        <a:pt x="308161" y="57730"/>
                      </a:lnTo>
                      <a:lnTo>
                        <a:pt x="616361" y="235641"/>
                      </a:lnTo>
                      <a:lnTo>
                        <a:pt x="616361" y="433183"/>
                      </a:lnTo>
                      <a:close/>
                    </a:path>
                  </a:pathLst>
                </a:custGeom>
                <a:noFill/>
                <a:ln w="23211" cap="rnd">
                  <a:solidFill>
                    <a:srgbClr val="3A3A3A"/>
                  </a:solidFill>
                  <a:prstDash val="solid"/>
                  <a:round/>
                </a:ln>
              </p:spPr>
              <p:txBody>
                <a:bodyPr rtlCol="0" anchor="ctr"/>
                <a:lstStyle/>
                <a:p>
                  <a:endParaRPr lang="en-GB"/>
                </a:p>
              </p:txBody>
            </p:sp>
            <p:sp>
              <p:nvSpPr>
                <p:cNvPr id="176" name="Freeform: Shape 175">
                  <a:extLst>
                    <a:ext uri="{FF2B5EF4-FFF2-40B4-BE49-F238E27FC236}">
                      <a16:creationId xmlns:a16="http://schemas.microsoft.com/office/drawing/2014/main" id="{A6FC1FFA-599B-2DB8-F88E-0A0854BEE8B3}"/>
                    </a:ext>
                  </a:extLst>
                </p:cNvPr>
                <p:cNvSpPr/>
                <p:nvPr/>
              </p:nvSpPr>
              <p:spPr>
                <a:xfrm>
                  <a:off x="1445700" y="4675803"/>
                  <a:ext cx="482665" cy="160836"/>
                </a:xfrm>
                <a:custGeom>
                  <a:avLst/>
                  <a:gdLst>
                    <a:gd name="connsiteX0" fmla="*/ 0 w 482665"/>
                    <a:gd name="connsiteY0" fmla="*/ 160837 h 160836"/>
                    <a:gd name="connsiteX1" fmla="*/ 278619 w 482665"/>
                    <a:gd name="connsiteY1" fmla="*/ 0 h 160836"/>
                    <a:gd name="connsiteX2" fmla="*/ 482666 w 482665"/>
                    <a:gd name="connsiteY2" fmla="*/ 117821 h 160836"/>
                  </a:gdLst>
                  <a:ahLst/>
                  <a:cxnLst>
                    <a:cxn ang="0">
                      <a:pos x="connsiteX0" y="connsiteY0"/>
                    </a:cxn>
                    <a:cxn ang="0">
                      <a:pos x="connsiteX1" y="connsiteY1"/>
                    </a:cxn>
                    <a:cxn ang="0">
                      <a:pos x="connsiteX2" y="connsiteY2"/>
                    </a:cxn>
                  </a:cxnLst>
                  <a:rect l="l" t="t" r="r" b="b"/>
                  <a:pathLst>
                    <a:path w="482665" h="160836">
                      <a:moveTo>
                        <a:pt x="0" y="160837"/>
                      </a:moveTo>
                      <a:lnTo>
                        <a:pt x="278619" y="0"/>
                      </a:lnTo>
                      <a:lnTo>
                        <a:pt x="482666" y="117821"/>
                      </a:lnTo>
                    </a:path>
                  </a:pathLst>
                </a:custGeom>
                <a:noFill/>
                <a:ln w="23211" cap="rnd">
                  <a:solidFill>
                    <a:srgbClr val="3A3A3A"/>
                  </a:solidFill>
                  <a:prstDash val="solid"/>
                  <a:round/>
                </a:ln>
              </p:spPr>
              <p:txBody>
                <a:bodyPr rtlCol="0" anchor="ctr"/>
                <a:lstStyle/>
                <a:p>
                  <a:endParaRPr lang="en-GB"/>
                </a:p>
              </p:txBody>
            </p:sp>
            <p:sp>
              <p:nvSpPr>
                <p:cNvPr id="177" name="Freeform: Shape 176">
                  <a:extLst>
                    <a:ext uri="{FF2B5EF4-FFF2-40B4-BE49-F238E27FC236}">
                      <a16:creationId xmlns:a16="http://schemas.microsoft.com/office/drawing/2014/main" id="{BF0D52CF-F95C-BDB5-5A7F-D0DF9EDA6D52}"/>
                    </a:ext>
                  </a:extLst>
                </p:cNvPr>
                <p:cNvSpPr/>
                <p:nvPr/>
              </p:nvSpPr>
              <p:spPr>
                <a:xfrm>
                  <a:off x="1753861" y="4733493"/>
                  <a:ext cx="894979" cy="945546"/>
                </a:xfrm>
                <a:custGeom>
                  <a:avLst/>
                  <a:gdLst>
                    <a:gd name="connsiteX0" fmla="*/ 0 w 894979"/>
                    <a:gd name="connsiteY0" fmla="*/ 160876 h 945546"/>
                    <a:gd name="connsiteX1" fmla="*/ 174505 w 894979"/>
                    <a:gd name="connsiteY1" fmla="*/ 60130 h 945546"/>
                    <a:gd name="connsiteX2" fmla="*/ 278619 w 894979"/>
                    <a:gd name="connsiteY2" fmla="*/ 0 h 945546"/>
                    <a:gd name="connsiteX3" fmla="*/ 586780 w 894979"/>
                    <a:gd name="connsiteY3" fmla="*/ 177951 h 945546"/>
                    <a:gd name="connsiteX4" fmla="*/ 586780 w 894979"/>
                    <a:gd name="connsiteY4" fmla="*/ 375531 h 945546"/>
                    <a:gd name="connsiteX5" fmla="*/ 894980 w 894979"/>
                    <a:gd name="connsiteY5" fmla="*/ 553444 h 945546"/>
                    <a:gd name="connsiteX6" fmla="*/ 894980 w 894979"/>
                    <a:gd name="connsiteY6" fmla="*/ 784671 h 945546"/>
                    <a:gd name="connsiteX7" fmla="*/ 616400 w 894979"/>
                    <a:gd name="connsiteY7" fmla="*/ 945547 h 94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979" h="945546">
                      <a:moveTo>
                        <a:pt x="0" y="160876"/>
                      </a:moveTo>
                      <a:lnTo>
                        <a:pt x="174505" y="60130"/>
                      </a:lnTo>
                      <a:lnTo>
                        <a:pt x="278619" y="0"/>
                      </a:lnTo>
                      <a:lnTo>
                        <a:pt x="586780" y="177951"/>
                      </a:lnTo>
                      <a:lnTo>
                        <a:pt x="586780" y="375531"/>
                      </a:lnTo>
                      <a:lnTo>
                        <a:pt x="894980" y="553444"/>
                      </a:lnTo>
                      <a:lnTo>
                        <a:pt x="894980" y="784671"/>
                      </a:lnTo>
                      <a:lnTo>
                        <a:pt x="616400" y="945547"/>
                      </a:lnTo>
                    </a:path>
                  </a:pathLst>
                </a:custGeom>
                <a:noFill/>
                <a:ln w="23211" cap="rnd">
                  <a:solidFill>
                    <a:srgbClr val="3A3A3A"/>
                  </a:solidFill>
                  <a:prstDash val="solid"/>
                  <a:round/>
                </a:ln>
              </p:spPr>
              <p:txBody>
                <a:bodyPr rtlCol="0" anchor="ctr"/>
                <a:lstStyle/>
                <a:p>
                  <a:endParaRPr lang="en-GB"/>
                </a:p>
              </p:txBody>
            </p:sp>
            <p:sp>
              <p:nvSpPr>
                <p:cNvPr id="178" name="Freeform: Shape 177">
                  <a:extLst>
                    <a:ext uri="{FF2B5EF4-FFF2-40B4-BE49-F238E27FC236}">
                      <a16:creationId xmlns:a16="http://schemas.microsoft.com/office/drawing/2014/main" id="{677507F0-DBB2-DD11-5C81-827D39D085B2}"/>
                    </a:ext>
                  </a:extLst>
                </p:cNvPr>
                <p:cNvSpPr/>
                <p:nvPr/>
              </p:nvSpPr>
              <p:spPr>
                <a:xfrm>
                  <a:off x="2062061" y="4911444"/>
                  <a:ext cx="278580" cy="160836"/>
                </a:xfrm>
                <a:custGeom>
                  <a:avLst/>
                  <a:gdLst>
                    <a:gd name="connsiteX0" fmla="*/ 0 w 278580"/>
                    <a:gd name="connsiteY0" fmla="*/ 160837 h 160836"/>
                    <a:gd name="connsiteX1" fmla="*/ 278580 w 278580"/>
                    <a:gd name="connsiteY1" fmla="*/ 0 h 160836"/>
                  </a:gdLst>
                  <a:ahLst/>
                  <a:cxnLst>
                    <a:cxn ang="0">
                      <a:pos x="connsiteX0" y="connsiteY0"/>
                    </a:cxn>
                    <a:cxn ang="0">
                      <a:pos x="connsiteX1" y="connsiteY1"/>
                    </a:cxn>
                  </a:cxnLst>
                  <a:rect l="l" t="t" r="r" b="b"/>
                  <a:pathLst>
                    <a:path w="278580" h="160836">
                      <a:moveTo>
                        <a:pt x="0" y="160837"/>
                      </a:moveTo>
                      <a:lnTo>
                        <a:pt x="278580" y="0"/>
                      </a:lnTo>
                    </a:path>
                  </a:pathLst>
                </a:custGeom>
                <a:ln w="23211" cap="rnd">
                  <a:solidFill>
                    <a:srgbClr val="3A3A3A"/>
                  </a:solidFill>
                  <a:prstDash val="solid"/>
                  <a:round/>
                </a:ln>
              </p:spPr>
              <p:txBody>
                <a:bodyPr rtlCol="0" anchor="ctr"/>
                <a:lstStyle/>
                <a:p>
                  <a:endParaRPr lang="en-GB"/>
                </a:p>
              </p:txBody>
            </p:sp>
            <p:sp>
              <p:nvSpPr>
                <p:cNvPr id="179" name="Freeform: Shape 178">
                  <a:extLst>
                    <a:ext uri="{FF2B5EF4-FFF2-40B4-BE49-F238E27FC236}">
                      <a16:creationId xmlns:a16="http://schemas.microsoft.com/office/drawing/2014/main" id="{F799196D-BE33-DB4F-DAA4-B0DAA2BBD39F}"/>
                    </a:ext>
                  </a:extLst>
                </p:cNvPr>
                <p:cNvSpPr/>
                <p:nvPr/>
              </p:nvSpPr>
              <p:spPr>
                <a:xfrm>
                  <a:off x="2062061" y="5109025"/>
                  <a:ext cx="278580" cy="160836"/>
                </a:xfrm>
                <a:custGeom>
                  <a:avLst/>
                  <a:gdLst>
                    <a:gd name="connsiteX0" fmla="*/ 0 w 278580"/>
                    <a:gd name="connsiteY0" fmla="*/ 160837 h 160836"/>
                    <a:gd name="connsiteX1" fmla="*/ 278580 w 278580"/>
                    <a:gd name="connsiteY1" fmla="*/ 0 h 160836"/>
                  </a:gdLst>
                  <a:ahLst/>
                  <a:cxnLst>
                    <a:cxn ang="0">
                      <a:pos x="connsiteX0" y="connsiteY0"/>
                    </a:cxn>
                    <a:cxn ang="0">
                      <a:pos x="connsiteX1" y="connsiteY1"/>
                    </a:cxn>
                  </a:cxnLst>
                  <a:rect l="l" t="t" r="r" b="b"/>
                  <a:pathLst>
                    <a:path w="278580" h="160836">
                      <a:moveTo>
                        <a:pt x="0" y="160837"/>
                      </a:moveTo>
                      <a:lnTo>
                        <a:pt x="278580" y="0"/>
                      </a:lnTo>
                    </a:path>
                  </a:pathLst>
                </a:custGeom>
                <a:ln w="23211" cap="rnd">
                  <a:solidFill>
                    <a:srgbClr val="3A3A3A"/>
                  </a:solidFill>
                  <a:prstDash val="solid"/>
                  <a:round/>
                </a:ln>
              </p:spPr>
              <p:txBody>
                <a:bodyPr rtlCol="0" anchor="ctr"/>
                <a:lstStyle/>
                <a:p>
                  <a:endParaRPr lang="en-GB"/>
                </a:p>
              </p:txBody>
            </p:sp>
            <p:sp>
              <p:nvSpPr>
                <p:cNvPr id="180" name="Freeform: Shape 179">
                  <a:extLst>
                    <a:ext uri="{FF2B5EF4-FFF2-40B4-BE49-F238E27FC236}">
                      <a16:creationId xmlns:a16="http://schemas.microsoft.com/office/drawing/2014/main" id="{1F13603A-60F9-4DAF-1D50-082B218086FE}"/>
                    </a:ext>
                  </a:extLst>
                </p:cNvPr>
                <p:cNvSpPr/>
                <p:nvPr/>
              </p:nvSpPr>
              <p:spPr>
                <a:xfrm>
                  <a:off x="2370261" y="5286937"/>
                  <a:ext cx="278580" cy="160875"/>
                </a:xfrm>
                <a:custGeom>
                  <a:avLst/>
                  <a:gdLst>
                    <a:gd name="connsiteX0" fmla="*/ 0 w 278580"/>
                    <a:gd name="connsiteY0" fmla="*/ 160875 h 160875"/>
                    <a:gd name="connsiteX1" fmla="*/ 278580 w 278580"/>
                    <a:gd name="connsiteY1" fmla="*/ 0 h 160875"/>
                  </a:gdLst>
                  <a:ahLst/>
                  <a:cxnLst>
                    <a:cxn ang="0">
                      <a:pos x="connsiteX0" y="connsiteY0"/>
                    </a:cxn>
                    <a:cxn ang="0">
                      <a:pos x="connsiteX1" y="connsiteY1"/>
                    </a:cxn>
                  </a:cxnLst>
                  <a:rect l="l" t="t" r="r" b="b"/>
                  <a:pathLst>
                    <a:path w="278580" h="160875">
                      <a:moveTo>
                        <a:pt x="0" y="160875"/>
                      </a:moveTo>
                      <a:lnTo>
                        <a:pt x="278580" y="0"/>
                      </a:lnTo>
                    </a:path>
                  </a:pathLst>
                </a:custGeom>
                <a:ln w="23211" cap="rnd">
                  <a:solidFill>
                    <a:srgbClr val="3A3A3A"/>
                  </a:solidFill>
                  <a:prstDash val="solid"/>
                  <a:round/>
                </a:ln>
              </p:spPr>
              <p:txBody>
                <a:bodyPr rtlCol="0" anchor="ctr"/>
                <a:lstStyle/>
                <a:p>
                  <a:endParaRPr lang="en-GB"/>
                </a:p>
              </p:txBody>
            </p:sp>
          </p:grpSp>
        </p:grpSp>
        <p:grpSp>
          <p:nvGrpSpPr>
            <p:cNvPr id="28" name="Graphic 6">
              <a:extLst>
                <a:ext uri="{FF2B5EF4-FFF2-40B4-BE49-F238E27FC236}">
                  <a16:creationId xmlns:a16="http://schemas.microsoft.com/office/drawing/2014/main" id="{BC091E8D-A74F-589C-4A23-8977E80424FF}"/>
                </a:ext>
                <a:ext uri="{C183D7F6-B498-43B3-948B-1728B52AA6E4}">
                  <adec:decorative xmlns:adec="http://schemas.microsoft.com/office/drawing/2017/decorative" val="1"/>
                </a:ext>
              </a:extLst>
            </p:cNvPr>
            <p:cNvGrpSpPr/>
            <p:nvPr/>
          </p:nvGrpSpPr>
          <p:grpSpPr>
            <a:xfrm>
              <a:off x="3329238" y="749031"/>
              <a:ext cx="886192" cy="4054117"/>
              <a:chOff x="3329238" y="749031"/>
              <a:chExt cx="886192" cy="4054117"/>
            </a:xfrm>
          </p:grpSpPr>
          <p:grpSp>
            <p:nvGrpSpPr>
              <p:cNvPr id="118" name="Graphic 6">
                <a:extLst>
                  <a:ext uri="{FF2B5EF4-FFF2-40B4-BE49-F238E27FC236}">
                    <a16:creationId xmlns:a16="http://schemas.microsoft.com/office/drawing/2014/main" id="{439CBE40-516D-D056-8A7B-5CE5427EE876}"/>
                  </a:ext>
                  <a:ext uri="{C183D7F6-B498-43B3-948B-1728B52AA6E4}">
                    <adec:decorative xmlns:adec="http://schemas.microsoft.com/office/drawing/2017/decorative" val="1"/>
                  </a:ext>
                </a:extLst>
              </p:cNvPr>
              <p:cNvGrpSpPr/>
              <p:nvPr/>
            </p:nvGrpSpPr>
            <p:grpSpPr>
              <a:xfrm>
                <a:off x="3329315" y="749031"/>
                <a:ext cx="886076" cy="4054117"/>
                <a:chOff x="3329315" y="749031"/>
                <a:chExt cx="886076" cy="4054117"/>
              </a:xfrm>
            </p:grpSpPr>
            <p:sp>
              <p:nvSpPr>
                <p:cNvPr id="148" name="Freeform: Shape 147">
                  <a:extLst>
                    <a:ext uri="{FF2B5EF4-FFF2-40B4-BE49-F238E27FC236}">
                      <a16:creationId xmlns:a16="http://schemas.microsoft.com/office/drawing/2014/main" id="{9BB280DD-D4D9-6356-B8DC-3879C78B2423}"/>
                    </a:ext>
                  </a:extLst>
                </p:cNvPr>
                <p:cNvSpPr/>
                <p:nvPr/>
              </p:nvSpPr>
              <p:spPr>
                <a:xfrm>
                  <a:off x="4003956" y="4137034"/>
                  <a:ext cx="211435" cy="287434"/>
                </a:xfrm>
                <a:custGeom>
                  <a:avLst/>
                  <a:gdLst>
                    <a:gd name="connsiteX0" fmla="*/ 200210 w 211435"/>
                    <a:gd name="connsiteY0" fmla="*/ 21566 h 287434"/>
                    <a:gd name="connsiteX1" fmla="*/ 204236 w 211435"/>
                    <a:gd name="connsiteY1" fmla="*/ 80225 h 287434"/>
                    <a:gd name="connsiteX2" fmla="*/ 120217 w 211435"/>
                    <a:gd name="connsiteY2" fmla="*/ 263093 h 287434"/>
                    <a:gd name="connsiteX3" fmla="*/ 54512 w 211435"/>
                    <a:gd name="connsiteY3" fmla="*/ 286866 h 287434"/>
                    <a:gd name="connsiteX4" fmla="*/ 6965 w 211435"/>
                    <a:gd name="connsiteY4" fmla="*/ 277651 h 287434"/>
                    <a:gd name="connsiteX5" fmla="*/ 499 w 211435"/>
                    <a:gd name="connsiteY5" fmla="*/ 271649 h 287434"/>
                    <a:gd name="connsiteX6" fmla="*/ 1893 w 211435"/>
                    <a:gd name="connsiteY6" fmla="*/ 262899 h 287434"/>
                    <a:gd name="connsiteX7" fmla="*/ 57028 w 211435"/>
                    <a:gd name="connsiteY7" fmla="*/ 128429 h 287434"/>
                    <a:gd name="connsiteX8" fmla="*/ 57067 w 211435"/>
                    <a:gd name="connsiteY8" fmla="*/ 128429 h 287434"/>
                    <a:gd name="connsiteX9" fmla="*/ 104768 w 211435"/>
                    <a:gd name="connsiteY9" fmla="*/ 142833 h 287434"/>
                    <a:gd name="connsiteX10" fmla="*/ 184103 w 211435"/>
                    <a:gd name="connsiteY10" fmla="*/ 0 h 287434"/>
                    <a:gd name="connsiteX11" fmla="*/ 200210 w 211435"/>
                    <a:gd name="connsiteY11" fmla="*/ 21566 h 28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435" h="287434">
                      <a:moveTo>
                        <a:pt x="200210" y="21566"/>
                      </a:moveTo>
                      <a:cubicBezTo>
                        <a:pt x="213529" y="38370"/>
                        <a:pt x="215155" y="61717"/>
                        <a:pt x="204236" y="80225"/>
                      </a:cubicBezTo>
                      <a:cubicBezTo>
                        <a:pt x="157813" y="158862"/>
                        <a:pt x="179998" y="199594"/>
                        <a:pt x="120217" y="263093"/>
                      </a:cubicBezTo>
                      <a:cubicBezTo>
                        <a:pt x="103374" y="280981"/>
                        <a:pt x="78904" y="289847"/>
                        <a:pt x="54512" y="286866"/>
                      </a:cubicBezTo>
                      <a:cubicBezTo>
                        <a:pt x="38288" y="284930"/>
                        <a:pt x="22569" y="281871"/>
                        <a:pt x="6965" y="277651"/>
                      </a:cubicBezTo>
                      <a:cubicBezTo>
                        <a:pt x="3945" y="276838"/>
                        <a:pt x="1545" y="274592"/>
                        <a:pt x="499" y="271649"/>
                      </a:cubicBezTo>
                      <a:cubicBezTo>
                        <a:pt x="-508" y="268668"/>
                        <a:pt x="34" y="265377"/>
                        <a:pt x="1893" y="262899"/>
                      </a:cubicBezTo>
                      <a:cubicBezTo>
                        <a:pt x="24969" y="232195"/>
                        <a:pt x="52537" y="184997"/>
                        <a:pt x="57028" y="128429"/>
                      </a:cubicBezTo>
                      <a:lnTo>
                        <a:pt x="57067" y="128429"/>
                      </a:lnTo>
                      <a:cubicBezTo>
                        <a:pt x="72128" y="136599"/>
                        <a:pt x="89319" y="142833"/>
                        <a:pt x="104768" y="142833"/>
                      </a:cubicBezTo>
                      <a:cubicBezTo>
                        <a:pt x="146429" y="142833"/>
                        <a:pt x="170319" y="58852"/>
                        <a:pt x="184103" y="0"/>
                      </a:cubicBezTo>
                      <a:cubicBezTo>
                        <a:pt x="189097" y="7124"/>
                        <a:pt x="194479" y="14287"/>
                        <a:pt x="200210" y="21566"/>
                      </a:cubicBezTo>
                      <a:close/>
                    </a:path>
                  </a:pathLst>
                </a:custGeom>
                <a:solidFill>
                  <a:srgbClr val="3A3A3A"/>
                </a:solidFill>
                <a:ln w="3868" cap="flat">
                  <a:no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3A4CDF1C-B42E-0034-5D29-74B955B2D27A}"/>
                    </a:ext>
                  </a:extLst>
                </p:cNvPr>
                <p:cNvSpPr/>
                <p:nvPr/>
              </p:nvSpPr>
              <p:spPr>
                <a:xfrm>
                  <a:off x="4030281" y="1012135"/>
                  <a:ext cx="156848" cy="130713"/>
                </a:xfrm>
                <a:custGeom>
                  <a:avLst/>
                  <a:gdLst>
                    <a:gd name="connsiteX0" fmla="*/ 55058 w 156848"/>
                    <a:gd name="connsiteY0" fmla="*/ 65976 h 130713"/>
                    <a:gd name="connsiteX1" fmla="*/ 0 w 156848"/>
                    <a:gd name="connsiteY1" fmla="*/ 34189 h 130713"/>
                    <a:gd name="connsiteX2" fmla="*/ 16533 w 156848"/>
                    <a:gd name="connsiteY2" fmla="*/ 25438 h 130713"/>
                    <a:gd name="connsiteX3" fmla="*/ 52076 w 156848"/>
                    <a:gd name="connsiteY3" fmla="*/ 0 h 130713"/>
                    <a:gd name="connsiteX4" fmla="*/ 78134 w 156848"/>
                    <a:gd name="connsiteY4" fmla="*/ 15023 h 130713"/>
                    <a:gd name="connsiteX5" fmla="*/ 135321 w 156848"/>
                    <a:gd name="connsiteY5" fmla="*/ 48050 h 130713"/>
                    <a:gd name="connsiteX6" fmla="*/ 150693 w 156848"/>
                    <a:gd name="connsiteY6" fmla="*/ 99081 h 130713"/>
                    <a:gd name="connsiteX7" fmla="*/ 95790 w 156848"/>
                    <a:gd name="connsiteY7" fmla="*/ 130714 h 130713"/>
                    <a:gd name="connsiteX8" fmla="*/ 79644 w 156848"/>
                    <a:gd name="connsiteY8" fmla="*/ 80186 h 130713"/>
                    <a:gd name="connsiteX9" fmla="*/ 55058 w 156848"/>
                    <a:gd name="connsiteY9" fmla="*/ 66015 h 1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848" h="130713">
                      <a:moveTo>
                        <a:pt x="55058" y="65976"/>
                      </a:moveTo>
                      <a:lnTo>
                        <a:pt x="0" y="34189"/>
                      </a:lnTo>
                      <a:cubicBezTo>
                        <a:pt x="5653" y="31439"/>
                        <a:pt x="11189" y="28536"/>
                        <a:pt x="16533" y="25438"/>
                      </a:cubicBezTo>
                      <a:cubicBezTo>
                        <a:pt x="30200" y="17540"/>
                        <a:pt x="42087" y="8983"/>
                        <a:pt x="52076" y="0"/>
                      </a:cubicBezTo>
                      <a:lnTo>
                        <a:pt x="78134" y="15023"/>
                      </a:lnTo>
                      <a:lnTo>
                        <a:pt x="135321" y="48050"/>
                      </a:lnTo>
                      <a:cubicBezTo>
                        <a:pt x="154758" y="59278"/>
                        <a:pt x="163780" y="91531"/>
                        <a:pt x="150693" y="99081"/>
                      </a:cubicBezTo>
                      <a:lnTo>
                        <a:pt x="95790" y="130714"/>
                      </a:lnTo>
                      <a:cubicBezTo>
                        <a:pt x="107754" y="122351"/>
                        <a:pt x="98732" y="91144"/>
                        <a:pt x="79644" y="80186"/>
                      </a:cubicBezTo>
                      <a:lnTo>
                        <a:pt x="55058" y="66015"/>
                      </a:lnTo>
                      <a:close/>
                    </a:path>
                  </a:pathLst>
                </a:custGeom>
                <a:solidFill>
                  <a:srgbClr val="FFFFFF"/>
                </a:solidFill>
                <a:ln w="3868" cap="flat">
                  <a:no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4AEC57B1-AE9B-7AF6-6C63-7E9D4FAED852}"/>
                    </a:ext>
                  </a:extLst>
                </p:cNvPr>
                <p:cNvSpPr/>
                <p:nvPr/>
              </p:nvSpPr>
              <p:spPr>
                <a:xfrm>
                  <a:off x="3826544" y="3563263"/>
                  <a:ext cx="361515" cy="716603"/>
                </a:xfrm>
                <a:custGeom>
                  <a:avLst/>
                  <a:gdLst>
                    <a:gd name="connsiteX0" fmla="*/ 314588 w 361515"/>
                    <a:gd name="connsiteY0" fmla="*/ 488164 h 716603"/>
                    <a:gd name="connsiteX1" fmla="*/ 361516 w 361515"/>
                    <a:gd name="connsiteY1" fmla="*/ 573771 h 716603"/>
                    <a:gd name="connsiteX2" fmla="*/ 282181 w 361515"/>
                    <a:gd name="connsiteY2" fmla="*/ 716603 h 716603"/>
                    <a:gd name="connsiteX3" fmla="*/ 234480 w 361515"/>
                    <a:gd name="connsiteY3" fmla="*/ 702200 h 716603"/>
                    <a:gd name="connsiteX4" fmla="*/ 234441 w 361515"/>
                    <a:gd name="connsiteY4" fmla="*/ 702200 h 716603"/>
                    <a:gd name="connsiteX5" fmla="*/ 235099 w 361515"/>
                    <a:gd name="connsiteY5" fmla="*/ 683925 h 716603"/>
                    <a:gd name="connsiteX6" fmla="*/ 0 w 361515"/>
                    <a:gd name="connsiteY6" fmla="*/ 179848 h 716603"/>
                    <a:gd name="connsiteX7" fmla="*/ 53200 w 361515"/>
                    <a:gd name="connsiteY7" fmla="*/ 71165 h 716603"/>
                    <a:gd name="connsiteX8" fmla="*/ 53238 w 361515"/>
                    <a:gd name="connsiteY8" fmla="*/ 71165 h 716603"/>
                    <a:gd name="connsiteX9" fmla="*/ 94977 w 361515"/>
                    <a:gd name="connsiteY9" fmla="*/ 0 h 716603"/>
                    <a:gd name="connsiteX10" fmla="*/ 246792 w 361515"/>
                    <a:gd name="connsiteY10" fmla="*/ 250703 h 716603"/>
                    <a:gd name="connsiteX11" fmla="*/ 314511 w 361515"/>
                    <a:gd name="connsiteY11" fmla="*/ 488164 h 71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515" h="716603">
                      <a:moveTo>
                        <a:pt x="314588" y="488164"/>
                      </a:moveTo>
                      <a:cubicBezTo>
                        <a:pt x="325933" y="515925"/>
                        <a:pt x="340801" y="544422"/>
                        <a:pt x="361516" y="573771"/>
                      </a:cubicBezTo>
                      <a:cubicBezTo>
                        <a:pt x="347732" y="632623"/>
                        <a:pt x="323881" y="716603"/>
                        <a:pt x="282181" y="716603"/>
                      </a:cubicBezTo>
                      <a:cubicBezTo>
                        <a:pt x="266771" y="716603"/>
                        <a:pt x="249541" y="710331"/>
                        <a:pt x="234480" y="702200"/>
                      </a:cubicBezTo>
                      <a:lnTo>
                        <a:pt x="234441" y="702200"/>
                      </a:lnTo>
                      <a:cubicBezTo>
                        <a:pt x="234945" y="696237"/>
                        <a:pt x="235215" y="690081"/>
                        <a:pt x="235099" y="683925"/>
                      </a:cubicBezTo>
                      <a:cubicBezTo>
                        <a:pt x="233202" y="511472"/>
                        <a:pt x="95984" y="298714"/>
                        <a:pt x="0" y="179848"/>
                      </a:cubicBezTo>
                      <a:cubicBezTo>
                        <a:pt x="15100" y="142484"/>
                        <a:pt x="33414" y="106476"/>
                        <a:pt x="53200" y="71165"/>
                      </a:cubicBezTo>
                      <a:lnTo>
                        <a:pt x="53238" y="71165"/>
                      </a:lnTo>
                      <a:cubicBezTo>
                        <a:pt x="66674" y="47236"/>
                        <a:pt x="80767" y="23541"/>
                        <a:pt x="94977" y="0"/>
                      </a:cubicBezTo>
                      <a:cubicBezTo>
                        <a:pt x="126455" y="82742"/>
                        <a:pt x="207106" y="156655"/>
                        <a:pt x="246792" y="250703"/>
                      </a:cubicBezTo>
                      <a:cubicBezTo>
                        <a:pt x="279897" y="334838"/>
                        <a:pt x="289809" y="414134"/>
                        <a:pt x="314511" y="488164"/>
                      </a:cubicBezTo>
                      <a:close/>
                    </a:path>
                  </a:pathLst>
                </a:custGeom>
                <a:solidFill>
                  <a:srgbClr val="DAE0E5"/>
                </a:solidFill>
                <a:ln w="3868"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0917DF1E-0B2A-54DE-C505-E409561C29FE}"/>
                    </a:ext>
                  </a:extLst>
                </p:cNvPr>
                <p:cNvSpPr/>
                <p:nvPr/>
              </p:nvSpPr>
              <p:spPr>
                <a:xfrm>
                  <a:off x="3867841" y="1435560"/>
                  <a:ext cx="314686" cy="801552"/>
                </a:xfrm>
                <a:custGeom>
                  <a:avLst/>
                  <a:gdLst>
                    <a:gd name="connsiteX0" fmla="*/ 279254 w 314686"/>
                    <a:gd name="connsiteY0" fmla="*/ 361865 h 801552"/>
                    <a:gd name="connsiteX1" fmla="*/ 275963 w 314686"/>
                    <a:gd name="connsiteY1" fmla="*/ 734415 h 801552"/>
                    <a:gd name="connsiteX2" fmla="*/ 253932 w 314686"/>
                    <a:gd name="connsiteY2" fmla="*/ 801553 h 801552"/>
                    <a:gd name="connsiteX3" fmla="*/ 129684 w 314686"/>
                    <a:gd name="connsiteY3" fmla="*/ 681215 h 801552"/>
                    <a:gd name="connsiteX4" fmla="*/ 135995 w 314686"/>
                    <a:gd name="connsiteY4" fmla="*/ 666425 h 801552"/>
                    <a:gd name="connsiteX5" fmla="*/ 186639 w 314686"/>
                    <a:gd name="connsiteY5" fmla="*/ 505665 h 801552"/>
                    <a:gd name="connsiteX6" fmla="*/ 87055 w 314686"/>
                    <a:gd name="connsiteY6" fmla="*/ 151584 h 801552"/>
                    <a:gd name="connsiteX7" fmla="*/ 22666 w 314686"/>
                    <a:gd name="connsiteY7" fmla="*/ 114801 h 801552"/>
                    <a:gd name="connsiteX8" fmla="*/ 22472 w 314686"/>
                    <a:gd name="connsiteY8" fmla="*/ 113098 h 801552"/>
                    <a:gd name="connsiteX9" fmla="*/ 68044 w 314686"/>
                    <a:gd name="connsiteY9" fmla="*/ 105122 h 801552"/>
                    <a:gd name="connsiteX10" fmla="*/ 44039 w 314686"/>
                    <a:gd name="connsiteY10" fmla="*/ 74921 h 801552"/>
                    <a:gd name="connsiteX11" fmla="*/ 28319 w 314686"/>
                    <a:gd name="connsiteY11" fmla="*/ 68262 h 801552"/>
                    <a:gd name="connsiteX12" fmla="*/ 13722 w 314686"/>
                    <a:gd name="connsiteY12" fmla="*/ 69694 h 801552"/>
                    <a:gd name="connsiteX13" fmla="*/ 3694 w 314686"/>
                    <a:gd name="connsiteY13" fmla="*/ 65125 h 801552"/>
                    <a:gd name="connsiteX14" fmla="*/ 1990 w 314686"/>
                    <a:gd name="connsiteY14" fmla="*/ 62647 h 801552"/>
                    <a:gd name="connsiteX15" fmla="*/ 3500 w 314686"/>
                    <a:gd name="connsiteY15" fmla="*/ 48360 h 801552"/>
                    <a:gd name="connsiteX16" fmla="*/ 93173 w 314686"/>
                    <a:gd name="connsiteY16" fmla="*/ 1395 h 801552"/>
                    <a:gd name="connsiteX17" fmla="*/ 125890 w 314686"/>
                    <a:gd name="connsiteY17" fmla="*/ 1046 h 801552"/>
                    <a:gd name="connsiteX18" fmla="*/ 157252 w 314686"/>
                    <a:gd name="connsiteY18" fmla="*/ 39416 h 801552"/>
                    <a:gd name="connsiteX19" fmla="*/ 156981 w 314686"/>
                    <a:gd name="connsiteY19" fmla="*/ 54594 h 801552"/>
                    <a:gd name="connsiteX20" fmla="*/ 156051 w 314686"/>
                    <a:gd name="connsiteY20" fmla="*/ 107174 h 801552"/>
                    <a:gd name="connsiteX21" fmla="*/ 279370 w 314686"/>
                    <a:gd name="connsiteY21" fmla="*/ 361903 h 80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4686" h="801552">
                      <a:moveTo>
                        <a:pt x="279254" y="361865"/>
                      </a:moveTo>
                      <a:cubicBezTo>
                        <a:pt x="323742" y="467373"/>
                        <a:pt x="330324" y="562969"/>
                        <a:pt x="275963" y="734415"/>
                      </a:cubicBezTo>
                      <a:cubicBezTo>
                        <a:pt x="270387" y="751954"/>
                        <a:pt x="262799" y="774876"/>
                        <a:pt x="253932" y="801553"/>
                      </a:cubicBezTo>
                      <a:cubicBezTo>
                        <a:pt x="203985" y="787924"/>
                        <a:pt x="137467" y="722296"/>
                        <a:pt x="129684" y="681215"/>
                      </a:cubicBezTo>
                      <a:cubicBezTo>
                        <a:pt x="131852" y="676259"/>
                        <a:pt x="133943" y="671342"/>
                        <a:pt x="135995" y="666425"/>
                      </a:cubicBezTo>
                      <a:cubicBezTo>
                        <a:pt x="163331" y="601494"/>
                        <a:pt x="185400" y="538925"/>
                        <a:pt x="186639" y="505665"/>
                      </a:cubicBezTo>
                      <a:cubicBezTo>
                        <a:pt x="189698" y="424434"/>
                        <a:pt x="110015" y="251207"/>
                        <a:pt x="87055" y="151584"/>
                      </a:cubicBezTo>
                      <a:cubicBezTo>
                        <a:pt x="76291" y="143918"/>
                        <a:pt x="44116" y="131683"/>
                        <a:pt x="22666" y="114801"/>
                      </a:cubicBezTo>
                      <a:lnTo>
                        <a:pt x="22472" y="113098"/>
                      </a:lnTo>
                      <a:cubicBezTo>
                        <a:pt x="38037" y="111626"/>
                        <a:pt x="53408" y="108994"/>
                        <a:pt x="68044" y="105122"/>
                      </a:cubicBezTo>
                      <a:lnTo>
                        <a:pt x="44039" y="74921"/>
                      </a:lnTo>
                      <a:cubicBezTo>
                        <a:pt x="40283" y="70198"/>
                        <a:pt x="34359" y="67681"/>
                        <a:pt x="28319" y="68262"/>
                      </a:cubicBezTo>
                      <a:lnTo>
                        <a:pt x="13722" y="69694"/>
                      </a:lnTo>
                      <a:cubicBezTo>
                        <a:pt x="9773" y="70081"/>
                        <a:pt x="5939" y="68339"/>
                        <a:pt x="3694" y="65125"/>
                      </a:cubicBezTo>
                      <a:lnTo>
                        <a:pt x="1990" y="62647"/>
                      </a:lnTo>
                      <a:cubicBezTo>
                        <a:pt x="-1146" y="58156"/>
                        <a:pt x="-526" y="52038"/>
                        <a:pt x="3500" y="48360"/>
                      </a:cubicBezTo>
                      <a:cubicBezTo>
                        <a:pt x="17671" y="35312"/>
                        <a:pt x="52324" y="7241"/>
                        <a:pt x="93173" y="1395"/>
                      </a:cubicBezTo>
                      <a:cubicBezTo>
                        <a:pt x="106608" y="-503"/>
                        <a:pt x="117333" y="-309"/>
                        <a:pt x="125890" y="1046"/>
                      </a:cubicBezTo>
                      <a:cubicBezTo>
                        <a:pt x="144358" y="3989"/>
                        <a:pt x="157562" y="20676"/>
                        <a:pt x="157252" y="39416"/>
                      </a:cubicBezTo>
                      <a:lnTo>
                        <a:pt x="156981" y="54594"/>
                      </a:lnTo>
                      <a:lnTo>
                        <a:pt x="156051" y="107174"/>
                      </a:lnTo>
                      <a:cubicBezTo>
                        <a:pt x="156051" y="107174"/>
                        <a:pt x="234805" y="256356"/>
                        <a:pt x="279370" y="361903"/>
                      </a:cubicBezTo>
                      <a:close/>
                    </a:path>
                  </a:pathLst>
                </a:custGeom>
                <a:solidFill>
                  <a:srgbClr val="DAE0E5"/>
                </a:solidFill>
                <a:ln w="3868" cap="flat">
                  <a:no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72AABB0A-42AC-584F-66AB-FFB5F9E5C22C}"/>
                    </a:ext>
                  </a:extLst>
                </p:cNvPr>
                <p:cNvSpPr/>
                <p:nvPr/>
              </p:nvSpPr>
              <p:spPr>
                <a:xfrm>
                  <a:off x="4082357" y="937137"/>
                  <a:ext cx="41351" cy="89943"/>
                </a:xfrm>
                <a:custGeom>
                  <a:avLst/>
                  <a:gdLst>
                    <a:gd name="connsiteX0" fmla="*/ 41351 w 41351"/>
                    <a:gd name="connsiteY0" fmla="*/ 0 h 89943"/>
                    <a:gd name="connsiteX1" fmla="*/ 41235 w 41351"/>
                    <a:gd name="connsiteY1" fmla="*/ 8053 h 89943"/>
                    <a:gd name="connsiteX2" fmla="*/ 26058 w 41351"/>
                    <a:gd name="connsiteY2" fmla="*/ 89943 h 89943"/>
                    <a:gd name="connsiteX3" fmla="*/ 0 w 41351"/>
                    <a:gd name="connsiteY3" fmla="*/ 74920 h 89943"/>
                    <a:gd name="connsiteX4" fmla="*/ 41119 w 41351"/>
                    <a:gd name="connsiteY4" fmla="*/ 0 h 89943"/>
                    <a:gd name="connsiteX5" fmla="*/ 41351 w 41351"/>
                    <a:gd name="connsiteY5" fmla="*/ 0 h 8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51" h="89943">
                      <a:moveTo>
                        <a:pt x="41351" y="0"/>
                      </a:moveTo>
                      <a:cubicBezTo>
                        <a:pt x="41351" y="2672"/>
                        <a:pt x="41313" y="5382"/>
                        <a:pt x="41235" y="8053"/>
                      </a:cubicBezTo>
                      <a:cubicBezTo>
                        <a:pt x="40345" y="36086"/>
                        <a:pt x="35118" y="63653"/>
                        <a:pt x="26058" y="89943"/>
                      </a:cubicBezTo>
                      <a:lnTo>
                        <a:pt x="0" y="74920"/>
                      </a:lnTo>
                      <a:cubicBezTo>
                        <a:pt x="25399" y="52038"/>
                        <a:pt x="39106" y="26135"/>
                        <a:pt x="41119" y="0"/>
                      </a:cubicBezTo>
                      <a:lnTo>
                        <a:pt x="41351" y="0"/>
                      </a:lnTo>
                      <a:close/>
                    </a:path>
                  </a:pathLst>
                </a:custGeom>
                <a:solidFill>
                  <a:srgbClr val="FFFFFF"/>
                </a:solidFill>
                <a:ln w="3868" cap="flat">
                  <a:no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6375E9D5-2026-0FEE-367A-31D9118D9A42}"/>
                    </a:ext>
                  </a:extLst>
                </p:cNvPr>
                <p:cNvSpPr/>
                <p:nvPr/>
              </p:nvSpPr>
              <p:spPr>
                <a:xfrm>
                  <a:off x="3598571" y="778739"/>
                  <a:ext cx="525162" cy="284658"/>
                </a:xfrm>
                <a:custGeom>
                  <a:avLst/>
                  <a:gdLst>
                    <a:gd name="connsiteX0" fmla="*/ 50564 w 525162"/>
                    <a:gd name="connsiteY0" fmla="*/ 62105 h 284658"/>
                    <a:gd name="connsiteX1" fmla="*/ 60863 w 525162"/>
                    <a:gd name="connsiteY1" fmla="*/ 54477 h 284658"/>
                    <a:gd name="connsiteX2" fmla="*/ 76893 w 525162"/>
                    <a:gd name="connsiteY2" fmla="*/ 44371 h 284658"/>
                    <a:gd name="connsiteX3" fmla="*/ 118012 w 525162"/>
                    <a:gd name="connsiteY3" fmla="*/ 24973 h 284658"/>
                    <a:gd name="connsiteX4" fmla="*/ 118050 w 525162"/>
                    <a:gd name="connsiteY4" fmla="*/ 24973 h 284658"/>
                    <a:gd name="connsiteX5" fmla="*/ 262587 w 525162"/>
                    <a:gd name="connsiteY5" fmla="*/ 0 h 284658"/>
                    <a:gd name="connsiteX6" fmla="*/ 448242 w 525162"/>
                    <a:gd name="connsiteY6" fmla="*/ 44371 h 284658"/>
                    <a:gd name="connsiteX7" fmla="*/ 524905 w 525162"/>
                    <a:gd name="connsiteY7" fmla="*/ 158398 h 284658"/>
                    <a:gd name="connsiteX8" fmla="*/ 483786 w 525162"/>
                    <a:gd name="connsiteY8" fmla="*/ 233318 h 284658"/>
                    <a:gd name="connsiteX9" fmla="*/ 448242 w 525162"/>
                    <a:gd name="connsiteY9" fmla="*/ 258756 h 284658"/>
                    <a:gd name="connsiteX10" fmla="*/ 431710 w 525162"/>
                    <a:gd name="connsiteY10" fmla="*/ 267507 h 284658"/>
                    <a:gd name="connsiteX11" fmla="*/ 388306 w 525162"/>
                    <a:gd name="connsiteY11" fmla="*/ 284659 h 284658"/>
                    <a:gd name="connsiteX12" fmla="*/ 368908 w 525162"/>
                    <a:gd name="connsiteY12" fmla="*/ 270914 h 284658"/>
                    <a:gd name="connsiteX13" fmla="*/ 262587 w 525162"/>
                    <a:gd name="connsiteY13" fmla="*/ 245476 h 284658"/>
                    <a:gd name="connsiteX14" fmla="*/ 156227 w 525162"/>
                    <a:gd name="connsiteY14" fmla="*/ 270914 h 284658"/>
                    <a:gd name="connsiteX15" fmla="*/ 136829 w 525162"/>
                    <a:gd name="connsiteY15" fmla="*/ 284659 h 284658"/>
                    <a:gd name="connsiteX16" fmla="*/ 76893 w 525162"/>
                    <a:gd name="connsiteY16" fmla="*/ 258718 h 284658"/>
                    <a:gd name="connsiteX17" fmla="*/ 268 w 525162"/>
                    <a:gd name="connsiteY17" fmla="*/ 158320 h 284658"/>
                    <a:gd name="connsiteX18" fmla="*/ 8748 w 525162"/>
                    <a:gd name="connsiteY18" fmla="*/ 112594 h 284658"/>
                    <a:gd name="connsiteX19" fmla="*/ 50525 w 525162"/>
                    <a:gd name="connsiteY19" fmla="*/ 62027 h 28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5162" h="284658">
                      <a:moveTo>
                        <a:pt x="50564" y="62105"/>
                      </a:moveTo>
                      <a:cubicBezTo>
                        <a:pt x="53816" y="59510"/>
                        <a:pt x="57262" y="56994"/>
                        <a:pt x="60863" y="54477"/>
                      </a:cubicBezTo>
                      <a:cubicBezTo>
                        <a:pt x="65896" y="50992"/>
                        <a:pt x="71240" y="47624"/>
                        <a:pt x="76893" y="44371"/>
                      </a:cubicBezTo>
                      <a:cubicBezTo>
                        <a:pt x="89670" y="36976"/>
                        <a:pt x="103453" y="30510"/>
                        <a:pt x="118012" y="24973"/>
                      </a:cubicBezTo>
                      <a:lnTo>
                        <a:pt x="118050" y="24973"/>
                      </a:lnTo>
                      <a:cubicBezTo>
                        <a:pt x="161764" y="8324"/>
                        <a:pt x="212137" y="0"/>
                        <a:pt x="262587" y="0"/>
                      </a:cubicBezTo>
                      <a:cubicBezTo>
                        <a:pt x="329764" y="0"/>
                        <a:pt x="396979" y="14790"/>
                        <a:pt x="448242" y="44371"/>
                      </a:cubicBezTo>
                      <a:cubicBezTo>
                        <a:pt x="502487" y="75695"/>
                        <a:pt x="528041" y="117356"/>
                        <a:pt x="524905" y="158398"/>
                      </a:cubicBezTo>
                      <a:cubicBezTo>
                        <a:pt x="522931" y="184533"/>
                        <a:pt x="509224" y="210474"/>
                        <a:pt x="483786" y="233318"/>
                      </a:cubicBezTo>
                      <a:cubicBezTo>
                        <a:pt x="473797" y="242340"/>
                        <a:pt x="461910" y="250896"/>
                        <a:pt x="448242" y="258756"/>
                      </a:cubicBezTo>
                      <a:cubicBezTo>
                        <a:pt x="442899" y="261854"/>
                        <a:pt x="437362" y="264758"/>
                        <a:pt x="431710" y="267507"/>
                      </a:cubicBezTo>
                      <a:cubicBezTo>
                        <a:pt x="418081" y="274166"/>
                        <a:pt x="403561" y="279897"/>
                        <a:pt x="388306" y="284659"/>
                      </a:cubicBezTo>
                      <a:cubicBezTo>
                        <a:pt x="382769" y="279780"/>
                        <a:pt x="376265" y="275173"/>
                        <a:pt x="368908" y="270914"/>
                      </a:cubicBezTo>
                      <a:cubicBezTo>
                        <a:pt x="339559" y="253955"/>
                        <a:pt x="301073" y="245476"/>
                        <a:pt x="262587" y="245476"/>
                      </a:cubicBezTo>
                      <a:cubicBezTo>
                        <a:pt x="224100" y="245476"/>
                        <a:pt x="185576" y="253955"/>
                        <a:pt x="156227" y="270914"/>
                      </a:cubicBezTo>
                      <a:cubicBezTo>
                        <a:pt x="148870" y="275173"/>
                        <a:pt x="142366" y="279780"/>
                        <a:pt x="136829" y="284659"/>
                      </a:cubicBezTo>
                      <a:cubicBezTo>
                        <a:pt x="115301" y="277883"/>
                        <a:pt x="95129" y="269249"/>
                        <a:pt x="76893" y="258718"/>
                      </a:cubicBezTo>
                      <a:cubicBezTo>
                        <a:pt x="28649" y="230840"/>
                        <a:pt x="3056" y="194832"/>
                        <a:pt x="268" y="158320"/>
                      </a:cubicBezTo>
                      <a:cubicBezTo>
                        <a:pt x="-932" y="142949"/>
                        <a:pt x="1895" y="127539"/>
                        <a:pt x="8748" y="112594"/>
                      </a:cubicBezTo>
                      <a:cubicBezTo>
                        <a:pt x="16956" y="94706"/>
                        <a:pt x="30856" y="77553"/>
                        <a:pt x="50525" y="62027"/>
                      </a:cubicBezTo>
                      <a:close/>
                    </a:path>
                  </a:pathLst>
                </a:custGeom>
                <a:solidFill>
                  <a:srgbClr val="FFFFFF"/>
                </a:solidFill>
                <a:ln w="3868" cap="flat">
                  <a:no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28FF36C9-4D91-FF0E-0468-40ACDB4DBBC2}"/>
                    </a:ext>
                  </a:extLst>
                </p:cNvPr>
                <p:cNvSpPr/>
                <p:nvPr/>
              </p:nvSpPr>
              <p:spPr>
                <a:xfrm>
                  <a:off x="4013748" y="1158839"/>
                  <a:ext cx="95092" cy="111354"/>
                </a:xfrm>
                <a:custGeom>
                  <a:avLst/>
                  <a:gdLst>
                    <a:gd name="connsiteX0" fmla="*/ 95093 w 95092"/>
                    <a:gd name="connsiteY0" fmla="*/ 57265 h 111354"/>
                    <a:gd name="connsiteX1" fmla="*/ 85026 w 95092"/>
                    <a:gd name="connsiteY1" fmla="*/ 79567 h 111354"/>
                    <a:gd name="connsiteX2" fmla="*/ 29891 w 95092"/>
                    <a:gd name="connsiteY2" fmla="*/ 111355 h 111354"/>
                    <a:gd name="connsiteX3" fmla="*/ 39454 w 95092"/>
                    <a:gd name="connsiteY3" fmla="*/ 89401 h 111354"/>
                    <a:gd name="connsiteX4" fmla="*/ 4995 w 95092"/>
                    <a:gd name="connsiteY4" fmla="*/ 29775 h 111354"/>
                    <a:gd name="connsiteX5" fmla="*/ 0 w 95092"/>
                    <a:gd name="connsiteY5" fmla="*/ 27335 h 111354"/>
                    <a:gd name="connsiteX6" fmla="*/ 39 w 95092"/>
                    <a:gd name="connsiteY6" fmla="*/ 27335 h 111354"/>
                    <a:gd name="connsiteX7" fmla="*/ 5537 w 95092"/>
                    <a:gd name="connsiteY7" fmla="*/ 19127 h 111354"/>
                    <a:gd name="connsiteX8" fmla="*/ 64389 w 95092"/>
                    <a:gd name="connsiteY8" fmla="*/ 0 h 111354"/>
                    <a:gd name="connsiteX9" fmla="*/ 95093 w 95092"/>
                    <a:gd name="connsiteY9" fmla="*/ 57265 h 11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092" h="111354">
                      <a:moveTo>
                        <a:pt x="95093" y="57265"/>
                      </a:moveTo>
                      <a:cubicBezTo>
                        <a:pt x="95093" y="68261"/>
                        <a:pt x="91221" y="75966"/>
                        <a:pt x="85026" y="79567"/>
                      </a:cubicBezTo>
                      <a:lnTo>
                        <a:pt x="29891" y="111355"/>
                      </a:lnTo>
                      <a:cubicBezTo>
                        <a:pt x="35815" y="107638"/>
                        <a:pt x="39454" y="100088"/>
                        <a:pt x="39454" y="89401"/>
                      </a:cubicBezTo>
                      <a:cubicBezTo>
                        <a:pt x="39454" y="67448"/>
                        <a:pt x="24044" y="40732"/>
                        <a:pt x="4995" y="29775"/>
                      </a:cubicBezTo>
                      <a:cubicBezTo>
                        <a:pt x="3330" y="28807"/>
                        <a:pt x="1665" y="27994"/>
                        <a:pt x="0" y="27335"/>
                      </a:cubicBezTo>
                      <a:lnTo>
                        <a:pt x="39" y="27335"/>
                      </a:lnTo>
                      <a:cubicBezTo>
                        <a:pt x="39" y="27335"/>
                        <a:pt x="5537" y="19127"/>
                        <a:pt x="5537" y="19127"/>
                      </a:cubicBezTo>
                      <a:lnTo>
                        <a:pt x="64389" y="0"/>
                      </a:lnTo>
                      <a:cubicBezTo>
                        <a:pt x="81696" y="12119"/>
                        <a:pt x="95093" y="36744"/>
                        <a:pt x="95093" y="57265"/>
                      </a:cubicBezTo>
                      <a:close/>
                    </a:path>
                  </a:pathLst>
                </a:custGeom>
                <a:solidFill>
                  <a:srgbClr val="FFFFFF"/>
                </a:solidFill>
                <a:ln w="3868" cap="flat">
                  <a:no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1DD315EA-0892-D1B5-7444-4FCDF20F8A7D}"/>
                    </a:ext>
                  </a:extLst>
                </p:cNvPr>
                <p:cNvSpPr/>
                <p:nvPr/>
              </p:nvSpPr>
              <p:spPr>
                <a:xfrm>
                  <a:off x="3598607" y="937137"/>
                  <a:ext cx="486770" cy="373092"/>
                </a:xfrm>
                <a:custGeom>
                  <a:avLst/>
                  <a:gdLst>
                    <a:gd name="connsiteX0" fmla="*/ 224103 w 486770"/>
                    <a:gd name="connsiteY0" fmla="*/ 368717 h 373092"/>
                    <a:gd name="connsiteX1" fmla="*/ 190999 w 486770"/>
                    <a:gd name="connsiteY1" fmla="*/ 355940 h 373092"/>
                    <a:gd name="connsiteX2" fmla="*/ 168155 w 486770"/>
                    <a:gd name="connsiteY2" fmla="*/ 335768 h 373092"/>
                    <a:gd name="connsiteX3" fmla="*/ 50179 w 486770"/>
                    <a:gd name="connsiteY3" fmla="*/ 159946 h 373092"/>
                    <a:gd name="connsiteX4" fmla="*/ 116 w 486770"/>
                    <a:gd name="connsiteY4" fmla="*/ 8053 h 373092"/>
                    <a:gd name="connsiteX5" fmla="*/ 0 w 486770"/>
                    <a:gd name="connsiteY5" fmla="*/ 0 h 373092"/>
                    <a:gd name="connsiteX6" fmla="*/ 271 w 486770"/>
                    <a:gd name="connsiteY6" fmla="*/ 0 h 373092"/>
                    <a:gd name="connsiteX7" fmla="*/ 76895 w 486770"/>
                    <a:gd name="connsiteY7" fmla="*/ 100397 h 373092"/>
                    <a:gd name="connsiteX8" fmla="*/ 136832 w 486770"/>
                    <a:gd name="connsiteY8" fmla="*/ 126339 h 373092"/>
                    <a:gd name="connsiteX9" fmla="*/ 262589 w 486770"/>
                    <a:gd name="connsiteY9" fmla="*/ 144769 h 373092"/>
                    <a:gd name="connsiteX10" fmla="*/ 388309 w 486770"/>
                    <a:gd name="connsiteY10" fmla="*/ 126339 h 373092"/>
                    <a:gd name="connsiteX11" fmla="*/ 431712 w 486770"/>
                    <a:gd name="connsiteY11" fmla="*/ 109186 h 373092"/>
                    <a:gd name="connsiteX12" fmla="*/ 486770 w 486770"/>
                    <a:gd name="connsiteY12" fmla="*/ 140974 h 373092"/>
                    <a:gd name="connsiteX13" fmla="*/ 474961 w 486770"/>
                    <a:gd name="connsiteY13" fmla="*/ 159985 h 373092"/>
                    <a:gd name="connsiteX14" fmla="*/ 420716 w 486770"/>
                    <a:gd name="connsiteY14" fmla="*/ 240868 h 373092"/>
                    <a:gd name="connsiteX15" fmla="*/ 401512 w 486770"/>
                    <a:gd name="connsiteY15" fmla="*/ 247102 h 373092"/>
                    <a:gd name="connsiteX16" fmla="*/ 396594 w 486770"/>
                    <a:gd name="connsiteY16" fmla="*/ 248689 h 373092"/>
                    <a:gd name="connsiteX17" fmla="*/ 385714 w 486770"/>
                    <a:gd name="connsiteY17" fmla="*/ 271379 h 373092"/>
                    <a:gd name="connsiteX18" fmla="*/ 388541 w 486770"/>
                    <a:gd name="connsiteY18" fmla="*/ 288763 h 373092"/>
                    <a:gd name="connsiteX19" fmla="*/ 356947 w 486770"/>
                    <a:gd name="connsiteY19" fmla="*/ 335806 h 373092"/>
                    <a:gd name="connsiteX20" fmla="*/ 334103 w 486770"/>
                    <a:gd name="connsiteY20" fmla="*/ 355979 h 373092"/>
                    <a:gd name="connsiteX21" fmla="*/ 300998 w 486770"/>
                    <a:gd name="connsiteY21" fmla="*/ 368756 h 373092"/>
                    <a:gd name="connsiteX22" fmla="*/ 262551 w 486770"/>
                    <a:gd name="connsiteY22" fmla="*/ 373092 h 373092"/>
                    <a:gd name="connsiteX23" fmla="*/ 224064 w 486770"/>
                    <a:gd name="connsiteY23" fmla="*/ 368756 h 37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6770" h="373092">
                      <a:moveTo>
                        <a:pt x="224103" y="368717"/>
                      </a:moveTo>
                      <a:cubicBezTo>
                        <a:pt x="212023" y="365852"/>
                        <a:pt x="200795" y="361631"/>
                        <a:pt x="190999" y="355940"/>
                      </a:cubicBezTo>
                      <a:cubicBezTo>
                        <a:pt x="180738" y="350016"/>
                        <a:pt x="173111" y="343124"/>
                        <a:pt x="168155" y="335768"/>
                      </a:cubicBezTo>
                      <a:lnTo>
                        <a:pt x="50179" y="159946"/>
                      </a:lnTo>
                      <a:cubicBezTo>
                        <a:pt x="19901" y="114839"/>
                        <a:pt x="1820" y="62337"/>
                        <a:pt x="116" y="8053"/>
                      </a:cubicBezTo>
                      <a:cubicBezTo>
                        <a:pt x="39" y="5382"/>
                        <a:pt x="0" y="2672"/>
                        <a:pt x="0" y="0"/>
                      </a:cubicBezTo>
                      <a:lnTo>
                        <a:pt x="271" y="0"/>
                      </a:lnTo>
                      <a:cubicBezTo>
                        <a:pt x="3059" y="36473"/>
                        <a:pt x="28652" y="72520"/>
                        <a:pt x="76895" y="100397"/>
                      </a:cubicBezTo>
                      <a:cubicBezTo>
                        <a:pt x="95093" y="110929"/>
                        <a:pt x="115304" y="119563"/>
                        <a:pt x="136832" y="126339"/>
                      </a:cubicBezTo>
                      <a:cubicBezTo>
                        <a:pt x="175898" y="138651"/>
                        <a:pt x="219263" y="144769"/>
                        <a:pt x="262589" y="144769"/>
                      </a:cubicBezTo>
                      <a:cubicBezTo>
                        <a:pt x="305916" y="144769"/>
                        <a:pt x="349242" y="138651"/>
                        <a:pt x="388309" y="126339"/>
                      </a:cubicBezTo>
                      <a:cubicBezTo>
                        <a:pt x="403525" y="121576"/>
                        <a:pt x="418083" y="115807"/>
                        <a:pt x="431712" y="109186"/>
                      </a:cubicBezTo>
                      <a:lnTo>
                        <a:pt x="486770" y="140974"/>
                      </a:lnTo>
                      <a:cubicBezTo>
                        <a:pt x="483053" y="147479"/>
                        <a:pt x="479104" y="153751"/>
                        <a:pt x="474961" y="159985"/>
                      </a:cubicBezTo>
                      <a:lnTo>
                        <a:pt x="420716" y="240868"/>
                      </a:lnTo>
                      <a:lnTo>
                        <a:pt x="401512" y="247102"/>
                      </a:lnTo>
                      <a:cubicBezTo>
                        <a:pt x="399769" y="247373"/>
                        <a:pt x="398143" y="247954"/>
                        <a:pt x="396594" y="248689"/>
                      </a:cubicBezTo>
                      <a:cubicBezTo>
                        <a:pt x="389896" y="252058"/>
                        <a:pt x="385714" y="259957"/>
                        <a:pt x="385714" y="271379"/>
                      </a:cubicBezTo>
                      <a:cubicBezTo>
                        <a:pt x="385714" y="276954"/>
                        <a:pt x="386721" y="282878"/>
                        <a:pt x="388541" y="288763"/>
                      </a:cubicBezTo>
                      <a:lnTo>
                        <a:pt x="356947" y="335806"/>
                      </a:lnTo>
                      <a:cubicBezTo>
                        <a:pt x="351991" y="343124"/>
                        <a:pt x="344402" y="350016"/>
                        <a:pt x="334103" y="355979"/>
                      </a:cubicBezTo>
                      <a:cubicBezTo>
                        <a:pt x="324307" y="361670"/>
                        <a:pt x="313040" y="365891"/>
                        <a:pt x="300998" y="368756"/>
                      </a:cubicBezTo>
                      <a:cubicBezTo>
                        <a:pt x="288686" y="371660"/>
                        <a:pt x="275638" y="373092"/>
                        <a:pt x="262551" y="373092"/>
                      </a:cubicBezTo>
                      <a:cubicBezTo>
                        <a:pt x="249464" y="373092"/>
                        <a:pt x="236377" y="371660"/>
                        <a:pt x="224064" y="368756"/>
                      </a:cubicBezTo>
                      <a:close/>
                    </a:path>
                  </a:pathLst>
                </a:custGeom>
                <a:solidFill>
                  <a:srgbClr val="FFCA23"/>
                </a:solidFill>
                <a:ln w="3868" cap="flat">
                  <a:no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F62B47B2-D3CC-4A81-ADBF-D1F93108CC56}"/>
                    </a:ext>
                  </a:extLst>
                </p:cNvPr>
                <p:cNvSpPr/>
                <p:nvPr/>
              </p:nvSpPr>
              <p:spPr>
                <a:xfrm>
                  <a:off x="3556211" y="2917902"/>
                  <a:ext cx="516854" cy="748018"/>
                </a:xfrm>
                <a:custGeom>
                  <a:avLst/>
                  <a:gdLst>
                    <a:gd name="connsiteX0" fmla="*/ 365348 w 516854"/>
                    <a:gd name="connsiteY0" fmla="*/ 645323 h 748018"/>
                    <a:gd name="connsiteX1" fmla="*/ 323610 w 516854"/>
                    <a:gd name="connsiteY1" fmla="*/ 716487 h 748018"/>
                    <a:gd name="connsiteX2" fmla="*/ 323571 w 516854"/>
                    <a:gd name="connsiteY2" fmla="*/ 716487 h 748018"/>
                    <a:gd name="connsiteX3" fmla="*/ 68222 w 516854"/>
                    <a:gd name="connsiteY3" fmla="*/ 717455 h 748018"/>
                    <a:gd name="connsiteX4" fmla="*/ 83555 w 516854"/>
                    <a:gd name="connsiteY4" fmla="*/ 646871 h 748018"/>
                    <a:gd name="connsiteX5" fmla="*/ 74920 w 516854"/>
                    <a:gd name="connsiteY5" fmla="*/ 502103 h 748018"/>
                    <a:gd name="connsiteX6" fmla="*/ 0 w 516854"/>
                    <a:gd name="connsiteY6" fmla="*/ 121034 h 748018"/>
                    <a:gd name="connsiteX7" fmla="*/ 7356 w 516854"/>
                    <a:gd name="connsiteY7" fmla="*/ 0 h 748018"/>
                    <a:gd name="connsiteX8" fmla="*/ 305025 w 516854"/>
                    <a:gd name="connsiteY8" fmla="*/ 121034 h 748018"/>
                    <a:gd name="connsiteX9" fmla="*/ 466675 w 516854"/>
                    <a:gd name="connsiteY9" fmla="*/ 74417 h 748018"/>
                    <a:gd name="connsiteX10" fmla="*/ 473760 w 516854"/>
                    <a:gd name="connsiteY10" fmla="*/ 90950 h 748018"/>
                    <a:gd name="connsiteX11" fmla="*/ 516854 w 516854"/>
                    <a:gd name="connsiteY11" fmla="*/ 255156 h 748018"/>
                    <a:gd name="connsiteX12" fmla="*/ 365348 w 516854"/>
                    <a:gd name="connsiteY12" fmla="*/ 645323 h 74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6854" h="748018">
                      <a:moveTo>
                        <a:pt x="365348" y="645323"/>
                      </a:moveTo>
                      <a:cubicBezTo>
                        <a:pt x="351139" y="668863"/>
                        <a:pt x="337006" y="692521"/>
                        <a:pt x="323610" y="716487"/>
                      </a:cubicBezTo>
                      <a:lnTo>
                        <a:pt x="323571" y="716487"/>
                      </a:lnTo>
                      <a:cubicBezTo>
                        <a:pt x="262860" y="753193"/>
                        <a:pt x="158398" y="763182"/>
                        <a:pt x="68222" y="717455"/>
                      </a:cubicBezTo>
                      <a:cubicBezTo>
                        <a:pt x="72868" y="694379"/>
                        <a:pt x="78018" y="670722"/>
                        <a:pt x="83555" y="646871"/>
                      </a:cubicBezTo>
                      <a:cubicBezTo>
                        <a:pt x="94667" y="598783"/>
                        <a:pt x="91879" y="548449"/>
                        <a:pt x="74920" y="502103"/>
                      </a:cubicBezTo>
                      <a:cubicBezTo>
                        <a:pt x="27180" y="371892"/>
                        <a:pt x="4762" y="251245"/>
                        <a:pt x="0" y="121034"/>
                      </a:cubicBezTo>
                      <a:cubicBezTo>
                        <a:pt x="813" y="80303"/>
                        <a:pt x="2749" y="40035"/>
                        <a:pt x="7356" y="0"/>
                      </a:cubicBezTo>
                      <a:cubicBezTo>
                        <a:pt x="89014" y="69152"/>
                        <a:pt x="200717" y="121034"/>
                        <a:pt x="305025" y="121034"/>
                      </a:cubicBezTo>
                      <a:cubicBezTo>
                        <a:pt x="360818" y="121034"/>
                        <a:pt x="415915" y="106941"/>
                        <a:pt x="466675" y="74417"/>
                      </a:cubicBezTo>
                      <a:cubicBezTo>
                        <a:pt x="469075" y="79799"/>
                        <a:pt x="471437" y="85297"/>
                        <a:pt x="473760" y="90950"/>
                      </a:cubicBezTo>
                      <a:cubicBezTo>
                        <a:pt x="496682" y="137451"/>
                        <a:pt x="516854" y="184572"/>
                        <a:pt x="516854" y="255156"/>
                      </a:cubicBezTo>
                      <a:cubicBezTo>
                        <a:pt x="516854" y="402364"/>
                        <a:pt x="439611" y="522391"/>
                        <a:pt x="365348" y="645323"/>
                      </a:cubicBezTo>
                      <a:close/>
                    </a:path>
                  </a:pathLst>
                </a:custGeom>
                <a:solidFill>
                  <a:srgbClr val="3A3A3A"/>
                </a:solidFill>
                <a:ln w="3868" cap="flat">
                  <a:no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id="{ACF8A1D4-204F-698E-36E4-681A7DF1A054}"/>
                    </a:ext>
                  </a:extLst>
                </p:cNvPr>
                <p:cNvSpPr/>
                <p:nvPr/>
              </p:nvSpPr>
              <p:spPr>
                <a:xfrm>
                  <a:off x="3554855" y="1878424"/>
                  <a:ext cx="566878" cy="1160550"/>
                </a:xfrm>
                <a:custGeom>
                  <a:avLst/>
                  <a:gdLst>
                    <a:gd name="connsiteX0" fmla="*/ 128120 w 566878"/>
                    <a:gd name="connsiteY0" fmla="*/ 45301 h 1160550"/>
                    <a:gd name="connsiteX1" fmla="*/ 116233 w 566878"/>
                    <a:gd name="connsiteY1" fmla="*/ 126068 h 1160550"/>
                    <a:gd name="connsiteX2" fmla="*/ 178260 w 566878"/>
                    <a:gd name="connsiteY2" fmla="*/ 296429 h 1160550"/>
                    <a:gd name="connsiteX3" fmla="*/ 194058 w 566878"/>
                    <a:gd name="connsiteY3" fmla="*/ 294803 h 1160550"/>
                    <a:gd name="connsiteX4" fmla="*/ 195180 w 566878"/>
                    <a:gd name="connsiteY4" fmla="*/ 301347 h 1160550"/>
                    <a:gd name="connsiteX5" fmla="*/ 157391 w 566878"/>
                    <a:gd name="connsiteY5" fmla="*/ 395975 h 1160550"/>
                    <a:gd name="connsiteX6" fmla="*/ 220309 w 566878"/>
                    <a:gd name="connsiteY6" fmla="*/ 473296 h 1160550"/>
                    <a:gd name="connsiteX7" fmla="*/ 354933 w 566878"/>
                    <a:gd name="connsiteY7" fmla="*/ 339523 h 1160550"/>
                    <a:gd name="connsiteX8" fmla="*/ 413282 w 566878"/>
                    <a:gd name="connsiteY8" fmla="*/ 303825 h 1160550"/>
                    <a:gd name="connsiteX9" fmla="*/ 442631 w 566878"/>
                    <a:gd name="connsiteY9" fmla="*/ 238352 h 1160550"/>
                    <a:gd name="connsiteX10" fmla="*/ 566879 w 566878"/>
                    <a:gd name="connsiteY10" fmla="*/ 358689 h 1160550"/>
                    <a:gd name="connsiteX11" fmla="*/ 395549 w 566878"/>
                    <a:gd name="connsiteY11" fmla="*/ 881429 h 1160550"/>
                    <a:gd name="connsiteX12" fmla="*/ 394968 w 566878"/>
                    <a:gd name="connsiteY12" fmla="*/ 900168 h 1160550"/>
                    <a:gd name="connsiteX13" fmla="*/ 468030 w 566878"/>
                    <a:gd name="connsiteY13" fmla="*/ 1113934 h 1160550"/>
                    <a:gd name="connsiteX14" fmla="*/ 306380 w 566878"/>
                    <a:gd name="connsiteY14" fmla="*/ 1160551 h 1160550"/>
                    <a:gd name="connsiteX15" fmla="*/ 8712 w 566878"/>
                    <a:gd name="connsiteY15" fmla="*/ 1039516 h 1160550"/>
                    <a:gd name="connsiteX16" fmla="*/ 28148 w 566878"/>
                    <a:gd name="connsiteY16" fmla="*/ 933621 h 1160550"/>
                    <a:gd name="connsiteX17" fmla="*/ 34150 w 566878"/>
                    <a:gd name="connsiteY17" fmla="*/ 911629 h 1160550"/>
                    <a:gd name="connsiteX18" fmla="*/ 37751 w 566878"/>
                    <a:gd name="connsiteY18" fmla="*/ 857462 h 1160550"/>
                    <a:gd name="connsiteX19" fmla="*/ 26793 w 566878"/>
                    <a:gd name="connsiteY19" fmla="*/ 690817 h 1160550"/>
                    <a:gd name="connsiteX20" fmla="*/ 26871 w 566878"/>
                    <a:gd name="connsiteY20" fmla="*/ 671148 h 1160550"/>
                    <a:gd name="connsiteX21" fmla="*/ 14519 w 566878"/>
                    <a:gd name="connsiteY21" fmla="*/ 623756 h 1160550"/>
                    <a:gd name="connsiteX22" fmla="*/ 0 w 566878"/>
                    <a:gd name="connsiteY22" fmla="*/ 565098 h 1160550"/>
                    <a:gd name="connsiteX23" fmla="*/ 30123 w 566878"/>
                    <a:gd name="connsiteY23" fmla="*/ 474225 h 1160550"/>
                    <a:gd name="connsiteX24" fmla="*/ 46036 w 566878"/>
                    <a:gd name="connsiteY24" fmla="*/ 444838 h 1160550"/>
                    <a:gd name="connsiteX25" fmla="*/ 56607 w 566878"/>
                    <a:gd name="connsiteY25" fmla="*/ 357605 h 1160550"/>
                    <a:gd name="connsiteX26" fmla="*/ 10105 w 566878"/>
                    <a:gd name="connsiteY26" fmla="*/ 103069 h 1160550"/>
                    <a:gd name="connsiteX27" fmla="*/ 135321 w 566878"/>
                    <a:gd name="connsiteY27" fmla="*/ 0 h 1160550"/>
                    <a:gd name="connsiteX28" fmla="*/ 141168 w 566878"/>
                    <a:gd name="connsiteY28" fmla="*/ 17772 h 1160550"/>
                    <a:gd name="connsiteX29" fmla="*/ 128159 w 566878"/>
                    <a:gd name="connsiteY29" fmla="*/ 45378 h 11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6878" h="1160550">
                      <a:moveTo>
                        <a:pt x="128120" y="45301"/>
                      </a:moveTo>
                      <a:cubicBezTo>
                        <a:pt x="119989" y="68377"/>
                        <a:pt x="116233" y="95596"/>
                        <a:pt x="116233" y="126068"/>
                      </a:cubicBezTo>
                      <a:cubicBezTo>
                        <a:pt x="116233" y="211287"/>
                        <a:pt x="106592" y="296429"/>
                        <a:pt x="178260" y="296429"/>
                      </a:cubicBezTo>
                      <a:cubicBezTo>
                        <a:pt x="183526" y="296429"/>
                        <a:pt x="188792" y="295849"/>
                        <a:pt x="194058" y="294803"/>
                      </a:cubicBezTo>
                      <a:cubicBezTo>
                        <a:pt x="194445" y="297010"/>
                        <a:pt x="194832" y="299140"/>
                        <a:pt x="195180" y="301347"/>
                      </a:cubicBezTo>
                      <a:cubicBezTo>
                        <a:pt x="173653" y="332283"/>
                        <a:pt x="157391" y="366045"/>
                        <a:pt x="157391" y="395975"/>
                      </a:cubicBezTo>
                      <a:cubicBezTo>
                        <a:pt x="157391" y="436204"/>
                        <a:pt x="175705" y="473296"/>
                        <a:pt x="220309" y="473296"/>
                      </a:cubicBezTo>
                      <a:cubicBezTo>
                        <a:pt x="271766" y="473296"/>
                        <a:pt x="293951" y="399537"/>
                        <a:pt x="354933" y="339523"/>
                      </a:cubicBezTo>
                      <a:cubicBezTo>
                        <a:pt x="378977" y="340336"/>
                        <a:pt x="402596" y="326862"/>
                        <a:pt x="413282" y="303825"/>
                      </a:cubicBezTo>
                      <a:cubicBezTo>
                        <a:pt x="423117" y="282684"/>
                        <a:pt x="433106" y="260537"/>
                        <a:pt x="442631" y="238352"/>
                      </a:cubicBezTo>
                      <a:cubicBezTo>
                        <a:pt x="450452" y="279471"/>
                        <a:pt x="516932" y="345060"/>
                        <a:pt x="566879" y="358689"/>
                      </a:cubicBezTo>
                      <a:cubicBezTo>
                        <a:pt x="510775" y="526573"/>
                        <a:pt x="401086" y="841510"/>
                        <a:pt x="395549" y="881429"/>
                      </a:cubicBezTo>
                      <a:cubicBezTo>
                        <a:pt x="395162" y="887856"/>
                        <a:pt x="394968" y="894089"/>
                        <a:pt x="394968" y="900168"/>
                      </a:cubicBezTo>
                      <a:cubicBezTo>
                        <a:pt x="394968" y="986627"/>
                        <a:pt x="434577" y="1038626"/>
                        <a:pt x="468030" y="1113934"/>
                      </a:cubicBezTo>
                      <a:cubicBezTo>
                        <a:pt x="417231" y="1146457"/>
                        <a:pt x="362135" y="1160551"/>
                        <a:pt x="306380" y="1160551"/>
                      </a:cubicBezTo>
                      <a:cubicBezTo>
                        <a:pt x="202072" y="1160551"/>
                        <a:pt x="90369" y="1108668"/>
                        <a:pt x="8712" y="1039516"/>
                      </a:cubicBezTo>
                      <a:cubicBezTo>
                        <a:pt x="12777" y="1004089"/>
                        <a:pt x="18895" y="968855"/>
                        <a:pt x="28148" y="933621"/>
                      </a:cubicBezTo>
                      <a:cubicBezTo>
                        <a:pt x="30046" y="926303"/>
                        <a:pt x="32098" y="918947"/>
                        <a:pt x="34150" y="911629"/>
                      </a:cubicBezTo>
                      <a:cubicBezTo>
                        <a:pt x="39222" y="894012"/>
                        <a:pt x="40500" y="875582"/>
                        <a:pt x="37751" y="857462"/>
                      </a:cubicBezTo>
                      <a:cubicBezTo>
                        <a:pt x="31401" y="815646"/>
                        <a:pt x="26793" y="783703"/>
                        <a:pt x="26793" y="690817"/>
                      </a:cubicBezTo>
                      <a:cubicBezTo>
                        <a:pt x="26793" y="684119"/>
                        <a:pt x="26832" y="677575"/>
                        <a:pt x="26871" y="671148"/>
                      </a:cubicBezTo>
                      <a:cubicBezTo>
                        <a:pt x="26987" y="654538"/>
                        <a:pt x="22418" y="638353"/>
                        <a:pt x="14519" y="623756"/>
                      </a:cubicBezTo>
                      <a:cubicBezTo>
                        <a:pt x="5343" y="606759"/>
                        <a:pt x="0" y="587554"/>
                        <a:pt x="0" y="565098"/>
                      </a:cubicBezTo>
                      <a:cubicBezTo>
                        <a:pt x="0" y="533232"/>
                        <a:pt x="11732" y="501754"/>
                        <a:pt x="30123" y="474225"/>
                      </a:cubicBezTo>
                      <a:cubicBezTo>
                        <a:pt x="37518" y="463152"/>
                        <a:pt x="42358" y="453704"/>
                        <a:pt x="46036" y="444838"/>
                      </a:cubicBezTo>
                      <a:cubicBezTo>
                        <a:pt x="57381" y="417270"/>
                        <a:pt x="60633" y="387108"/>
                        <a:pt x="56607" y="357605"/>
                      </a:cubicBezTo>
                      <a:cubicBezTo>
                        <a:pt x="45920" y="279548"/>
                        <a:pt x="27142" y="189334"/>
                        <a:pt x="10105" y="103069"/>
                      </a:cubicBezTo>
                      <a:cubicBezTo>
                        <a:pt x="60749" y="84290"/>
                        <a:pt x="126339" y="32756"/>
                        <a:pt x="135321" y="0"/>
                      </a:cubicBezTo>
                      <a:cubicBezTo>
                        <a:pt x="137451" y="6156"/>
                        <a:pt x="139426" y="12119"/>
                        <a:pt x="141168" y="17772"/>
                      </a:cubicBezTo>
                      <a:cubicBezTo>
                        <a:pt x="135941" y="26135"/>
                        <a:pt x="131604" y="35350"/>
                        <a:pt x="128159" y="45378"/>
                      </a:cubicBezTo>
                      <a:close/>
                    </a:path>
                  </a:pathLst>
                </a:custGeom>
                <a:solidFill>
                  <a:srgbClr val="FFFFFF"/>
                </a:solidFill>
                <a:ln w="3868" cap="flat">
                  <a:no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AC7D2E7D-73CE-0A19-1FEA-E82C98FECD3E}"/>
                    </a:ext>
                  </a:extLst>
                </p:cNvPr>
                <p:cNvSpPr/>
                <p:nvPr/>
              </p:nvSpPr>
              <p:spPr>
                <a:xfrm>
                  <a:off x="3889213" y="2199130"/>
                  <a:ext cx="232520" cy="826177"/>
                </a:xfrm>
                <a:custGeom>
                  <a:avLst/>
                  <a:gdLst>
                    <a:gd name="connsiteX0" fmla="*/ 60610 w 232520"/>
                    <a:gd name="connsiteY0" fmla="*/ 579385 h 826177"/>
                    <a:gd name="connsiteX1" fmla="*/ 61191 w 232520"/>
                    <a:gd name="connsiteY1" fmla="*/ 560645 h 826177"/>
                    <a:gd name="connsiteX2" fmla="*/ 232521 w 232520"/>
                    <a:gd name="connsiteY2" fmla="*/ 37906 h 826177"/>
                    <a:gd name="connsiteX3" fmla="*/ 167706 w 232520"/>
                    <a:gd name="connsiteY3" fmla="*/ 0 h 826177"/>
                    <a:gd name="connsiteX4" fmla="*/ 62856 w 232520"/>
                    <a:gd name="connsiteY4" fmla="*/ 826177 h 826177"/>
                    <a:gd name="connsiteX5" fmla="*/ 133633 w 232520"/>
                    <a:gd name="connsiteY5" fmla="*/ 793150 h 826177"/>
                    <a:gd name="connsiteX6" fmla="*/ 60571 w 232520"/>
                    <a:gd name="connsiteY6" fmla="*/ 579385 h 82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520" h="826177">
                      <a:moveTo>
                        <a:pt x="60610" y="579385"/>
                      </a:moveTo>
                      <a:cubicBezTo>
                        <a:pt x="60610" y="573345"/>
                        <a:pt x="60804" y="567072"/>
                        <a:pt x="61191" y="560645"/>
                      </a:cubicBezTo>
                      <a:cubicBezTo>
                        <a:pt x="66728" y="520726"/>
                        <a:pt x="176456" y="205789"/>
                        <a:pt x="232521" y="37906"/>
                      </a:cubicBezTo>
                      <a:cubicBezTo>
                        <a:pt x="211961" y="32291"/>
                        <a:pt x="188614" y="17888"/>
                        <a:pt x="167706" y="0"/>
                      </a:cubicBezTo>
                      <a:cubicBezTo>
                        <a:pt x="42451" y="258369"/>
                        <a:pt x="-76879" y="564246"/>
                        <a:pt x="62856" y="826177"/>
                      </a:cubicBezTo>
                      <a:cubicBezTo>
                        <a:pt x="87094" y="818627"/>
                        <a:pt x="110790" y="807747"/>
                        <a:pt x="133633" y="793150"/>
                      </a:cubicBezTo>
                      <a:cubicBezTo>
                        <a:pt x="100181" y="717804"/>
                        <a:pt x="60571" y="665843"/>
                        <a:pt x="60571" y="579385"/>
                      </a:cubicBezTo>
                      <a:close/>
                    </a:path>
                  </a:pathLst>
                </a:custGeom>
                <a:solidFill>
                  <a:srgbClr val="DAE0E5"/>
                </a:solidFill>
                <a:ln w="3868" cap="flat">
                  <a:no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905611DB-753B-6974-31DC-C2337B735D82}"/>
                    </a:ext>
                  </a:extLst>
                </p:cNvPr>
                <p:cNvSpPr/>
                <p:nvPr/>
              </p:nvSpPr>
              <p:spPr>
                <a:xfrm>
                  <a:off x="3984322" y="1183870"/>
                  <a:ext cx="68919" cy="88949"/>
                </a:xfrm>
                <a:custGeom>
                  <a:avLst/>
                  <a:gdLst>
                    <a:gd name="connsiteX0" fmla="*/ 68881 w 68919"/>
                    <a:gd name="connsiteY0" fmla="*/ 64370 h 88949"/>
                    <a:gd name="connsiteX1" fmla="*/ 59317 w 68919"/>
                    <a:gd name="connsiteY1" fmla="*/ 86324 h 88949"/>
                    <a:gd name="connsiteX2" fmla="*/ 58814 w 68919"/>
                    <a:gd name="connsiteY2" fmla="*/ 86634 h 88949"/>
                    <a:gd name="connsiteX3" fmla="*/ 34421 w 68919"/>
                    <a:gd name="connsiteY3" fmla="*/ 84233 h 88949"/>
                    <a:gd name="connsiteX4" fmla="*/ 2827 w 68919"/>
                    <a:gd name="connsiteY4" fmla="*/ 41952 h 88949"/>
                    <a:gd name="connsiteX5" fmla="*/ 0 w 68919"/>
                    <a:gd name="connsiteY5" fmla="*/ 24568 h 88949"/>
                    <a:gd name="connsiteX6" fmla="*/ 10880 w 68919"/>
                    <a:gd name="connsiteY6" fmla="*/ 1879 h 88949"/>
                    <a:gd name="connsiteX7" fmla="*/ 15797 w 68919"/>
                    <a:gd name="connsiteY7" fmla="*/ 291 h 88949"/>
                    <a:gd name="connsiteX8" fmla="*/ 29465 w 68919"/>
                    <a:gd name="connsiteY8" fmla="*/ 2266 h 88949"/>
                    <a:gd name="connsiteX9" fmla="*/ 34460 w 68919"/>
                    <a:gd name="connsiteY9" fmla="*/ 4705 h 88949"/>
                    <a:gd name="connsiteX10" fmla="*/ 68919 w 68919"/>
                    <a:gd name="connsiteY10" fmla="*/ 64332 h 8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919" h="88949">
                      <a:moveTo>
                        <a:pt x="68881" y="64370"/>
                      </a:moveTo>
                      <a:cubicBezTo>
                        <a:pt x="68881" y="75057"/>
                        <a:pt x="65241" y="82607"/>
                        <a:pt x="59317" y="86324"/>
                      </a:cubicBezTo>
                      <a:lnTo>
                        <a:pt x="58814" y="86634"/>
                      </a:lnTo>
                      <a:cubicBezTo>
                        <a:pt x="52580" y="90273"/>
                        <a:pt x="43946" y="89731"/>
                        <a:pt x="34421" y="84233"/>
                      </a:cubicBezTo>
                      <a:cubicBezTo>
                        <a:pt x="20289" y="76025"/>
                        <a:pt x="8092" y="59143"/>
                        <a:pt x="2827" y="41952"/>
                      </a:cubicBezTo>
                      <a:cubicBezTo>
                        <a:pt x="1007" y="36106"/>
                        <a:pt x="0" y="30143"/>
                        <a:pt x="0" y="24568"/>
                      </a:cubicBezTo>
                      <a:cubicBezTo>
                        <a:pt x="0" y="13146"/>
                        <a:pt x="4182" y="5247"/>
                        <a:pt x="10880" y="1879"/>
                      </a:cubicBezTo>
                      <a:lnTo>
                        <a:pt x="15797" y="291"/>
                      </a:lnTo>
                      <a:cubicBezTo>
                        <a:pt x="19824" y="-444"/>
                        <a:pt x="24470" y="214"/>
                        <a:pt x="29465" y="2266"/>
                      </a:cubicBezTo>
                      <a:cubicBezTo>
                        <a:pt x="31091" y="2885"/>
                        <a:pt x="32756" y="3737"/>
                        <a:pt x="34460" y="4705"/>
                      </a:cubicBezTo>
                      <a:cubicBezTo>
                        <a:pt x="53509" y="15662"/>
                        <a:pt x="68919" y="42378"/>
                        <a:pt x="68919" y="64332"/>
                      </a:cubicBezTo>
                      <a:close/>
                    </a:path>
                  </a:pathLst>
                </a:custGeom>
                <a:solidFill>
                  <a:srgbClr val="FFFFFF"/>
                </a:solidFill>
                <a:ln w="3868" cap="flat">
                  <a:no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11CD6684-D7F1-AC98-5850-0C334BB6699D}"/>
                    </a:ext>
                  </a:extLst>
                </p:cNvPr>
                <p:cNvSpPr/>
                <p:nvPr/>
              </p:nvSpPr>
              <p:spPr>
                <a:xfrm>
                  <a:off x="3680417" y="1343682"/>
                  <a:ext cx="361464" cy="206292"/>
                </a:xfrm>
                <a:custGeom>
                  <a:avLst/>
                  <a:gdLst>
                    <a:gd name="connsiteX0" fmla="*/ 24861 w 361464"/>
                    <a:gd name="connsiteY0" fmla="*/ 154836 h 206292"/>
                    <a:gd name="connsiteX1" fmla="*/ 27919 w 361464"/>
                    <a:gd name="connsiteY1" fmla="*/ 46191 h 206292"/>
                    <a:gd name="connsiteX2" fmla="*/ 107796 w 361464"/>
                    <a:gd name="connsiteY2" fmla="*/ 30433 h 206292"/>
                    <a:gd name="connsiteX3" fmla="*/ 110390 w 361464"/>
                    <a:gd name="connsiteY3" fmla="*/ 9912 h 206292"/>
                    <a:gd name="connsiteX4" fmla="*/ 107641 w 361464"/>
                    <a:gd name="connsiteY4" fmla="*/ 6505 h 206292"/>
                    <a:gd name="connsiteX5" fmla="*/ 142255 w 361464"/>
                    <a:gd name="connsiteY5" fmla="*/ 0 h 206292"/>
                    <a:gd name="connsiteX6" fmla="*/ 142255 w 361464"/>
                    <a:gd name="connsiteY6" fmla="*/ 86420 h 206292"/>
                    <a:gd name="connsiteX7" fmla="*/ 153484 w 361464"/>
                    <a:gd name="connsiteY7" fmla="*/ 102140 h 206292"/>
                    <a:gd name="connsiteX8" fmla="*/ 207922 w 361464"/>
                    <a:gd name="connsiteY8" fmla="*/ 102140 h 206292"/>
                    <a:gd name="connsiteX9" fmla="*/ 219189 w 361464"/>
                    <a:gd name="connsiteY9" fmla="*/ 86420 h 206292"/>
                    <a:gd name="connsiteX10" fmla="*/ 219189 w 361464"/>
                    <a:gd name="connsiteY10" fmla="*/ 0 h 206292"/>
                    <a:gd name="connsiteX11" fmla="*/ 308513 w 361464"/>
                    <a:gd name="connsiteY11" fmla="*/ 28187 h 206292"/>
                    <a:gd name="connsiteX12" fmla="*/ 344289 w 361464"/>
                    <a:gd name="connsiteY12" fmla="*/ 146434 h 206292"/>
                    <a:gd name="connsiteX13" fmla="*/ 344560 w 361464"/>
                    <a:gd name="connsiteY13" fmla="*/ 131256 h 206292"/>
                    <a:gd name="connsiteX14" fmla="*/ 313198 w 361464"/>
                    <a:gd name="connsiteY14" fmla="*/ 92886 h 206292"/>
                    <a:gd name="connsiteX15" fmla="*/ 280480 w 361464"/>
                    <a:gd name="connsiteY15" fmla="*/ 93234 h 206292"/>
                    <a:gd name="connsiteX16" fmla="*/ 190808 w 361464"/>
                    <a:gd name="connsiteY16" fmla="*/ 140200 h 206292"/>
                    <a:gd name="connsiteX17" fmla="*/ 189298 w 361464"/>
                    <a:gd name="connsiteY17" fmla="*/ 154487 h 206292"/>
                    <a:gd name="connsiteX18" fmla="*/ 191002 w 361464"/>
                    <a:gd name="connsiteY18" fmla="*/ 156965 h 206292"/>
                    <a:gd name="connsiteX19" fmla="*/ 201030 w 361464"/>
                    <a:gd name="connsiteY19" fmla="*/ 161534 h 206292"/>
                    <a:gd name="connsiteX20" fmla="*/ 215627 w 361464"/>
                    <a:gd name="connsiteY20" fmla="*/ 160101 h 206292"/>
                    <a:gd name="connsiteX21" fmla="*/ 231347 w 361464"/>
                    <a:gd name="connsiteY21" fmla="*/ 166761 h 206292"/>
                    <a:gd name="connsiteX22" fmla="*/ 255352 w 361464"/>
                    <a:gd name="connsiteY22" fmla="*/ 196961 h 206292"/>
                    <a:gd name="connsiteX23" fmla="*/ 209780 w 361464"/>
                    <a:gd name="connsiteY23" fmla="*/ 204937 h 206292"/>
                    <a:gd name="connsiteX24" fmla="*/ 180703 w 361464"/>
                    <a:gd name="connsiteY24" fmla="*/ 206293 h 206292"/>
                    <a:gd name="connsiteX25" fmla="*/ 52893 w 361464"/>
                    <a:gd name="connsiteY25" fmla="*/ 175744 h 206292"/>
                    <a:gd name="connsiteX26" fmla="*/ 24822 w 361464"/>
                    <a:gd name="connsiteY26" fmla="*/ 154836 h 20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464" h="206292">
                      <a:moveTo>
                        <a:pt x="24861" y="154836"/>
                      </a:moveTo>
                      <a:cubicBezTo>
                        <a:pt x="-9289" y="121344"/>
                        <a:pt x="-8244" y="79179"/>
                        <a:pt x="27919" y="46191"/>
                      </a:cubicBezTo>
                      <a:cubicBezTo>
                        <a:pt x="51073" y="51805"/>
                        <a:pt x="82125" y="49366"/>
                        <a:pt x="107796" y="30433"/>
                      </a:cubicBezTo>
                      <a:cubicBezTo>
                        <a:pt x="114300" y="25632"/>
                        <a:pt x="115346" y="16300"/>
                        <a:pt x="110390" y="9912"/>
                      </a:cubicBezTo>
                      <a:cubicBezTo>
                        <a:pt x="109499" y="8789"/>
                        <a:pt x="108609" y="7628"/>
                        <a:pt x="107641" y="6505"/>
                      </a:cubicBezTo>
                      <a:cubicBezTo>
                        <a:pt x="118830" y="3678"/>
                        <a:pt x="130446" y="1471"/>
                        <a:pt x="142255" y="0"/>
                      </a:cubicBezTo>
                      <a:lnTo>
                        <a:pt x="142255" y="86420"/>
                      </a:lnTo>
                      <a:cubicBezTo>
                        <a:pt x="142255" y="92150"/>
                        <a:pt x="145972" y="97842"/>
                        <a:pt x="153484" y="102140"/>
                      </a:cubicBezTo>
                      <a:cubicBezTo>
                        <a:pt x="168506" y="110813"/>
                        <a:pt x="192899" y="110813"/>
                        <a:pt x="207922" y="102140"/>
                      </a:cubicBezTo>
                      <a:cubicBezTo>
                        <a:pt x="215433" y="97842"/>
                        <a:pt x="219189" y="92150"/>
                        <a:pt x="219189" y="86420"/>
                      </a:cubicBezTo>
                      <a:lnTo>
                        <a:pt x="219189" y="0"/>
                      </a:lnTo>
                      <a:cubicBezTo>
                        <a:pt x="251945" y="4104"/>
                        <a:pt x="283075" y="13513"/>
                        <a:pt x="308513" y="28187"/>
                      </a:cubicBezTo>
                      <a:cubicBezTo>
                        <a:pt x="363919" y="60130"/>
                        <a:pt x="375844" y="107715"/>
                        <a:pt x="344289" y="146434"/>
                      </a:cubicBezTo>
                      <a:lnTo>
                        <a:pt x="344560" y="131256"/>
                      </a:lnTo>
                      <a:cubicBezTo>
                        <a:pt x="344869" y="112516"/>
                        <a:pt x="331705" y="95828"/>
                        <a:pt x="313198" y="92886"/>
                      </a:cubicBezTo>
                      <a:cubicBezTo>
                        <a:pt x="304641" y="91531"/>
                        <a:pt x="293916" y="91337"/>
                        <a:pt x="280480" y="93234"/>
                      </a:cubicBezTo>
                      <a:cubicBezTo>
                        <a:pt x="239632" y="99081"/>
                        <a:pt x="204979" y="127152"/>
                        <a:pt x="190808" y="140200"/>
                      </a:cubicBezTo>
                      <a:cubicBezTo>
                        <a:pt x="186781" y="143917"/>
                        <a:pt x="186162" y="149996"/>
                        <a:pt x="189298" y="154487"/>
                      </a:cubicBezTo>
                      <a:lnTo>
                        <a:pt x="191002" y="156965"/>
                      </a:lnTo>
                      <a:cubicBezTo>
                        <a:pt x="193286" y="160179"/>
                        <a:pt x="197081" y="161960"/>
                        <a:pt x="201030" y="161534"/>
                      </a:cubicBezTo>
                      <a:lnTo>
                        <a:pt x="215627" y="160101"/>
                      </a:lnTo>
                      <a:cubicBezTo>
                        <a:pt x="221667" y="159521"/>
                        <a:pt x="227630" y="161999"/>
                        <a:pt x="231347" y="166761"/>
                      </a:cubicBezTo>
                      <a:lnTo>
                        <a:pt x="255352" y="196961"/>
                      </a:lnTo>
                      <a:cubicBezTo>
                        <a:pt x="240717" y="200833"/>
                        <a:pt x="225345" y="203466"/>
                        <a:pt x="209780" y="204937"/>
                      </a:cubicBezTo>
                      <a:cubicBezTo>
                        <a:pt x="200139" y="205867"/>
                        <a:pt x="190421" y="206293"/>
                        <a:pt x="180703" y="206293"/>
                      </a:cubicBezTo>
                      <a:cubicBezTo>
                        <a:pt x="134434" y="206293"/>
                        <a:pt x="88204" y="196110"/>
                        <a:pt x="52893" y="175744"/>
                      </a:cubicBezTo>
                      <a:cubicBezTo>
                        <a:pt x="41781" y="169316"/>
                        <a:pt x="32410" y="162270"/>
                        <a:pt x="24822" y="154836"/>
                      </a:cubicBezTo>
                      <a:close/>
                    </a:path>
                  </a:pathLst>
                </a:custGeom>
                <a:solidFill>
                  <a:schemeClr val="bg1"/>
                </a:solidFill>
                <a:ln w="3868" cap="flat">
                  <a:no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4351F4C8-BD5A-5C54-F58C-8E2C3F8281B1}"/>
                    </a:ext>
                  </a:extLst>
                </p:cNvPr>
                <p:cNvSpPr/>
                <p:nvPr/>
              </p:nvSpPr>
              <p:spPr>
                <a:xfrm>
                  <a:off x="4000080" y="1177966"/>
                  <a:ext cx="19204" cy="8169"/>
                </a:xfrm>
                <a:custGeom>
                  <a:avLst/>
                  <a:gdLst>
                    <a:gd name="connsiteX0" fmla="*/ 19205 w 19204"/>
                    <a:gd name="connsiteY0" fmla="*/ 0 h 8169"/>
                    <a:gd name="connsiteX1" fmla="*/ 13707 w 19204"/>
                    <a:gd name="connsiteY1" fmla="*/ 8170 h 8169"/>
                    <a:gd name="connsiteX2" fmla="*/ 13668 w 19204"/>
                    <a:gd name="connsiteY2" fmla="*/ 8170 h 8169"/>
                    <a:gd name="connsiteX3" fmla="*/ 0 w 19204"/>
                    <a:gd name="connsiteY3" fmla="*/ 6234 h 8169"/>
                    <a:gd name="connsiteX4" fmla="*/ 19205 w 19204"/>
                    <a:gd name="connsiteY4" fmla="*/ 0 h 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4" h="8169">
                      <a:moveTo>
                        <a:pt x="19205" y="0"/>
                      </a:moveTo>
                      <a:lnTo>
                        <a:pt x="13707" y="8170"/>
                      </a:lnTo>
                      <a:lnTo>
                        <a:pt x="13668" y="8170"/>
                      </a:lnTo>
                      <a:cubicBezTo>
                        <a:pt x="8673" y="6156"/>
                        <a:pt x="4027" y="5498"/>
                        <a:pt x="0" y="6234"/>
                      </a:cubicBezTo>
                      <a:lnTo>
                        <a:pt x="19205" y="0"/>
                      </a:lnTo>
                      <a:close/>
                    </a:path>
                  </a:pathLst>
                </a:custGeom>
                <a:solidFill>
                  <a:srgbClr val="FFFFFF"/>
                </a:solidFill>
                <a:ln w="3868" cap="flat">
                  <a:no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E7415494-43DC-56F2-F40C-CC13382E482A}"/>
                    </a:ext>
                  </a:extLst>
                </p:cNvPr>
                <p:cNvSpPr/>
                <p:nvPr/>
              </p:nvSpPr>
              <p:spPr>
                <a:xfrm>
                  <a:off x="3995163" y="1184200"/>
                  <a:ext cx="4917" cy="1587"/>
                </a:xfrm>
                <a:custGeom>
                  <a:avLst/>
                  <a:gdLst>
                    <a:gd name="connsiteX0" fmla="*/ 4917 w 4917"/>
                    <a:gd name="connsiteY0" fmla="*/ 0 h 1587"/>
                    <a:gd name="connsiteX1" fmla="*/ 0 w 4917"/>
                    <a:gd name="connsiteY1" fmla="*/ 1587 h 1587"/>
                    <a:gd name="connsiteX2" fmla="*/ 4917 w 4917"/>
                    <a:gd name="connsiteY2" fmla="*/ 0 h 1587"/>
                  </a:gdLst>
                  <a:ahLst/>
                  <a:cxnLst>
                    <a:cxn ang="0">
                      <a:pos x="connsiteX0" y="connsiteY0"/>
                    </a:cxn>
                    <a:cxn ang="0">
                      <a:pos x="connsiteX1" y="connsiteY1"/>
                    </a:cxn>
                    <a:cxn ang="0">
                      <a:pos x="connsiteX2" y="connsiteY2"/>
                    </a:cxn>
                  </a:cxnLst>
                  <a:rect l="l" t="t" r="r" b="b"/>
                  <a:pathLst>
                    <a:path w="4917" h="1587">
                      <a:moveTo>
                        <a:pt x="4917" y="0"/>
                      </a:moveTo>
                      <a:lnTo>
                        <a:pt x="0" y="1587"/>
                      </a:lnTo>
                      <a:cubicBezTo>
                        <a:pt x="1510" y="813"/>
                        <a:pt x="3136" y="271"/>
                        <a:pt x="4917" y="0"/>
                      </a:cubicBezTo>
                      <a:close/>
                    </a:path>
                  </a:pathLst>
                </a:custGeom>
                <a:solidFill>
                  <a:srgbClr val="FFFFFF"/>
                </a:solidFill>
                <a:ln w="3868" cap="flat">
                  <a:noFill/>
                  <a:prstDash val="solid"/>
                  <a:miter/>
                </a:ln>
              </p:spPr>
              <p:txBody>
                <a:bodyPr rtlCol="0" anchor="ctr"/>
                <a:lstStyle/>
                <a:p>
                  <a:endParaRPr lang="en-GB"/>
                </a:p>
              </p:txBody>
            </p:sp>
            <p:sp>
              <p:nvSpPr>
                <p:cNvPr id="163" name="Freeform: Shape 162">
                  <a:extLst>
                    <a:ext uri="{FF2B5EF4-FFF2-40B4-BE49-F238E27FC236}">
                      <a16:creationId xmlns:a16="http://schemas.microsoft.com/office/drawing/2014/main" id="{832D45C3-28FA-F500-B539-1D124FB59536}"/>
                    </a:ext>
                  </a:extLst>
                </p:cNvPr>
                <p:cNvSpPr/>
                <p:nvPr/>
              </p:nvSpPr>
              <p:spPr>
                <a:xfrm>
                  <a:off x="3683014" y="1841409"/>
                  <a:ext cx="320783" cy="376531"/>
                </a:xfrm>
                <a:custGeom>
                  <a:avLst/>
                  <a:gdLst>
                    <a:gd name="connsiteX0" fmla="*/ 320783 w 320783"/>
                    <a:gd name="connsiteY0" fmla="*/ 260537 h 376531"/>
                    <a:gd name="connsiteX1" fmla="*/ 314472 w 320783"/>
                    <a:gd name="connsiteY1" fmla="*/ 275328 h 376531"/>
                    <a:gd name="connsiteX2" fmla="*/ 285123 w 320783"/>
                    <a:gd name="connsiteY2" fmla="*/ 340801 h 376531"/>
                    <a:gd name="connsiteX3" fmla="*/ 226775 w 320783"/>
                    <a:gd name="connsiteY3" fmla="*/ 376499 h 376531"/>
                    <a:gd name="connsiteX4" fmla="*/ 203466 w 320783"/>
                    <a:gd name="connsiteY4" fmla="*/ 370924 h 376531"/>
                    <a:gd name="connsiteX5" fmla="*/ 202769 w 320783"/>
                    <a:gd name="connsiteY5" fmla="*/ 370614 h 376531"/>
                    <a:gd name="connsiteX6" fmla="*/ 187398 w 320783"/>
                    <a:gd name="connsiteY6" fmla="*/ 351526 h 376531"/>
                    <a:gd name="connsiteX7" fmla="*/ 177757 w 320783"/>
                    <a:gd name="connsiteY7" fmla="*/ 299721 h 376531"/>
                    <a:gd name="connsiteX8" fmla="*/ 188637 w 320783"/>
                    <a:gd name="connsiteY8" fmla="*/ 255968 h 376531"/>
                    <a:gd name="connsiteX9" fmla="*/ 206099 w 320783"/>
                    <a:gd name="connsiteY9" fmla="*/ 227975 h 376531"/>
                    <a:gd name="connsiteX10" fmla="*/ 205673 w 320783"/>
                    <a:gd name="connsiteY10" fmla="*/ 218721 h 376531"/>
                    <a:gd name="connsiteX11" fmla="*/ 197581 w 320783"/>
                    <a:gd name="connsiteY11" fmla="*/ 214230 h 376531"/>
                    <a:gd name="connsiteX12" fmla="*/ 197348 w 320783"/>
                    <a:gd name="connsiteY12" fmla="*/ 214230 h 376531"/>
                    <a:gd name="connsiteX13" fmla="*/ 19282 w 320783"/>
                    <a:gd name="connsiteY13" fmla="*/ 80225 h 376531"/>
                    <a:gd name="connsiteX14" fmla="*/ 0 w 320783"/>
                    <a:gd name="connsiteY14" fmla="*/ 82354 h 376531"/>
                    <a:gd name="connsiteX15" fmla="*/ 13009 w 320783"/>
                    <a:gd name="connsiteY15" fmla="*/ 54748 h 376531"/>
                    <a:gd name="connsiteX16" fmla="*/ 125913 w 320783"/>
                    <a:gd name="connsiteY16" fmla="*/ 0 h 376531"/>
                    <a:gd name="connsiteX17" fmla="*/ 261350 w 320783"/>
                    <a:gd name="connsiteY17" fmla="*/ 147402 h 376531"/>
                    <a:gd name="connsiteX18" fmla="*/ 245940 w 320783"/>
                    <a:gd name="connsiteY18" fmla="*/ 208074 h 376531"/>
                    <a:gd name="connsiteX19" fmla="*/ 320783 w 320783"/>
                    <a:gd name="connsiteY19" fmla="*/ 260576 h 37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0783" h="376531">
                      <a:moveTo>
                        <a:pt x="320783" y="260537"/>
                      </a:moveTo>
                      <a:cubicBezTo>
                        <a:pt x="318770" y="265455"/>
                        <a:pt x="316640" y="270372"/>
                        <a:pt x="314472" y="275328"/>
                      </a:cubicBezTo>
                      <a:cubicBezTo>
                        <a:pt x="304947" y="297475"/>
                        <a:pt x="294958" y="319622"/>
                        <a:pt x="285123" y="340801"/>
                      </a:cubicBezTo>
                      <a:cubicBezTo>
                        <a:pt x="274399" y="363838"/>
                        <a:pt x="250819" y="377274"/>
                        <a:pt x="226775" y="376499"/>
                      </a:cubicBezTo>
                      <a:cubicBezTo>
                        <a:pt x="218915" y="376228"/>
                        <a:pt x="211016" y="374370"/>
                        <a:pt x="203466" y="370924"/>
                      </a:cubicBezTo>
                      <a:cubicBezTo>
                        <a:pt x="203234" y="370808"/>
                        <a:pt x="203001" y="370730"/>
                        <a:pt x="202769" y="370614"/>
                      </a:cubicBezTo>
                      <a:cubicBezTo>
                        <a:pt x="194909" y="366975"/>
                        <a:pt x="189179" y="359967"/>
                        <a:pt x="187398" y="351526"/>
                      </a:cubicBezTo>
                      <a:cubicBezTo>
                        <a:pt x="183681" y="334451"/>
                        <a:pt x="180893" y="316989"/>
                        <a:pt x="177757" y="299721"/>
                      </a:cubicBezTo>
                      <a:cubicBezTo>
                        <a:pt x="174969" y="284272"/>
                        <a:pt x="178996" y="268397"/>
                        <a:pt x="188637" y="255968"/>
                      </a:cubicBezTo>
                      <a:cubicBezTo>
                        <a:pt x="197271" y="244817"/>
                        <a:pt x="202808" y="234557"/>
                        <a:pt x="206099" y="227975"/>
                      </a:cubicBezTo>
                      <a:cubicBezTo>
                        <a:pt x="207570" y="225032"/>
                        <a:pt x="207415" y="221509"/>
                        <a:pt x="205673" y="218721"/>
                      </a:cubicBezTo>
                      <a:cubicBezTo>
                        <a:pt x="203931" y="215895"/>
                        <a:pt x="200833" y="214230"/>
                        <a:pt x="197581" y="214230"/>
                      </a:cubicBezTo>
                      <a:lnTo>
                        <a:pt x="197348" y="214230"/>
                      </a:lnTo>
                      <a:cubicBezTo>
                        <a:pt x="74417" y="213649"/>
                        <a:pt x="126377" y="80225"/>
                        <a:pt x="19282" y="80225"/>
                      </a:cubicBezTo>
                      <a:cubicBezTo>
                        <a:pt x="13048" y="80225"/>
                        <a:pt x="6582" y="80961"/>
                        <a:pt x="0" y="82354"/>
                      </a:cubicBezTo>
                      <a:cubicBezTo>
                        <a:pt x="3485" y="72326"/>
                        <a:pt x="7821" y="63111"/>
                        <a:pt x="13009" y="54748"/>
                      </a:cubicBezTo>
                      <a:cubicBezTo>
                        <a:pt x="34614" y="19979"/>
                        <a:pt x="71087" y="0"/>
                        <a:pt x="125913" y="0"/>
                      </a:cubicBezTo>
                      <a:cubicBezTo>
                        <a:pt x="221277" y="0"/>
                        <a:pt x="261350" y="64273"/>
                        <a:pt x="261350" y="147402"/>
                      </a:cubicBezTo>
                      <a:cubicBezTo>
                        <a:pt x="261350" y="169703"/>
                        <a:pt x="255659" y="189179"/>
                        <a:pt x="245940" y="208074"/>
                      </a:cubicBezTo>
                      <a:cubicBezTo>
                        <a:pt x="283846" y="220735"/>
                        <a:pt x="306961" y="239784"/>
                        <a:pt x="320783" y="260576"/>
                      </a:cubicBezTo>
                      <a:close/>
                    </a:path>
                  </a:pathLst>
                </a:custGeom>
                <a:solidFill>
                  <a:srgbClr val="3A3A3A"/>
                </a:solidFill>
                <a:ln w="3868" cap="flat">
                  <a:noFill/>
                  <a:prstDash val="solid"/>
                  <a:miter/>
                </a:ln>
              </p:spPr>
              <p:txBody>
                <a:bodyPr rtlCol="0" anchor="ctr"/>
                <a:lstStyle/>
                <a:p>
                  <a:endParaRPr lang="en-GB"/>
                </a:p>
              </p:txBody>
            </p:sp>
            <p:sp>
              <p:nvSpPr>
                <p:cNvPr id="164" name="Freeform: Shape 163">
                  <a:extLst>
                    <a:ext uri="{FF2B5EF4-FFF2-40B4-BE49-F238E27FC236}">
                      <a16:creationId xmlns:a16="http://schemas.microsoft.com/office/drawing/2014/main" id="{8EEB2293-B21E-EC9A-F0C4-D0E44C8CDE7E}"/>
                    </a:ext>
                  </a:extLst>
                </p:cNvPr>
                <p:cNvSpPr/>
                <p:nvPr/>
              </p:nvSpPr>
              <p:spPr>
                <a:xfrm>
                  <a:off x="3735439" y="1024292"/>
                  <a:ext cx="251477" cy="57613"/>
                </a:xfrm>
                <a:custGeom>
                  <a:avLst/>
                  <a:gdLst>
                    <a:gd name="connsiteX0" fmla="*/ 232079 w 251477"/>
                    <a:gd name="connsiteY0" fmla="*/ 25438 h 57613"/>
                    <a:gd name="connsiteX1" fmla="*/ 251477 w 251477"/>
                    <a:gd name="connsiteY1" fmla="*/ 39183 h 57613"/>
                    <a:gd name="connsiteX2" fmla="*/ 125758 w 251477"/>
                    <a:gd name="connsiteY2" fmla="*/ 57613 h 57613"/>
                    <a:gd name="connsiteX3" fmla="*/ 0 w 251477"/>
                    <a:gd name="connsiteY3" fmla="*/ 39183 h 57613"/>
                    <a:gd name="connsiteX4" fmla="*/ 19398 w 251477"/>
                    <a:gd name="connsiteY4" fmla="*/ 25438 h 57613"/>
                    <a:gd name="connsiteX5" fmla="*/ 125758 w 251477"/>
                    <a:gd name="connsiteY5" fmla="*/ 0 h 57613"/>
                    <a:gd name="connsiteX6" fmla="*/ 232079 w 251477"/>
                    <a:gd name="connsiteY6" fmla="*/ 25438 h 5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77" h="57613">
                      <a:moveTo>
                        <a:pt x="232079" y="25438"/>
                      </a:moveTo>
                      <a:cubicBezTo>
                        <a:pt x="239436" y="29697"/>
                        <a:pt x="245940" y="34305"/>
                        <a:pt x="251477" y="39183"/>
                      </a:cubicBezTo>
                      <a:cubicBezTo>
                        <a:pt x="212410" y="51496"/>
                        <a:pt x="169084" y="57613"/>
                        <a:pt x="125758" y="57613"/>
                      </a:cubicBezTo>
                      <a:cubicBezTo>
                        <a:pt x="82432" y="57613"/>
                        <a:pt x="39067" y="51496"/>
                        <a:pt x="0" y="39183"/>
                      </a:cubicBezTo>
                      <a:cubicBezTo>
                        <a:pt x="5537" y="34305"/>
                        <a:pt x="12041" y="29697"/>
                        <a:pt x="19398" y="25438"/>
                      </a:cubicBezTo>
                      <a:cubicBezTo>
                        <a:pt x="48747" y="8479"/>
                        <a:pt x="87272" y="0"/>
                        <a:pt x="125758" y="0"/>
                      </a:cubicBezTo>
                      <a:cubicBezTo>
                        <a:pt x="164244" y="0"/>
                        <a:pt x="202730" y="8479"/>
                        <a:pt x="232079" y="25438"/>
                      </a:cubicBezTo>
                      <a:close/>
                    </a:path>
                  </a:pathLst>
                </a:custGeom>
                <a:solidFill>
                  <a:srgbClr val="3A3A3A"/>
                </a:solidFill>
                <a:ln w="3868" cap="flat">
                  <a:no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28A28132-0BDF-9DC0-3548-52EB19D8C2B2}"/>
                    </a:ext>
                  </a:extLst>
                </p:cNvPr>
                <p:cNvSpPr/>
                <p:nvPr/>
              </p:nvSpPr>
              <p:spPr>
                <a:xfrm>
                  <a:off x="3822672" y="1305854"/>
                  <a:ext cx="76934" cy="146433"/>
                </a:xfrm>
                <a:custGeom>
                  <a:avLst/>
                  <a:gdLst>
                    <a:gd name="connsiteX0" fmla="*/ 76934 w 76934"/>
                    <a:gd name="connsiteY0" fmla="*/ 37789 h 146433"/>
                    <a:gd name="connsiteX1" fmla="*/ 76934 w 76934"/>
                    <a:gd name="connsiteY1" fmla="*/ 124209 h 146433"/>
                    <a:gd name="connsiteX2" fmla="*/ 65667 w 76934"/>
                    <a:gd name="connsiteY2" fmla="*/ 139929 h 146433"/>
                    <a:gd name="connsiteX3" fmla="*/ 11228 w 76934"/>
                    <a:gd name="connsiteY3" fmla="*/ 139929 h 146433"/>
                    <a:gd name="connsiteX4" fmla="*/ 0 w 76934"/>
                    <a:gd name="connsiteY4" fmla="*/ 124209 h 146433"/>
                    <a:gd name="connsiteX5" fmla="*/ 0 w 76934"/>
                    <a:gd name="connsiteY5" fmla="*/ 0 h 146433"/>
                    <a:gd name="connsiteX6" fmla="*/ 38486 w 76934"/>
                    <a:gd name="connsiteY6" fmla="*/ 4336 h 146433"/>
                    <a:gd name="connsiteX7" fmla="*/ 76934 w 76934"/>
                    <a:gd name="connsiteY7" fmla="*/ 0 h 146433"/>
                    <a:gd name="connsiteX8" fmla="*/ 76934 w 76934"/>
                    <a:gd name="connsiteY8" fmla="*/ 37789 h 14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34" h="146433">
                      <a:moveTo>
                        <a:pt x="76934" y="37789"/>
                      </a:moveTo>
                      <a:lnTo>
                        <a:pt x="76934" y="124209"/>
                      </a:lnTo>
                      <a:cubicBezTo>
                        <a:pt x="76934" y="129940"/>
                        <a:pt x="73178" y="135631"/>
                        <a:pt x="65667" y="139929"/>
                      </a:cubicBezTo>
                      <a:cubicBezTo>
                        <a:pt x="50644" y="148602"/>
                        <a:pt x="26251" y="148602"/>
                        <a:pt x="11228" y="139929"/>
                      </a:cubicBezTo>
                      <a:cubicBezTo>
                        <a:pt x="3717" y="135631"/>
                        <a:pt x="0" y="129940"/>
                        <a:pt x="0" y="124209"/>
                      </a:cubicBezTo>
                      <a:lnTo>
                        <a:pt x="0" y="0"/>
                      </a:lnTo>
                      <a:cubicBezTo>
                        <a:pt x="12313" y="2904"/>
                        <a:pt x="25361" y="4336"/>
                        <a:pt x="38486" y="4336"/>
                      </a:cubicBezTo>
                      <a:cubicBezTo>
                        <a:pt x="51612" y="4336"/>
                        <a:pt x="64621" y="2904"/>
                        <a:pt x="76934" y="0"/>
                      </a:cubicBezTo>
                      <a:lnTo>
                        <a:pt x="76934" y="37789"/>
                      </a:lnTo>
                      <a:close/>
                    </a:path>
                  </a:pathLst>
                </a:custGeom>
                <a:solidFill>
                  <a:schemeClr val="bg1"/>
                </a:solidFill>
                <a:ln w="3868" cap="flat">
                  <a:no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F26AD400-493A-215D-849F-8CE04BF2D684}"/>
                    </a:ext>
                  </a:extLst>
                </p:cNvPr>
                <p:cNvSpPr/>
                <p:nvPr/>
              </p:nvSpPr>
              <p:spPr>
                <a:xfrm>
                  <a:off x="3670694" y="1921557"/>
                  <a:ext cx="239094" cy="430047"/>
                </a:xfrm>
                <a:custGeom>
                  <a:avLst/>
                  <a:gdLst>
                    <a:gd name="connsiteX0" fmla="*/ 79380 w 239094"/>
                    <a:gd name="connsiteY0" fmla="*/ 258176 h 430047"/>
                    <a:gd name="connsiteX1" fmla="*/ 78258 w 239094"/>
                    <a:gd name="connsiteY1" fmla="*/ 251632 h 430047"/>
                    <a:gd name="connsiteX2" fmla="*/ 62460 w 239094"/>
                    <a:gd name="connsiteY2" fmla="*/ 253258 h 430047"/>
                    <a:gd name="connsiteX3" fmla="*/ 433 w 239094"/>
                    <a:gd name="connsiteY3" fmla="*/ 82896 h 430047"/>
                    <a:gd name="connsiteX4" fmla="*/ 12320 w 239094"/>
                    <a:gd name="connsiteY4" fmla="*/ 2130 h 430047"/>
                    <a:gd name="connsiteX5" fmla="*/ 31602 w 239094"/>
                    <a:gd name="connsiteY5" fmla="*/ 0 h 430047"/>
                    <a:gd name="connsiteX6" fmla="*/ 209668 w 239094"/>
                    <a:gd name="connsiteY6" fmla="*/ 134005 h 430047"/>
                    <a:gd name="connsiteX7" fmla="*/ 209901 w 239094"/>
                    <a:gd name="connsiteY7" fmla="*/ 134005 h 430047"/>
                    <a:gd name="connsiteX8" fmla="*/ 217993 w 239094"/>
                    <a:gd name="connsiteY8" fmla="*/ 138496 h 430047"/>
                    <a:gd name="connsiteX9" fmla="*/ 218419 w 239094"/>
                    <a:gd name="connsiteY9" fmla="*/ 147750 h 430047"/>
                    <a:gd name="connsiteX10" fmla="*/ 200957 w 239094"/>
                    <a:gd name="connsiteY10" fmla="*/ 175744 h 430047"/>
                    <a:gd name="connsiteX11" fmla="*/ 190077 w 239094"/>
                    <a:gd name="connsiteY11" fmla="*/ 219496 h 430047"/>
                    <a:gd name="connsiteX12" fmla="*/ 199718 w 239094"/>
                    <a:gd name="connsiteY12" fmla="*/ 271301 h 430047"/>
                    <a:gd name="connsiteX13" fmla="*/ 215089 w 239094"/>
                    <a:gd name="connsiteY13" fmla="*/ 290389 h 430047"/>
                    <a:gd name="connsiteX14" fmla="*/ 215786 w 239094"/>
                    <a:gd name="connsiteY14" fmla="*/ 290699 h 430047"/>
                    <a:gd name="connsiteX15" fmla="*/ 239094 w 239094"/>
                    <a:gd name="connsiteY15" fmla="*/ 296275 h 430047"/>
                    <a:gd name="connsiteX16" fmla="*/ 104470 w 239094"/>
                    <a:gd name="connsiteY16" fmla="*/ 430047 h 430047"/>
                    <a:gd name="connsiteX17" fmla="*/ 41552 w 239094"/>
                    <a:gd name="connsiteY17" fmla="*/ 352726 h 430047"/>
                    <a:gd name="connsiteX18" fmla="*/ 79342 w 239094"/>
                    <a:gd name="connsiteY18" fmla="*/ 258098 h 43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9094" h="430047">
                      <a:moveTo>
                        <a:pt x="79380" y="258176"/>
                      </a:moveTo>
                      <a:cubicBezTo>
                        <a:pt x="79032" y="255969"/>
                        <a:pt x="78645" y="253839"/>
                        <a:pt x="78258" y="251632"/>
                      </a:cubicBezTo>
                      <a:cubicBezTo>
                        <a:pt x="72953" y="252677"/>
                        <a:pt x="67687" y="253258"/>
                        <a:pt x="62460" y="253258"/>
                      </a:cubicBezTo>
                      <a:cubicBezTo>
                        <a:pt x="-9208" y="253258"/>
                        <a:pt x="433" y="168116"/>
                        <a:pt x="433" y="82896"/>
                      </a:cubicBezTo>
                      <a:cubicBezTo>
                        <a:pt x="433" y="52425"/>
                        <a:pt x="4189" y="25206"/>
                        <a:pt x="12320" y="2130"/>
                      </a:cubicBezTo>
                      <a:cubicBezTo>
                        <a:pt x="18902" y="736"/>
                        <a:pt x="25368" y="0"/>
                        <a:pt x="31602" y="0"/>
                      </a:cubicBezTo>
                      <a:cubicBezTo>
                        <a:pt x="138736" y="0"/>
                        <a:pt x="86737" y="133424"/>
                        <a:pt x="209668" y="134005"/>
                      </a:cubicBezTo>
                      <a:lnTo>
                        <a:pt x="209901" y="134005"/>
                      </a:lnTo>
                      <a:cubicBezTo>
                        <a:pt x="213153" y="134005"/>
                        <a:pt x="216251" y="135670"/>
                        <a:pt x="217993" y="138496"/>
                      </a:cubicBezTo>
                      <a:cubicBezTo>
                        <a:pt x="219735" y="141284"/>
                        <a:pt x="219890" y="144808"/>
                        <a:pt x="218419" y="147750"/>
                      </a:cubicBezTo>
                      <a:cubicBezTo>
                        <a:pt x="215166" y="154371"/>
                        <a:pt x="209630" y="164593"/>
                        <a:pt x="200957" y="175744"/>
                      </a:cubicBezTo>
                      <a:cubicBezTo>
                        <a:pt x="191316" y="188172"/>
                        <a:pt x="187289" y="204047"/>
                        <a:pt x="190077" y="219496"/>
                      </a:cubicBezTo>
                      <a:cubicBezTo>
                        <a:pt x="193213" y="236764"/>
                        <a:pt x="196001" y="254188"/>
                        <a:pt x="199718" y="271301"/>
                      </a:cubicBezTo>
                      <a:cubicBezTo>
                        <a:pt x="201499" y="279742"/>
                        <a:pt x="207229" y="286750"/>
                        <a:pt x="215089" y="290389"/>
                      </a:cubicBezTo>
                      <a:cubicBezTo>
                        <a:pt x="215283" y="290505"/>
                        <a:pt x="215515" y="290583"/>
                        <a:pt x="215786" y="290699"/>
                      </a:cubicBezTo>
                      <a:cubicBezTo>
                        <a:pt x="223297" y="294184"/>
                        <a:pt x="231235" y="296004"/>
                        <a:pt x="239094" y="296275"/>
                      </a:cubicBezTo>
                      <a:cubicBezTo>
                        <a:pt x="178151" y="356327"/>
                        <a:pt x="155966" y="430047"/>
                        <a:pt x="104470" y="430047"/>
                      </a:cubicBezTo>
                      <a:cubicBezTo>
                        <a:pt x="59905" y="430047"/>
                        <a:pt x="41552" y="392955"/>
                        <a:pt x="41552" y="352726"/>
                      </a:cubicBezTo>
                      <a:cubicBezTo>
                        <a:pt x="41552" y="322797"/>
                        <a:pt x="57853" y="289073"/>
                        <a:pt x="79342" y="258098"/>
                      </a:cubicBezTo>
                      <a:close/>
                    </a:path>
                  </a:pathLst>
                </a:custGeom>
                <a:solidFill>
                  <a:srgbClr val="DAE0E5"/>
                </a:solidFill>
                <a:ln w="3868" cap="flat">
                  <a:noFill/>
                  <a:prstDash val="solid"/>
                  <a:miter/>
                </a:ln>
              </p:spPr>
              <p:txBody>
                <a:bodyPr rtlCol="0" anchor="ctr"/>
                <a:lstStyle/>
                <a:p>
                  <a:endParaRPr lang="en-GB"/>
                </a:p>
              </p:txBody>
            </p:sp>
            <p:sp>
              <p:nvSpPr>
                <p:cNvPr id="167" name="Freeform: Shape 166">
                  <a:extLst>
                    <a:ext uri="{FF2B5EF4-FFF2-40B4-BE49-F238E27FC236}">
                      <a16:creationId xmlns:a16="http://schemas.microsoft.com/office/drawing/2014/main" id="{982477F7-1C06-BE95-F001-0408AABEA0E8}"/>
                    </a:ext>
                  </a:extLst>
                </p:cNvPr>
                <p:cNvSpPr/>
                <p:nvPr/>
              </p:nvSpPr>
              <p:spPr>
                <a:xfrm>
                  <a:off x="3439513" y="3634389"/>
                  <a:ext cx="440268" cy="1027242"/>
                </a:xfrm>
                <a:custGeom>
                  <a:avLst/>
                  <a:gdLst>
                    <a:gd name="connsiteX0" fmla="*/ 440269 w 440268"/>
                    <a:gd name="connsiteY0" fmla="*/ 0 h 1027242"/>
                    <a:gd name="connsiteX1" fmla="*/ 387070 w 440268"/>
                    <a:gd name="connsiteY1" fmla="*/ 108683 h 1027242"/>
                    <a:gd name="connsiteX2" fmla="*/ 347770 w 440268"/>
                    <a:gd name="connsiteY2" fmla="*/ 275947 h 1027242"/>
                    <a:gd name="connsiteX3" fmla="*/ 322177 w 440268"/>
                    <a:gd name="connsiteY3" fmla="*/ 429660 h 1027242"/>
                    <a:gd name="connsiteX4" fmla="*/ 173382 w 440268"/>
                    <a:gd name="connsiteY4" fmla="*/ 933853 h 1027242"/>
                    <a:gd name="connsiteX5" fmla="*/ 62221 w 440268"/>
                    <a:gd name="connsiteY5" fmla="*/ 1027243 h 1027242"/>
                    <a:gd name="connsiteX6" fmla="*/ 0 w 440268"/>
                    <a:gd name="connsiteY6" fmla="*/ 979812 h 1027242"/>
                    <a:gd name="connsiteX7" fmla="*/ 64079 w 440268"/>
                    <a:gd name="connsiteY7" fmla="*/ 798919 h 1027242"/>
                    <a:gd name="connsiteX8" fmla="*/ 173343 w 440268"/>
                    <a:gd name="connsiteY8" fmla="*/ 64583 h 1027242"/>
                    <a:gd name="connsiteX9" fmla="*/ 184842 w 440268"/>
                    <a:gd name="connsiteY9" fmla="*/ 1006 h 1027242"/>
                    <a:gd name="connsiteX10" fmla="*/ 440192 w 440268"/>
                    <a:gd name="connsiteY10" fmla="*/ 39 h 102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268" h="1027242">
                      <a:moveTo>
                        <a:pt x="440269" y="0"/>
                      </a:moveTo>
                      <a:cubicBezTo>
                        <a:pt x="420522" y="35311"/>
                        <a:pt x="402170" y="71320"/>
                        <a:pt x="387070" y="108683"/>
                      </a:cubicBezTo>
                      <a:cubicBezTo>
                        <a:pt x="365929" y="161108"/>
                        <a:pt x="351178" y="216243"/>
                        <a:pt x="347770" y="275947"/>
                      </a:cubicBezTo>
                      <a:cubicBezTo>
                        <a:pt x="344982" y="299953"/>
                        <a:pt x="350945" y="337316"/>
                        <a:pt x="322177" y="429660"/>
                      </a:cubicBezTo>
                      <a:cubicBezTo>
                        <a:pt x="265184" y="612489"/>
                        <a:pt x="189450" y="696779"/>
                        <a:pt x="173382" y="933853"/>
                      </a:cubicBezTo>
                      <a:cubicBezTo>
                        <a:pt x="144691" y="964247"/>
                        <a:pt x="81309" y="1027243"/>
                        <a:pt x="62221" y="1027243"/>
                      </a:cubicBezTo>
                      <a:cubicBezTo>
                        <a:pt x="35466" y="1027243"/>
                        <a:pt x="46230" y="1001804"/>
                        <a:pt x="0" y="979812"/>
                      </a:cubicBezTo>
                      <a:cubicBezTo>
                        <a:pt x="22379" y="934047"/>
                        <a:pt x="43558" y="876008"/>
                        <a:pt x="64079" y="798919"/>
                      </a:cubicBezTo>
                      <a:cubicBezTo>
                        <a:pt x="153519" y="462377"/>
                        <a:pt x="149647" y="214230"/>
                        <a:pt x="173343" y="64583"/>
                      </a:cubicBezTo>
                      <a:cubicBezTo>
                        <a:pt x="176557" y="44178"/>
                        <a:pt x="180506" y="22883"/>
                        <a:pt x="184842" y="1006"/>
                      </a:cubicBezTo>
                      <a:cubicBezTo>
                        <a:pt x="275057" y="46733"/>
                        <a:pt x="379481" y="36744"/>
                        <a:pt x="440192" y="39"/>
                      </a:cubicBezTo>
                      <a:close/>
                    </a:path>
                  </a:pathLst>
                </a:custGeom>
                <a:solidFill>
                  <a:srgbClr val="DAE0E5"/>
                </a:solidFill>
                <a:ln w="3868" cap="flat">
                  <a:no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E2A4B447-F6C2-458F-CE70-7947B6E49949}"/>
                    </a:ext>
                  </a:extLst>
                </p:cNvPr>
                <p:cNvSpPr/>
                <p:nvPr/>
              </p:nvSpPr>
              <p:spPr>
                <a:xfrm>
                  <a:off x="3528701" y="1314724"/>
                  <a:ext cx="265231" cy="666691"/>
                </a:xfrm>
                <a:custGeom>
                  <a:avLst/>
                  <a:gdLst>
                    <a:gd name="connsiteX0" fmla="*/ 262106 w 265231"/>
                    <a:gd name="connsiteY0" fmla="*/ 38870 h 666691"/>
                    <a:gd name="connsiteX1" fmla="*/ 259512 w 265231"/>
                    <a:gd name="connsiteY1" fmla="*/ 59391 h 666691"/>
                    <a:gd name="connsiteX2" fmla="*/ 179635 w 265231"/>
                    <a:gd name="connsiteY2" fmla="*/ 75149 h 666691"/>
                    <a:gd name="connsiteX3" fmla="*/ 176577 w 265231"/>
                    <a:gd name="connsiteY3" fmla="*/ 183793 h 666691"/>
                    <a:gd name="connsiteX4" fmla="*/ 119196 w 265231"/>
                    <a:gd name="connsiteY4" fmla="*/ 384472 h 666691"/>
                    <a:gd name="connsiteX5" fmla="*/ 161438 w 265231"/>
                    <a:gd name="connsiteY5" fmla="*/ 563623 h 666691"/>
                    <a:gd name="connsiteX6" fmla="*/ 36222 w 265231"/>
                    <a:gd name="connsiteY6" fmla="*/ 666691 h 666691"/>
                    <a:gd name="connsiteX7" fmla="*/ 2730 w 265231"/>
                    <a:gd name="connsiteY7" fmla="*/ 373359 h 666691"/>
                    <a:gd name="connsiteX8" fmla="*/ 120164 w 265231"/>
                    <a:gd name="connsiteY8" fmla="*/ 107982 h 666691"/>
                    <a:gd name="connsiteX9" fmla="*/ 199924 w 265231"/>
                    <a:gd name="connsiteY9" fmla="*/ 654 h 666691"/>
                    <a:gd name="connsiteX10" fmla="*/ 259357 w 265231"/>
                    <a:gd name="connsiteY10" fmla="*/ 35424 h 666691"/>
                    <a:gd name="connsiteX11" fmla="*/ 262106 w 265231"/>
                    <a:gd name="connsiteY11" fmla="*/ 38831 h 66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231" h="666691">
                      <a:moveTo>
                        <a:pt x="262106" y="38870"/>
                      </a:moveTo>
                      <a:cubicBezTo>
                        <a:pt x="267100" y="45258"/>
                        <a:pt x="266016" y="54551"/>
                        <a:pt x="259512" y="59391"/>
                      </a:cubicBezTo>
                      <a:cubicBezTo>
                        <a:pt x="233841" y="78363"/>
                        <a:pt x="202789" y="80802"/>
                        <a:pt x="179635" y="75149"/>
                      </a:cubicBezTo>
                      <a:cubicBezTo>
                        <a:pt x="143472" y="108137"/>
                        <a:pt x="142427" y="150302"/>
                        <a:pt x="176577" y="183793"/>
                      </a:cubicBezTo>
                      <a:cubicBezTo>
                        <a:pt x="156869" y="238154"/>
                        <a:pt x="123958" y="328717"/>
                        <a:pt x="119196" y="384472"/>
                      </a:cubicBezTo>
                      <a:cubicBezTo>
                        <a:pt x="114317" y="441736"/>
                        <a:pt x="143163" y="510733"/>
                        <a:pt x="161438" y="563623"/>
                      </a:cubicBezTo>
                      <a:cubicBezTo>
                        <a:pt x="152455" y="596378"/>
                        <a:pt x="86866" y="647913"/>
                        <a:pt x="36222" y="666691"/>
                      </a:cubicBezTo>
                      <a:cubicBezTo>
                        <a:pt x="12603" y="546780"/>
                        <a:pt x="-7492" y="434535"/>
                        <a:pt x="2730" y="373359"/>
                      </a:cubicBezTo>
                      <a:cubicBezTo>
                        <a:pt x="24451" y="242839"/>
                        <a:pt x="108587" y="144262"/>
                        <a:pt x="120164" y="107982"/>
                      </a:cubicBezTo>
                      <a:cubicBezTo>
                        <a:pt x="131740" y="71742"/>
                        <a:pt x="143356" y="-8019"/>
                        <a:pt x="199924" y="654"/>
                      </a:cubicBezTo>
                      <a:cubicBezTo>
                        <a:pt x="227491" y="4913"/>
                        <a:pt x="246812" y="20517"/>
                        <a:pt x="259357" y="35424"/>
                      </a:cubicBezTo>
                      <a:cubicBezTo>
                        <a:pt x="260325" y="36585"/>
                        <a:pt x="261215" y="37747"/>
                        <a:pt x="262106" y="38831"/>
                      </a:cubicBezTo>
                      <a:close/>
                    </a:path>
                  </a:pathLst>
                </a:custGeom>
                <a:solidFill>
                  <a:srgbClr val="DAE0E5"/>
                </a:solidFill>
                <a:ln w="3868"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CFDFD296-2687-90B4-D228-242C6D79DC34}"/>
                    </a:ext>
                  </a:extLst>
                </p:cNvPr>
                <p:cNvSpPr/>
                <p:nvPr/>
              </p:nvSpPr>
              <p:spPr>
                <a:xfrm>
                  <a:off x="3557217" y="749031"/>
                  <a:ext cx="159404" cy="84184"/>
                </a:xfrm>
                <a:custGeom>
                  <a:avLst/>
                  <a:gdLst>
                    <a:gd name="connsiteX0" fmla="*/ 69965 w 159404"/>
                    <a:gd name="connsiteY0" fmla="*/ 3070 h 84184"/>
                    <a:gd name="connsiteX1" fmla="*/ 159405 w 159404"/>
                    <a:gd name="connsiteY1" fmla="*/ 54681 h 84184"/>
                    <a:gd name="connsiteX2" fmla="*/ 118285 w 159404"/>
                    <a:gd name="connsiteY2" fmla="*/ 74079 h 84184"/>
                    <a:gd name="connsiteX3" fmla="*/ 102256 w 159404"/>
                    <a:gd name="connsiteY3" fmla="*/ 84185 h 84184"/>
                    <a:gd name="connsiteX4" fmla="*/ 76895 w 159404"/>
                    <a:gd name="connsiteY4" fmla="*/ 69549 h 84184"/>
                    <a:gd name="connsiteX5" fmla="*/ 14713 w 159404"/>
                    <a:gd name="connsiteY5" fmla="*/ 33619 h 84184"/>
                    <a:gd name="connsiteX6" fmla="*/ 0 w 159404"/>
                    <a:gd name="connsiteY6" fmla="*/ 31760 h 84184"/>
                    <a:gd name="connsiteX7" fmla="*/ 0 w 159404"/>
                    <a:gd name="connsiteY7" fmla="*/ 31760 h 84184"/>
                    <a:gd name="connsiteX8" fmla="*/ 54980 w 159404"/>
                    <a:gd name="connsiteY8" fmla="*/ 1288 h 84184"/>
                    <a:gd name="connsiteX9" fmla="*/ 69965 w 159404"/>
                    <a:gd name="connsiteY9" fmla="*/ 3031 h 8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404" h="84184">
                      <a:moveTo>
                        <a:pt x="69965" y="3070"/>
                      </a:moveTo>
                      <a:lnTo>
                        <a:pt x="159405" y="54681"/>
                      </a:lnTo>
                      <a:cubicBezTo>
                        <a:pt x="144846" y="60218"/>
                        <a:pt x="131063" y="66684"/>
                        <a:pt x="118285" y="74079"/>
                      </a:cubicBezTo>
                      <a:cubicBezTo>
                        <a:pt x="112632" y="77332"/>
                        <a:pt x="107289" y="80739"/>
                        <a:pt x="102256" y="84185"/>
                      </a:cubicBezTo>
                      <a:lnTo>
                        <a:pt x="76895" y="69549"/>
                      </a:lnTo>
                      <a:lnTo>
                        <a:pt x="14713" y="33619"/>
                      </a:lnTo>
                      <a:cubicBezTo>
                        <a:pt x="8712" y="30134"/>
                        <a:pt x="3678" y="29824"/>
                        <a:pt x="0" y="31760"/>
                      </a:cubicBezTo>
                      <a:lnTo>
                        <a:pt x="0" y="31760"/>
                      </a:lnTo>
                      <a:cubicBezTo>
                        <a:pt x="0" y="31760"/>
                        <a:pt x="54980" y="1288"/>
                        <a:pt x="54980" y="1288"/>
                      </a:cubicBezTo>
                      <a:cubicBezTo>
                        <a:pt x="58697" y="-764"/>
                        <a:pt x="63770" y="-493"/>
                        <a:pt x="69965" y="3031"/>
                      </a:cubicBezTo>
                      <a:close/>
                    </a:path>
                  </a:pathLst>
                </a:custGeom>
                <a:solidFill>
                  <a:srgbClr val="FFFFFF"/>
                </a:solidFill>
                <a:ln w="3868" cap="flat">
                  <a:noFill/>
                  <a:prstDash val="solid"/>
                  <a:miter/>
                </a:ln>
              </p:spPr>
              <p:txBody>
                <a:bodyPr rtlCol="0" anchor="ctr"/>
                <a:lstStyle/>
                <a:p>
                  <a:endParaRPr lang="en-GB"/>
                </a:p>
              </p:txBody>
            </p:sp>
            <p:sp>
              <p:nvSpPr>
                <p:cNvPr id="170" name="Freeform: Shape 169">
                  <a:extLst>
                    <a:ext uri="{FF2B5EF4-FFF2-40B4-BE49-F238E27FC236}">
                      <a16:creationId xmlns:a16="http://schemas.microsoft.com/office/drawing/2014/main" id="{17AE497A-419D-3D7D-7938-A0258D22AE9F}"/>
                    </a:ext>
                  </a:extLst>
                </p:cNvPr>
                <p:cNvSpPr/>
                <p:nvPr/>
              </p:nvSpPr>
              <p:spPr>
                <a:xfrm>
                  <a:off x="3634112" y="818619"/>
                  <a:ext cx="25360" cy="22263"/>
                </a:xfrm>
                <a:custGeom>
                  <a:avLst/>
                  <a:gdLst>
                    <a:gd name="connsiteX0" fmla="*/ 0 w 25360"/>
                    <a:gd name="connsiteY0" fmla="*/ 0 h 22263"/>
                    <a:gd name="connsiteX1" fmla="*/ 25361 w 25360"/>
                    <a:gd name="connsiteY1" fmla="*/ 14636 h 22263"/>
                    <a:gd name="connsiteX2" fmla="*/ 15061 w 25360"/>
                    <a:gd name="connsiteY2" fmla="*/ 22263 h 22263"/>
                    <a:gd name="connsiteX3" fmla="*/ 0 w 25360"/>
                    <a:gd name="connsiteY3" fmla="*/ 39 h 22263"/>
                  </a:gdLst>
                  <a:ahLst/>
                  <a:cxnLst>
                    <a:cxn ang="0">
                      <a:pos x="connsiteX0" y="connsiteY0"/>
                    </a:cxn>
                    <a:cxn ang="0">
                      <a:pos x="connsiteX1" y="connsiteY1"/>
                    </a:cxn>
                    <a:cxn ang="0">
                      <a:pos x="connsiteX2" y="connsiteY2"/>
                    </a:cxn>
                    <a:cxn ang="0">
                      <a:pos x="connsiteX3" y="connsiteY3"/>
                    </a:cxn>
                  </a:cxnLst>
                  <a:rect l="l" t="t" r="r" b="b"/>
                  <a:pathLst>
                    <a:path w="25360" h="22263">
                      <a:moveTo>
                        <a:pt x="0" y="0"/>
                      </a:moveTo>
                      <a:lnTo>
                        <a:pt x="25361" y="14636"/>
                      </a:lnTo>
                      <a:cubicBezTo>
                        <a:pt x="21721" y="17152"/>
                        <a:pt x="18314" y="19669"/>
                        <a:pt x="15061" y="22263"/>
                      </a:cubicBezTo>
                      <a:lnTo>
                        <a:pt x="0" y="39"/>
                      </a:lnTo>
                      <a:close/>
                    </a:path>
                  </a:pathLst>
                </a:custGeom>
                <a:solidFill>
                  <a:srgbClr val="FFFFFF"/>
                </a:solidFill>
                <a:ln w="3868" cap="flat">
                  <a:noFill/>
                  <a:prstDash val="solid"/>
                  <a:miter/>
                </a:ln>
              </p:spPr>
              <p:txBody>
                <a:bodyPr rtlCol="0" anchor="ctr"/>
                <a:lstStyle/>
                <a:p>
                  <a:endParaRPr lang="en-GB"/>
                </a:p>
              </p:txBody>
            </p:sp>
            <p:sp>
              <p:nvSpPr>
                <p:cNvPr id="171" name="Freeform: Shape 170">
                  <a:extLst>
                    <a:ext uri="{FF2B5EF4-FFF2-40B4-BE49-F238E27FC236}">
                      <a16:creationId xmlns:a16="http://schemas.microsoft.com/office/drawing/2014/main" id="{347BD959-C102-7913-2EB1-316168E6330B}"/>
                    </a:ext>
                  </a:extLst>
                </p:cNvPr>
                <p:cNvSpPr/>
                <p:nvPr/>
              </p:nvSpPr>
              <p:spPr>
                <a:xfrm>
                  <a:off x="3550441" y="779672"/>
                  <a:ext cx="98732" cy="111738"/>
                </a:xfrm>
                <a:custGeom>
                  <a:avLst/>
                  <a:gdLst>
                    <a:gd name="connsiteX0" fmla="*/ 83672 w 98732"/>
                    <a:gd name="connsiteY0" fmla="*/ 38947 h 111738"/>
                    <a:gd name="connsiteX1" fmla="*/ 98733 w 98732"/>
                    <a:gd name="connsiteY1" fmla="*/ 61172 h 111738"/>
                    <a:gd name="connsiteX2" fmla="*/ 56956 w 98732"/>
                    <a:gd name="connsiteY2" fmla="*/ 111738 h 111738"/>
                    <a:gd name="connsiteX3" fmla="*/ 8286 w 98732"/>
                    <a:gd name="connsiteY3" fmla="*/ 39722 h 111738"/>
                    <a:gd name="connsiteX4" fmla="*/ 6815 w 98732"/>
                    <a:gd name="connsiteY4" fmla="*/ 1158 h 111738"/>
                    <a:gd name="connsiteX5" fmla="*/ 21528 w 98732"/>
                    <a:gd name="connsiteY5" fmla="*/ 3016 h 111738"/>
                    <a:gd name="connsiteX6" fmla="*/ 83710 w 98732"/>
                    <a:gd name="connsiteY6" fmla="*/ 38947 h 1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2" h="111738">
                      <a:moveTo>
                        <a:pt x="83672" y="38947"/>
                      </a:moveTo>
                      <a:lnTo>
                        <a:pt x="98733" y="61172"/>
                      </a:lnTo>
                      <a:cubicBezTo>
                        <a:pt x="79064" y="76659"/>
                        <a:pt x="65164" y="93850"/>
                        <a:pt x="56956" y="111738"/>
                      </a:cubicBezTo>
                      <a:lnTo>
                        <a:pt x="8286" y="39722"/>
                      </a:lnTo>
                      <a:cubicBezTo>
                        <a:pt x="-3058" y="22956"/>
                        <a:pt x="-1974" y="5688"/>
                        <a:pt x="6815" y="1158"/>
                      </a:cubicBezTo>
                      <a:cubicBezTo>
                        <a:pt x="10493" y="-739"/>
                        <a:pt x="15488" y="-430"/>
                        <a:pt x="21528" y="3016"/>
                      </a:cubicBezTo>
                      <a:lnTo>
                        <a:pt x="83710" y="38947"/>
                      </a:lnTo>
                      <a:close/>
                    </a:path>
                  </a:pathLst>
                </a:custGeom>
                <a:solidFill>
                  <a:srgbClr val="3A3A3A"/>
                </a:solidFill>
                <a:ln w="3868" cap="flat">
                  <a:no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00CA786E-10A0-E618-83AE-0565BEBA0269}"/>
                    </a:ext>
                  </a:extLst>
                </p:cNvPr>
                <p:cNvSpPr/>
                <p:nvPr/>
              </p:nvSpPr>
              <p:spPr>
                <a:xfrm>
                  <a:off x="3329315" y="4568204"/>
                  <a:ext cx="283618" cy="234944"/>
                </a:xfrm>
                <a:custGeom>
                  <a:avLst/>
                  <a:gdLst>
                    <a:gd name="connsiteX0" fmla="*/ 283618 w 283618"/>
                    <a:gd name="connsiteY0" fmla="*/ 39 h 234944"/>
                    <a:gd name="connsiteX1" fmla="*/ 280985 w 283618"/>
                    <a:gd name="connsiteY1" fmla="*/ 58542 h 234944"/>
                    <a:gd name="connsiteX2" fmla="*/ 268557 w 283618"/>
                    <a:gd name="connsiteY2" fmla="*/ 95673 h 234944"/>
                    <a:gd name="connsiteX3" fmla="*/ 89754 w 283618"/>
                    <a:gd name="connsiteY3" fmla="*/ 234944 h 234944"/>
                    <a:gd name="connsiteX4" fmla="*/ 8562 w 283618"/>
                    <a:gd name="connsiteY4" fmla="*/ 215353 h 234944"/>
                    <a:gd name="connsiteX5" fmla="*/ 1863 w 283618"/>
                    <a:gd name="connsiteY5" fmla="*/ 207880 h 234944"/>
                    <a:gd name="connsiteX6" fmla="*/ 5967 w 283618"/>
                    <a:gd name="connsiteY6" fmla="*/ 186236 h 234944"/>
                    <a:gd name="connsiteX7" fmla="*/ 110237 w 283618"/>
                    <a:gd name="connsiteY7" fmla="*/ 45959 h 234944"/>
                    <a:gd name="connsiteX8" fmla="*/ 172457 w 283618"/>
                    <a:gd name="connsiteY8" fmla="*/ 93389 h 234944"/>
                    <a:gd name="connsiteX9" fmla="*/ 283618 w 283618"/>
                    <a:gd name="connsiteY9" fmla="*/ 0 h 23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18" h="234944">
                      <a:moveTo>
                        <a:pt x="283618" y="39"/>
                      </a:moveTo>
                      <a:cubicBezTo>
                        <a:pt x="282340" y="18546"/>
                        <a:pt x="281450" y="38060"/>
                        <a:pt x="280985" y="58542"/>
                      </a:cubicBezTo>
                      <a:cubicBezTo>
                        <a:pt x="280676" y="71900"/>
                        <a:pt x="276339" y="84832"/>
                        <a:pt x="268557" y="95673"/>
                      </a:cubicBezTo>
                      <a:cubicBezTo>
                        <a:pt x="221088" y="161650"/>
                        <a:pt x="146593" y="234944"/>
                        <a:pt x="89754" y="234944"/>
                      </a:cubicBezTo>
                      <a:cubicBezTo>
                        <a:pt x="53553" y="234944"/>
                        <a:pt x="28424" y="228285"/>
                        <a:pt x="8562" y="215353"/>
                      </a:cubicBezTo>
                      <a:cubicBezTo>
                        <a:pt x="5735" y="213494"/>
                        <a:pt x="3296" y="210939"/>
                        <a:pt x="1863" y="207880"/>
                      </a:cubicBezTo>
                      <a:cubicBezTo>
                        <a:pt x="-1815" y="200252"/>
                        <a:pt x="160" y="191579"/>
                        <a:pt x="5967" y="186236"/>
                      </a:cubicBezTo>
                      <a:cubicBezTo>
                        <a:pt x="44260" y="151235"/>
                        <a:pt x="78487" y="110890"/>
                        <a:pt x="110237" y="45959"/>
                      </a:cubicBezTo>
                      <a:cubicBezTo>
                        <a:pt x="156505" y="67951"/>
                        <a:pt x="145703" y="93389"/>
                        <a:pt x="172457" y="93389"/>
                      </a:cubicBezTo>
                      <a:cubicBezTo>
                        <a:pt x="191546" y="93389"/>
                        <a:pt x="254928" y="30394"/>
                        <a:pt x="283618" y="0"/>
                      </a:cubicBezTo>
                      <a:close/>
                    </a:path>
                  </a:pathLst>
                </a:custGeom>
                <a:solidFill>
                  <a:srgbClr val="3A3A3A"/>
                </a:solidFill>
                <a:ln w="3868" cap="flat">
                  <a:noFill/>
                  <a:prstDash val="solid"/>
                  <a:miter/>
                </a:ln>
              </p:spPr>
              <p:txBody>
                <a:bodyPr rtlCol="0" anchor="ctr"/>
                <a:lstStyle/>
                <a:p>
                  <a:endParaRPr lang="en-GB"/>
                </a:p>
              </p:txBody>
            </p:sp>
          </p:grpSp>
          <p:grpSp>
            <p:nvGrpSpPr>
              <p:cNvPr id="119" name="Graphic 6">
                <a:extLst>
                  <a:ext uri="{FF2B5EF4-FFF2-40B4-BE49-F238E27FC236}">
                    <a16:creationId xmlns:a16="http://schemas.microsoft.com/office/drawing/2014/main" id="{A0B5D46F-595C-D3DD-AA36-F9C0682F2845}"/>
                  </a:ext>
                  <a:ext uri="{C183D7F6-B498-43B3-948B-1728B52AA6E4}">
                    <adec:decorative xmlns:adec="http://schemas.microsoft.com/office/drawing/2017/decorative" val="1"/>
                  </a:ext>
                </a:extLst>
              </p:cNvPr>
              <p:cNvGrpSpPr/>
              <p:nvPr/>
            </p:nvGrpSpPr>
            <p:grpSpPr>
              <a:xfrm>
                <a:off x="3329238" y="749070"/>
                <a:ext cx="886192" cy="4054039"/>
                <a:chOff x="3329238" y="749070"/>
                <a:chExt cx="886192" cy="4054039"/>
              </a:xfrm>
              <a:noFill/>
            </p:grpSpPr>
            <p:sp>
              <p:nvSpPr>
                <p:cNvPr id="120" name="Freeform: Shape 119">
                  <a:extLst>
                    <a:ext uri="{FF2B5EF4-FFF2-40B4-BE49-F238E27FC236}">
                      <a16:creationId xmlns:a16="http://schemas.microsoft.com/office/drawing/2014/main" id="{D109FC0A-1DDF-18C1-27B2-B6F9E511251D}"/>
                    </a:ext>
                  </a:extLst>
                </p:cNvPr>
                <p:cNvSpPr/>
                <p:nvPr/>
              </p:nvSpPr>
              <p:spPr>
                <a:xfrm>
                  <a:off x="3563567" y="2917902"/>
                  <a:ext cx="459318" cy="121034"/>
                </a:xfrm>
                <a:custGeom>
                  <a:avLst/>
                  <a:gdLst>
                    <a:gd name="connsiteX0" fmla="*/ 459319 w 459318"/>
                    <a:gd name="connsiteY0" fmla="*/ 74417 h 121034"/>
                    <a:gd name="connsiteX1" fmla="*/ 297668 w 459318"/>
                    <a:gd name="connsiteY1" fmla="*/ 121034 h 121034"/>
                    <a:gd name="connsiteX2" fmla="*/ 0 w 459318"/>
                    <a:gd name="connsiteY2" fmla="*/ 0 h 121034"/>
                  </a:gdLst>
                  <a:ahLst/>
                  <a:cxnLst>
                    <a:cxn ang="0">
                      <a:pos x="connsiteX0" y="connsiteY0"/>
                    </a:cxn>
                    <a:cxn ang="0">
                      <a:pos x="connsiteX1" y="connsiteY1"/>
                    </a:cxn>
                    <a:cxn ang="0">
                      <a:pos x="connsiteX2" y="connsiteY2"/>
                    </a:cxn>
                  </a:cxnLst>
                  <a:rect l="l" t="t" r="r" b="b"/>
                  <a:pathLst>
                    <a:path w="459318" h="121034">
                      <a:moveTo>
                        <a:pt x="459319" y="74417"/>
                      </a:moveTo>
                      <a:cubicBezTo>
                        <a:pt x="408520" y="106941"/>
                        <a:pt x="353423" y="121034"/>
                        <a:pt x="297668" y="121034"/>
                      </a:cubicBezTo>
                      <a:cubicBezTo>
                        <a:pt x="193361" y="121034"/>
                        <a:pt x="81658" y="69152"/>
                        <a:pt x="0" y="0"/>
                      </a:cubicBezTo>
                    </a:path>
                  </a:pathLst>
                </a:custGeom>
                <a:noFill/>
                <a:ln w="23211" cap="rnd">
                  <a:solidFill>
                    <a:srgbClr val="3A3A3A"/>
                  </a:solidFill>
                  <a:prstDash val="solid"/>
                  <a:round/>
                </a:ln>
              </p:spPr>
              <p:txBody>
                <a:bodyPr rtlCol="0" anchor="ctr"/>
                <a:lstStyle/>
                <a:p>
                  <a:endParaRPr lang="en-GB"/>
                </a:p>
              </p:txBody>
            </p:sp>
            <p:sp>
              <p:nvSpPr>
                <p:cNvPr id="121" name="Freeform: Shape 120">
                  <a:extLst>
                    <a:ext uri="{FF2B5EF4-FFF2-40B4-BE49-F238E27FC236}">
                      <a16:creationId xmlns:a16="http://schemas.microsoft.com/office/drawing/2014/main" id="{E42DB7F4-28C8-FDDB-FF48-C11C0CBEA1D9}"/>
                    </a:ext>
                  </a:extLst>
                </p:cNvPr>
                <p:cNvSpPr/>
                <p:nvPr/>
              </p:nvSpPr>
              <p:spPr>
                <a:xfrm>
                  <a:off x="3712247" y="2179693"/>
                  <a:ext cx="197542" cy="171949"/>
                </a:xfrm>
                <a:custGeom>
                  <a:avLst/>
                  <a:gdLst>
                    <a:gd name="connsiteX0" fmla="*/ 197542 w 197542"/>
                    <a:gd name="connsiteY0" fmla="*/ 38176 h 171949"/>
                    <a:gd name="connsiteX1" fmla="*/ 62918 w 197542"/>
                    <a:gd name="connsiteY1" fmla="*/ 171949 h 171949"/>
                    <a:gd name="connsiteX2" fmla="*/ 0 w 197542"/>
                    <a:gd name="connsiteY2" fmla="*/ 94628 h 171949"/>
                    <a:gd name="connsiteX3" fmla="*/ 37789 w 197542"/>
                    <a:gd name="connsiteY3" fmla="*/ 0 h 171949"/>
                  </a:gdLst>
                  <a:ahLst/>
                  <a:cxnLst>
                    <a:cxn ang="0">
                      <a:pos x="connsiteX0" y="connsiteY0"/>
                    </a:cxn>
                    <a:cxn ang="0">
                      <a:pos x="connsiteX1" y="connsiteY1"/>
                    </a:cxn>
                    <a:cxn ang="0">
                      <a:pos x="connsiteX2" y="connsiteY2"/>
                    </a:cxn>
                    <a:cxn ang="0">
                      <a:pos x="connsiteX3" y="connsiteY3"/>
                    </a:cxn>
                  </a:cxnLst>
                  <a:rect l="l" t="t" r="r" b="b"/>
                  <a:pathLst>
                    <a:path w="197542" h="171949">
                      <a:moveTo>
                        <a:pt x="197542" y="38176"/>
                      </a:moveTo>
                      <a:cubicBezTo>
                        <a:pt x="136599" y="98229"/>
                        <a:pt x="114413" y="171949"/>
                        <a:pt x="62918" y="171949"/>
                      </a:cubicBezTo>
                      <a:cubicBezTo>
                        <a:pt x="18353" y="171949"/>
                        <a:pt x="0" y="134857"/>
                        <a:pt x="0" y="94628"/>
                      </a:cubicBezTo>
                      <a:cubicBezTo>
                        <a:pt x="0" y="64699"/>
                        <a:pt x="16300" y="30975"/>
                        <a:pt x="37789" y="0"/>
                      </a:cubicBezTo>
                    </a:path>
                  </a:pathLst>
                </a:custGeom>
                <a:noFill/>
                <a:ln w="23211" cap="rnd">
                  <a:solidFill>
                    <a:srgbClr val="3A3A3A"/>
                  </a:solidFill>
                  <a:prstDash val="solid"/>
                  <a:round/>
                </a:ln>
              </p:spPr>
              <p:txBody>
                <a:bodyPr rtlCol="0" anchor="ctr"/>
                <a:lstStyle/>
                <a:p>
                  <a:endParaRPr lang="en-GB"/>
                </a:p>
              </p:txBody>
            </p:sp>
            <p:sp>
              <p:nvSpPr>
                <p:cNvPr id="122" name="Freeform: Shape 121">
                  <a:extLst>
                    <a:ext uri="{FF2B5EF4-FFF2-40B4-BE49-F238E27FC236}">
                      <a16:creationId xmlns:a16="http://schemas.microsoft.com/office/drawing/2014/main" id="{22C7A9EE-F32B-0F36-117C-B40F5496846F}"/>
                    </a:ext>
                  </a:extLst>
                </p:cNvPr>
                <p:cNvSpPr/>
                <p:nvPr/>
              </p:nvSpPr>
              <p:spPr>
                <a:xfrm>
                  <a:off x="3899606" y="1343643"/>
                  <a:ext cx="142275" cy="146433"/>
                </a:xfrm>
                <a:custGeom>
                  <a:avLst/>
                  <a:gdLst>
                    <a:gd name="connsiteX0" fmla="*/ 0 w 142275"/>
                    <a:gd name="connsiteY0" fmla="*/ 0 h 146433"/>
                    <a:gd name="connsiteX1" fmla="*/ 89324 w 142275"/>
                    <a:gd name="connsiteY1" fmla="*/ 28187 h 146433"/>
                    <a:gd name="connsiteX2" fmla="*/ 125100 w 142275"/>
                    <a:gd name="connsiteY2" fmla="*/ 146434 h 146433"/>
                  </a:gdLst>
                  <a:ahLst/>
                  <a:cxnLst>
                    <a:cxn ang="0">
                      <a:pos x="connsiteX0" y="connsiteY0"/>
                    </a:cxn>
                    <a:cxn ang="0">
                      <a:pos x="connsiteX1" y="connsiteY1"/>
                    </a:cxn>
                    <a:cxn ang="0">
                      <a:pos x="connsiteX2" y="connsiteY2"/>
                    </a:cxn>
                  </a:cxnLst>
                  <a:rect l="l" t="t" r="r" b="b"/>
                  <a:pathLst>
                    <a:path w="142275" h="146433">
                      <a:moveTo>
                        <a:pt x="0" y="0"/>
                      </a:moveTo>
                      <a:cubicBezTo>
                        <a:pt x="32756" y="4104"/>
                        <a:pt x="63886" y="13513"/>
                        <a:pt x="89324" y="28187"/>
                      </a:cubicBezTo>
                      <a:cubicBezTo>
                        <a:pt x="144730" y="60130"/>
                        <a:pt x="156655" y="107715"/>
                        <a:pt x="125100" y="146434"/>
                      </a:cubicBezTo>
                    </a:path>
                  </a:pathLst>
                </a:custGeom>
                <a:noFill/>
                <a:ln w="23211" cap="rnd">
                  <a:solidFill>
                    <a:srgbClr val="3A3A3A"/>
                  </a:solidFill>
                  <a:prstDash val="solid"/>
                  <a:round/>
                </a:ln>
              </p:spPr>
              <p:txBody>
                <a:bodyPr rtlCol="0" anchor="ctr"/>
                <a:lstStyle/>
                <a:p>
                  <a:endParaRPr lang="en-GB"/>
                </a:p>
              </p:txBody>
            </p:sp>
            <p:sp>
              <p:nvSpPr>
                <p:cNvPr id="123" name="Freeform: Shape 122">
                  <a:extLst>
                    <a:ext uri="{FF2B5EF4-FFF2-40B4-BE49-F238E27FC236}">
                      <a16:creationId xmlns:a16="http://schemas.microsoft.com/office/drawing/2014/main" id="{D02148E4-84DC-80CD-20D6-468C104E1290}"/>
                    </a:ext>
                  </a:extLst>
                </p:cNvPr>
                <p:cNvSpPr/>
                <p:nvPr/>
              </p:nvSpPr>
              <p:spPr>
                <a:xfrm>
                  <a:off x="3329238" y="1314724"/>
                  <a:ext cx="853265" cy="3488385"/>
                </a:xfrm>
                <a:custGeom>
                  <a:avLst/>
                  <a:gdLst>
                    <a:gd name="connsiteX0" fmla="*/ 550583 w 853265"/>
                    <a:gd name="connsiteY0" fmla="*/ 2319665 h 3488385"/>
                    <a:gd name="connsiteX1" fmla="*/ 592322 w 853265"/>
                    <a:gd name="connsiteY1" fmla="*/ 2248500 h 3488385"/>
                    <a:gd name="connsiteX2" fmla="*/ 743827 w 853265"/>
                    <a:gd name="connsiteY2" fmla="*/ 1858333 h 3488385"/>
                    <a:gd name="connsiteX3" fmla="*/ 700734 w 853265"/>
                    <a:gd name="connsiteY3" fmla="*/ 1694128 h 3488385"/>
                    <a:gd name="connsiteX4" fmla="*/ 693648 w 853265"/>
                    <a:gd name="connsiteY4" fmla="*/ 1677595 h 3488385"/>
                    <a:gd name="connsiteX5" fmla="*/ 620586 w 853265"/>
                    <a:gd name="connsiteY5" fmla="*/ 1463829 h 3488385"/>
                    <a:gd name="connsiteX6" fmla="*/ 621167 w 853265"/>
                    <a:gd name="connsiteY6" fmla="*/ 1445090 h 3488385"/>
                    <a:gd name="connsiteX7" fmla="*/ 792497 w 853265"/>
                    <a:gd name="connsiteY7" fmla="*/ 922350 h 3488385"/>
                    <a:gd name="connsiteX8" fmla="*/ 814528 w 853265"/>
                    <a:gd name="connsiteY8" fmla="*/ 855212 h 3488385"/>
                    <a:gd name="connsiteX9" fmla="*/ 817819 w 853265"/>
                    <a:gd name="connsiteY9" fmla="*/ 482662 h 3488385"/>
                    <a:gd name="connsiteX10" fmla="*/ 694500 w 853265"/>
                    <a:gd name="connsiteY10" fmla="*/ 227932 h 3488385"/>
                    <a:gd name="connsiteX11" fmla="*/ 695429 w 853265"/>
                    <a:gd name="connsiteY11" fmla="*/ 175353 h 3488385"/>
                    <a:gd name="connsiteX12" fmla="*/ 695700 w 853265"/>
                    <a:gd name="connsiteY12" fmla="*/ 160175 h 3488385"/>
                    <a:gd name="connsiteX13" fmla="*/ 664338 w 853265"/>
                    <a:gd name="connsiteY13" fmla="*/ 121805 h 3488385"/>
                    <a:gd name="connsiteX14" fmla="*/ 631621 w 853265"/>
                    <a:gd name="connsiteY14" fmla="*/ 122153 h 3488385"/>
                    <a:gd name="connsiteX15" fmla="*/ 541949 w 853265"/>
                    <a:gd name="connsiteY15" fmla="*/ 169119 h 3488385"/>
                    <a:gd name="connsiteX16" fmla="*/ 540439 w 853265"/>
                    <a:gd name="connsiteY16" fmla="*/ 183406 h 3488385"/>
                    <a:gd name="connsiteX17" fmla="*/ 542142 w 853265"/>
                    <a:gd name="connsiteY17" fmla="*/ 185884 h 3488385"/>
                    <a:gd name="connsiteX18" fmla="*/ 552170 w 853265"/>
                    <a:gd name="connsiteY18" fmla="*/ 190453 h 3488385"/>
                    <a:gd name="connsiteX19" fmla="*/ 566767 w 853265"/>
                    <a:gd name="connsiteY19" fmla="*/ 189020 h 3488385"/>
                    <a:gd name="connsiteX20" fmla="*/ 582487 w 853265"/>
                    <a:gd name="connsiteY20" fmla="*/ 195680 h 3488385"/>
                    <a:gd name="connsiteX21" fmla="*/ 606492 w 853265"/>
                    <a:gd name="connsiteY21" fmla="*/ 225880 h 3488385"/>
                    <a:gd name="connsiteX22" fmla="*/ 560921 w 853265"/>
                    <a:gd name="connsiteY22" fmla="*/ 233856 h 3488385"/>
                    <a:gd name="connsiteX23" fmla="*/ 531843 w 853265"/>
                    <a:gd name="connsiteY23" fmla="*/ 235212 h 3488385"/>
                    <a:gd name="connsiteX24" fmla="*/ 404033 w 853265"/>
                    <a:gd name="connsiteY24" fmla="*/ 204663 h 3488385"/>
                    <a:gd name="connsiteX25" fmla="*/ 375962 w 853265"/>
                    <a:gd name="connsiteY25" fmla="*/ 183755 h 3488385"/>
                    <a:gd name="connsiteX26" fmla="*/ 379021 w 853265"/>
                    <a:gd name="connsiteY26" fmla="*/ 75110 h 3488385"/>
                    <a:gd name="connsiteX27" fmla="*/ 458897 w 853265"/>
                    <a:gd name="connsiteY27" fmla="*/ 59352 h 3488385"/>
                    <a:gd name="connsiteX28" fmla="*/ 461491 w 853265"/>
                    <a:gd name="connsiteY28" fmla="*/ 38831 h 3488385"/>
                    <a:gd name="connsiteX29" fmla="*/ 458742 w 853265"/>
                    <a:gd name="connsiteY29" fmla="*/ 35424 h 3488385"/>
                    <a:gd name="connsiteX30" fmla="*/ 399309 w 853265"/>
                    <a:gd name="connsiteY30" fmla="*/ 654 h 3488385"/>
                    <a:gd name="connsiteX31" fmla="*/ 319549 w 853265"/>
                    <a:gd name="connsiteY31" fmla="*/ 107982 h 3488385"/>
                    <a:gd name="connsiteX32" fmla="*/ 202116 w 853265"/>
                    <a:gd name="connsiteY32" fmla="*/ 373359 h 3488385"/>
                    <a:gd name="connsiteX33" fmla="*/ 235607 w 853265"/>
                    <a:gd name="connsiteY33" fmla="*/ 666691 h 3488385"/>
                    <a:gd name="connsiteX34" fmla="*/ 282108 w 853265"/>
                    <a:gd name="connsiteY34" fmla="*/ 921227 h 3488385"/>
                    <a:gd name="connsiteX35" fmla="*/ 271538 w 853265"/>
                    <a:gd name="connsiteY35" fmla="*/ 1008460 h 3488385"/>
                    <a:gd name="connsiteX36" fmla="*/ 255625 w 853265"/>
                    <a:gd name="connsiteY36" fmla="*/ 1037848 h 3488385"/>
                    <a:gd name="connsiteX37" fmla="*/ 225502 w 853265"/>
                    <a:gd name="connsiteY37" fmla="*/ 1128720 h 3488385"/>
                    <a:gd name="connsiteX38" fmla="*/ 240021 w 853265"/>
                    <a:gd name="connsiteY38" fmla="*/ 1187379 h 3488385"/>
                    <a:gd name="connsiteX39" fmla="*/ 252373 w 853265"/>
                    <a:gd name="connsiteY39" fmla="*/ 1234770 h 3488385"/>
                    <a:gd name="connsiteX40" fmla="*/ 252295 w 853265"/>
                    <a:gd name="connsiteY40" fmla="*/ 1254439 h 3488385"/>
                    <a:gd name="connsiteX41" fmla="*/ 263252 w 853265"/>
                    <a:gd name="connsiteY41" fmla="*/ 1421084 h 3488385"/>
                    <a:gd name="connsiteX42" fmla="*/ 259652 w 853265"/>
                    <a:gd name="connsiteY42" fmla="*/ 1475251 h 3488385"/>
                    <a:gd name="connsiteX43" fmla="*/ 253650 w 853265"/>
                    <a:gd name="connsiteY43" fmla="*/ 1497244 h 3488385"/>
                    <a:gd name="connsiteX44" fmla="*/ 234213 w 853265"/>
                    <a:gd name="connsiteY44" fmla="*/ 1603139 h 3488385"/>
                    <a:gd name="connsiteX45" fmla="*/ 226857 w 853265"/>
                    <a:gd name="connsiteY45" fmla="*/ 1724173 h 3488385"/>
                    <a:gd name="connsiteX46" fmla="*/ 301777 w 853265"/>
                    <a:gd name="connsiteY46" fmla="*/ 2105242 h 3488385"/>
                    <a:gd name="connsiteX47" fmla="*/ 310412 w 853265"/>
                    <a:gd name="connsiteY47" fmla="*/ 2250010 h 3488385"/>
                    <a:gd name="connsiteX48" fmla="*/ 295079 w 853265"/>
                    <a:gd name="connsiteY48" fmla="*/ 2320594 h 3488385"/>
                    <a:gd name="connsiteX49" fmla="*/ 283580 w 853265"/>
                    <a:gd name="connsiteY49" fmla="*/ 2384170 h 3488385"/>
                    <a:gd name="connsiteX50" fmla="*/ 174316 w 853265"/>
                    <a:gd name="connsiteY50" fmla="*/ 3118507 h 3488385"/>
                    <a:gd name="connsiteX51" fmla="*/ 110237 w 853265"/>
                    <a:gd name="connsiteY51" fmla="*/ 3299400 h 3488385"/>
                    <a:gd name="connsiteX52" fmla="*/ 5967 w 853265"/>
                    <a:gd name="connsiteY52" fmla="*/ 3439677 h 3488385"/>
                    <a:gd name="connsiteX53" fmla="*/ 1863 w 853265"/>
                    <a:gd name="connsiteY53" fmla="*/ 3461321 h 3488385"/>
                    <a:gd name="connsiteX54" fmla="*/ 8561 w 853265"/>
                    <a:gd name="connsiteY54" fmla="*/ 3468794 h 3488385"/>
                    <a:gd name="connsiteX55" fmla="*/ 89754 w 853265"/>
                    <a:gd name="connsiteY55" fmla="*/ 3488385 h 3488385"/>
                    <a:gd name="connsiteX56" fmla="*/ 268557 w 853265"/>
                    <a:gd name="connsiteY56" fmla="*/ 3349115 h 3488385"/>
                    <a:gd name="connsiteX57" fmla="*/ 280985 w 853265"/>
                    <a:gd name="connsiteY57" fmla="*/ 3311983 h 3488385"/>
                    <a:gd name="connsiteX58" fmla="*/ 283618 w 853265"/>
                    <a:gd name="connsiteY58" fmla="*/ 3253480 h 3488385"/>
                    <a:gd name="connsiteX59" fmla="*/ 432414 w 853265"/>
                    <a:gd name="connsiteY59" fmla="*/ 2749286 h 3488385"/>
                    <a:gd name="connsiteX60" fmla="*/ 458007 w 853265"/>
                    <a:gd name="connsiteY60" fmla="*/ 2595573 h 3488385"/>
                    <a:gd name="connsiteX61" fmla="*/ 497306 w 853265"/>
                    <a:gd name="connsiteY61" fmla="*/ 2428309 h 3488385"/>
                    <a:gd name="connsiteX62" fmla="*/ 550506 w 853265"/>
                    <a:gd name="connsiteY62" fmla="*/ 2319626 h 348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53265" h="3488385">
                      <a:moveTo>
                        <a:pt x="550583" y="2319665"/>
                      </a:moveTo>
                      <a:cubicBezTo>
                        <a:pt x="564018" y="2295737"/>
                        <a:pt x="578112" y="2272041"/>
                        <a:pt x="592322" y="2248500"/>
                      </a:cubicBezTo>
                      <a:cubicBezTo>
                        <a:pt x="666584" y="2125569"/>
                        <a:pt x="743827" y="2005541"/>
                        <a:pt x="743827" y="1858333"/>
                      </a:cubicBezTo>
                      <a:cubicBezTo>
                        <a:pt x="743827" y="1787749"/>
                        <a:pt x="723616" y="1740628"/>
                        <a:pt x="700734" y="1694128"/>
                      </a:cubicBezTo>
                      <a:cubicBezTo>
                        <a:pt x="698410" y="1688475"/>
                        <a:pt x="696049" y="1682977"/>
                        <a:pt x="693648" y="1677595"/>
                      </a:cubicBezTo>
                      <a:cubicBezTo>
                        <a:pt x="660195" y="1602248"/>
                        <a:pt x="620586" y="1550288"/>
                        <a:pt x="620586" y="1463829"/>
                      </a:cubicBezTo>
                      <a:cubicBezTo>
                        <a:pt x="620586" y="1457789"/>
                        <a:pt x="620780" y="1451517"/>
                        <a:pt x="621167" y="1445090"/>
                      </a:cubicBezTo>
                      <a:cubicBezTo>
                        <a:pt x="626704" y="1405171"/>
                        <a:pt x="736432" y="1090234"/>
                        <a:pt x="792497" y="922350"/>
                      </a:cubicBezTo>
                      <a:cubicBezTo>
                        <a:pt x="801363" y="895712"/>
                        <a:pt x="808952" y="872752"/>
                        <a:pt x="814528" y="855212"/>
                      </a:cubicBezTo>
                      <a:cubicBezTo>
                        <a:pt x="868888" y="683805"/>
                        <a:pt x="862345" y="588170"/>
                        <a:pt x="817819" y="482662"/>
                      </a:cubicBezTo>
                      <a:cubicBezTo>
                        <a:pt x="773292" y="377115"/>
                        <a:pt x="694500" y="227932"/>
                        <a:pt x="694500" y="227932"/>
                      </a:cubicBezTo>
                      <a:lnTo>
                        <a:pt x="695429" y="175353"/>
                      </a:lnTo>
                      <a:lnTo>
                        <a:pt x="695700" y="160175"/>
                      </a:lnTo>
                      <a:cubicBezTo>
                        <a:pt x="696010" y="141435"/>
                        <a:pt x="682846" y="124747"/>
                        <a:pt x="664338" y="121805"/>
                      </a:cubicBezTo>
                      <a:cubicBezTo>
                        <a:pt x="655781" y="120450"/>
                        <a:pt x="645056" y="120256"/>
                        <a:pt x="631621" y="122153"/>
                      </a:cubicBezTo>
                      <a:cubicBezTo>
                        <a:pt x="590773" y="128000"/>
                        <a:pt x="556120" y="156071"/>
                        <a:pt x="541949" y="169119"/>
                      </a:cubicBezTo>
                      <a:cubicBezTo>
                        <a:pt x="537922" y="172836"/>
                        <a:pt x="537302" y="178915"/>
                        <a:pt x="540439" y="183406"/>
                      </a:cubicBezTo>
                      <a:lnTo>
                        <a:pt x="542142" y="185884"/>
                      </a:lnTo>
                      <a:cubicBezTo>
                        <a:pt x="544427" y="189098"/>
                        <a:pt x="548221" y="190879"/>
                        <a:pt x="552170" y="190453"/>
                      </a:cubicBezTo>
                      <a:lnTo>
                        <a:pt x="566767" y="189020"/>
                      </a:lnTo>
                      <a:cubicBezTo>
                        <a:pt x="572807" y="188440"/>
                        <a:pt x="578770" y="190918"/>
                        <a:pt x="582487" y="195680"/>
                      </a:cubicBezTo>
                      <a:lnTo>
                        <a:pt x="606492" y="225880"/>
                      </a:lnTo>
                      <a:cubicBezTo>
                        <a:pt x="591857" y="229752"/>
                        <a:pt x="576486" y="232385"/>
                        <a:pt x="560921" y="233856"/>
                      </a:cubicBezTo>
                      <a:cubicBezTo>
                        <a:pt x="551280" y="234786"/>
                        <a:pt x="541562" y="235212"/>
                        <a:pt x="531843" y="235212"/>
                      </a:cubicBezTo>
                      <a:cubicBezTo>
                        <a:pt x="485574" y="235212"/>
                        <a:pt x="439344" y="225029"/>
                        <a:pt x="404033" y="204663"/>
                      </a:cubicBezTo>
                      <a:cubicBezTo>
                        <a:pt x="392921" y="198235"/>
                        <a:pt x="383551" y="191189"/>
                        <a:pt x="375962" y="183755"/>
                      </a:cubicBezTo>
                      <a:cubicBezTo>
                        <a:pt x="341812" y="150263"/>
                        <a:pt x="342858" y="108098"/>
                        <a:pt x="379021" y="75110"/>
                      </a:cubicBezTo>
                      <a:cubicBezTo>
                        <a:pt x="402175" y="80724"/>
                        <a:pt x="433227" y="78285"/>
                        <a:pt x="458897" y="59352"/>
                      </a:cubicBezTo>
                      <a:cubicBezTo>
                        <a:pt x="465402" y="54551"/>
                        <a:pt x="466447" y="45219"/>
                        <a:pt x="461491" y="38831"/>
                      </a:cubicBezTo>
                      <a:cubicBezTo>
                        <a:pt x="460601" y="37708"/>
                        <a:pt x="459710" y="36547"/>
                        <a:pt x="458742" y="35424"/>
                      </a:cubicBezTo>
                      <a:cubicBezTo>
                        <a:pt x="446198" y="20517"/>
                        <a:pt x="426877" y="4913"/>
                        <a:pt x="399309" y="654"/>
                      </a:cubicBezTo>
                      <a:cubicBezTo>
                        <a:pt x="342742" y="-8019"/>
                        <a:pt x="331165" y="71742"/>
                        <a:pt x="319549" y="107982"/>
                      </a:cubicBezTo>
                      <a:cubicBezTo>
                        <a:pt x="307972" y="144223"/>
                        <a:pt x="223798" y="242839"/>
                        <a:pt x="202116" y="373359"/>
                      </a:cubicBezTo>
                      <a:cubicBezTo>
                        <a:pt x="191933" y="434535"/>
                        <a:pt x="211989" y="546780"/>
                        <a:pt x="235607" y="666691"/>
                      </a:cubicBezTo>
                      <a:cubicBezTo>
                        <a:pt x="252605" y="752956"/>
                        <a:pt x="271422" y="843171"/>
                        <a:pt x="282108" y="921227"/>
                      </a:cubicBezTo>
                      <a:cubicBezTo>
                        <a:pt x="286135" y="950731"/>
                        <a:pt x="282921" y="980893"/>
                        <a:pt x="271538" y="1008460"/>
                      </a:cubicBezTo>
                      <a:cubicBezTo>
                        <a:pt x="267860" y="1017327"/>
                        <a:pt x="263059" y="1026774"/>
                        <a:pt x="255625" y="1037848"/>
                      </a:cubicBezTo>
                      <a:cubicBezTo>
                        <a:pt x="237233" y="1065377"/>
                        <a:pt x="225502" y="1096855"/>
                        <a:pt x="225502" y="1128720"/>
                      </a:cubicBezTo>
                      <a:cubicBezTo>
                        <a:pt x="225502" y="1151138"/>
                        <a:pt x="230845" y="1170343"/>
                        <a:pt x="240021" y="1187379"/>
                      </a:cubicBezTo>
                      <a:cubicBezTo>
                        <a:pt x="247920" y="1202014"/>
                        <a:pt x="252489" y="1218160"/>
                        <a:pt x="252373" y="1234770"/>
                      </a:cubicBezTo>
                      <a:cubicBezTo>
                        <a:pt x="252334" y="1241236"/>
                        <a:pt x="252295" y="1247741"/>
                        <a:pt x="252295" y="1254439"/>
                      </a:cubicBezTo>
                      <a:cubicBezTo>
                        <a:pt x="252295" y="1347325"/>
                        <a:pt x="256903" y="1379268"/>
                        <a:pt x="263252" y="1421084"/>
                      </a:cubicBezTo>
                      <a:cubicBezTo>
                        <a:pt x="266001" y="1439204"/>
                        <a:pt x="264724" y="1457673"/>
                        <a:pt x="259652" y="1475251"/>
                      </a:cubicBezTo>
                      <a:cubicBezTo>
                        <a:pt x="257561" y="1482569"/>
                        <a:pt x="255547" y="1489926"/>
                        <a:pt x="253650" y="1497244"/>
                      </a:cubicBezTo>
                      <a:cubicBezTo>
                        <a:pt x="244396" y="1532478"/>
                        <a:pt x="238279" y="1567711"/>
                        <a:pt x="234213" y="1603139"/>
                      </a:cubicBezTo>
                      <a:cubicBezTo>
                        <a:pt x="229606" y="1643174"/>
                        <a:pt x="227631" y="1683441"/>
                        <a:pt x="226857" y="1724173"/>
                      </a:cubicBezTo>
                      <a:cubicBezTo>
                        <a:pt x="231619" y="1854384"/>
                        <a:pt x="254076" y="1975031"/>
                        <a:pt x="301777" y="2105242"/>
                      </a:cubicBezTo>
                      <a:cubicBezTo>
                        <a:pt x="318736" y="2151588"/>
                        <a:pt x="321524" y="2201922"/>
                        <a:pt x="310412" y="2250010"/>
                      </a:cubicBezTo>
                      <a:cubicBezTo>
                        <a:pt x="304875" y="2273861"/>
                        <a:pt x="299725" y="2297557"/>
                        <a:pt x="295079" y="2320594"/>
                      </a:cubicBezTo>
                      <a:cubicBezTo>
                        <a:pt x="290743" y="2342470"/>
                        <a:pt x="286793" y="2363765"/>
                        <a:pt x="283580" y="2384170"/>
                      </a:cubicBezTo>
                      <a:cubicBezTo>
                        <a:pt x="259884" y="2533856"/>
                        <a:pt x="263756" y="2781965"/>
                        <a:pt x="174316" y="3118507"/>
                      </a:cubicBezTo>
                      <a:cubicBezTo>
                        <a:pt x="153795" y="3195595"/>
                        <a:pt x="132654" y="3253634"/>
                        <a:pt x="110237" y="3299400"/>
                      </a:cubicBezTo>
                      <a:cubicBezTo>
                        <a:pt x="78487" y="3364331"/>
                        <a:pt x="44260" y="3404637"/>
                        <a:pt x="5967" y="3439677"/>
                      </a:cubicBezTo>
                      <a:cubicBezTo>
                        <a:pt x="160" y="3445020"/>
                        <a:pt x="-1815" y="3453693"/>
                        <a:pt x="1863" y="3461321"/>
                      </a:cubicBezTo>
                      <a:cubicBezTo>
                        <a:pt x="3296" y="3464380"/>
                        <a:pt x="5735" y="3466935"/>
                        <a:pt x="8561" y="3468794"/>
                      </a:cubicBezTo>
                      <a:cubicBezTo>
                        <a:pt x="28424" y="3481725"/>
                        <a:pt x="53552" y="3488385"/>
                        <a:pt x="89754" y="3488385"/>
                      </a:cubicBezTo>
                      <a:cubicBezTo>
                        <a:pt x="146593" y="3488385"/>
                        <a:pt x="221049" y="3415091"/>
                        <a:pt x="268557" y="3349115"/>
                      </a:cubicBezTo>
                      <a:cubicBezTo>
                        <a:pt x="276339" y="3338273"/>
                        <a:pt x="280676" y="3325341"/>
                        <a:pt x="280985" y="3311983"/>
                      </a:cubicBezTo>
                      <a:cubicBezTo>
                        <a:pt x="281450" y="3291463"/>
                        <a:pt x="282341" y="3271987"/>
                        <a:pt x="283618" y="3253480"/>
                      </a:cubicBezTo>
                      <a:cubicBezTo>
                        <a:pt x="299686" y="3016406"/>
                        <a:pt x="375420" y="2932115"/>
                        <a:pt x="432414" y="2749286"/>
                      </a:cubicBezTo>
                      <a:cubicBezTo>
                        <a:pt x="461182" y="2656943"/>
                        <a:pt x="455219" y="2619618"/>
                        <a:pt x="458007" y="2595573"/>
                      </a:cubicBezTo>
                      <a:cubicBezTo>
                        <a:pt x="461375" y="2535869"/>
                        <a:pt x="476127" y="2480734"/>
                        <a:pt x="497306" y="2428309"/>
                      </a:cubicBezTo>
                      <a:cubicBezTo>
                        <a:pt x="512406" y="2390946"/>
                        <a:pt x="530720" y="2354938"/>
                        <a:pt x="550506" y="2319626"/>
                      </a:cubicBezTo>
                    </a:path>
                  </a:pathLst>
                </a:custGeom>
                <a:noFill/>
                <a:ln w="23211" cap="rnd">
                  <a:solidFill>
                    <a:srgbClr val="3A3A3A"/>
                  </a:solidFill>
                  <a:prstDash val="solid"/>
                  <a:round/>
                </a:ln>
              </p:spPr>
              <p:txBody>
                <a:bodyPr rtlCol="0" anchor="ctr"/>
                <a:lstStyle/>
                <a:p>
                  <a:endParaRPr lang="en-GB"/>
                </a:p>
              </p:txBody>
            </p:sp>
            <p:sp>
              <p:nvSpPr>
                <p:cNvPr id="124" name="Freeform: Shape 123">
                  <a:extLst>
                    <a:ext uri="{FF2B5EF4-FFF2-40B4-BE49-F238E27FC236}">
                      <a16:creationId xmlns:a16="http://schemas.microsoft.com/office/drawing/2014/main" id="{B333AD81-9875-3007-AF1E-3697738A7842}"/>
                    </a:ext>
                  </a:extLst>
                </p:cNvPr>
                <p:cNvSpPr/>
                <p:nvPr/>
              </p:nvSpPr>
              <p:spPr>
                <a:xfrm>
                  <a:off x="3826582" y="3563031"/>
                  <a:ext cx="388848" cy="861398"/>
                </a:xfrm>
                <a:custGeom>
                  <a:avLst/>
                  <a:gdLst>
                    <a:gd name="connsiteX0" fmla="*/ 0 w 388848"/>
                    <a:gd name="connsiteY0" fmla="*/ 180041 h 861398"/>
                    <a:gd name="connsiteX1" fmla="*/ 235099 w 388848"/>
                    <a:gd name="connsiteY1" fmla="*/ 684118 h 861398"/>
                    <a:gd name="connsiteX2" fmla="*/ 234441 w 388848"/>
                    <a:gd name="connsiteY2" fmla="*/ 702394 h 861398"/>
                    <a:gd name="connsiteX3" fmla="*/ 179306 w 388848"/>
                    <a:gd name="connsiteY3" fmla="*/ 836863 h 861398"/>
                    <a:gd name="connsiteX4" fmla="*/ 177912 w 388848"/>
                    <a:gd name="connsiteY4" fmla="*/ 845614 h 861398"/>
                    <a:gd name="connsiteX5" fmla="*/ 184378 w 388848"/>
                    <a:gd name="connsiteY5" fmla="*/ 851615 h 861398"/>
                    <a:gd name="connsiteX6" fmla="*/ 231924 w 388848"/>
                    <a:gd name="connsiteY6" fmla="*/ 860830 h 861398"/>
                    <a:gd name="connsiteX7" fmla="*/ 297630 w 388848"/>
                    <a:gd name="connsiteY7" fmla="*/ 837057 h 861398"/>
                    <a:gd name="connsiteX8" fmla="*/ 381649 w 388848"/>
                    <a:gd name="connsiteY8" fmla="*/ 654189 h 861398"/>
                    <a:gd name="connsiteX9" fmla="*/ 377622 w 388848"/>
                    <a:gd name="connsiteY9" fmla="*/ 595530 h 861398"/>
                    <a:gd name="connsiteX10" fmla="*/ 361515 w 388848"/>
                    <a:gd name="connsiteY10" fmla="*/ 573964 h 861398"/>
                    <a:gd name="connsiteX11" fmla="*/ 314588 w 388848"/>
                    <a:gd name="connsiteY11" fmla="*/ 488357 h 861398"/>
                    <a:gd name="connsiteX12" fmla="*/ 246870 w 388848"/>
                    <a:gd name="connsiteY12" fmla="*/ 250896 h 861398"/>
                    <a:gd name="connsiteX13" fmla="*/ 95054 w 388848"/>
                    <a:gd name="connsiteY13" fmla="*/ 194 h 861398"/>
                    <a:gd name="connsiteX14" fmla="*/ 94977 w 388848"/>
                    <a:gd name="connsiteY14" fmla="*/ 0 h 86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848" h="861398">
                      <a:moveTo>
                        <a:pt x="0" y="180041"/>
                      </a:moveTo>
                      <a:cubicBezTo>
                        <a:pt x="95984" y="298907"/>
                        <a:pt x="233163" y="511666"/>
                        <a:pt x="235099" y="684118"/>
                      </a:cubicBezTo>
                      <a:cubicBezTo>
                        <a:pt x="235177" y="690275"/>
                        <a:pt x="234944" y="696431"/>
                        <a:pt x="234441" y="702394"/>
                      </a:cubicBezTo>
                      <a:cubicBezTo>
                        <a:pt x="229950" y="758961"/>
                        <a:pt x="202382" y="806121"/>
                        <a:pt x="179306" y="836863"/>
                      </a:cubicBezTo>
                      <a:cubicBezTo>
                        <a:pt x="177447" y="839380"/>
                        <a:pt x="176905" y="842632"/>
                        <a:pt x="177912" y="845614"/>
                      </a:cubicBezTo>
                      <a:cubicBezTo>
                        <a:pt x="178957" y="848556"/>
                        <a:pt x="181319" y="850841"/>
                        <a:pt x="184378" y="851615"/>
                      </a:cubicBezTo>
                      <a:cubicBezTo>
                        <a:pt x="199943" y="855835"/>
                        <a:pt x="215701" y="858855"/>
                        <a:pt x="231924" y="860830"/>
                      </a:cubicBezTo>
                      <a:cubicBezTo>
                        <a:pt x="256317" y="863811"/>
                        <a:pt x="280748" y="854945"/>
                        <a:pt x="297630" y="837057"/>
                      </a:cubicBezTo>
                      <a:cubicBezTo>
                        <a:pt x="357411" y="773558"/>
                        <a:pt x="335226" y="732826"/>
                        <a:pt x="381649" y="654189"/>
                      </a:cubicBezTo>
                      <a:cubicBezTo>
                        <a:pt x="392568" y="635720"/>
                        <a:pt x="390942" y="612373"/>
                        <a:pt x="377622" y="595530"/>
                      </a:cubicBezTo>
                      <a:cubicBezTo>
                        <a:pt x="371892" y="588290"/>
                        <a:pt x="366510" y="581127"/>
                        <a:pt x="361515" y="573964"/>
                      </a:cubicBezTo>
                      <a:cubicBezTo>
                        <a:pt x="340801" y="544615"/>
                        <a:pt x="325933" y="516119"/>
                        <a:pt x="314588" y="488357"/>
                      </a:cubicBezTo>
                      <a:cubicBezTo>
                        <a:pt x="289886" y="414289"/>
                        <a:pt x="279974" y="335032"/>
                        <a:pt x="246870" y="250896"/>
                      </a:cubicBezTo>
                      <a:cubicBezTo>
                        <a:pt x="207183" y="156849"/>
                        <a:pt x="126532" y="82935"/>
                        <a:pt x="95054" y="194"/>
                      </a:cubicBezTo>
                      <a:cubicBezTo>
                        <a:pt x="95016" y="116"/>
                        <a:pt x="95016" y="77"/>
                        <a:pt x="94977" y="0"/>
                      </a:cubicBezTo>
                    </a:path>
                  </a:pathLst>
                </a:custGeom>
                <a:noFill/>
                <a:ln w="23211" cap="rnd">
                  <a:solidFill>
                    <a:srgbClr val="3A3A3A"/>
                  </a:solidFill>
                  <a:prstDash val="solid"/>
                  <a:round/>
                </a:ln>
              </p:spPr>
              <p:txBody>
                <a:bodyPr rtlCol="0" anchor="ctr"/>
                <a:lstStyle/>
                <a:p>
                  <a:endParaRPr lang="en-GB"/>
                </a:p>
              </p:txBody>
            </p:sp>
            <p:sp>
              <p:nvSpPr>
                <p:cNvPr id="125" name="Freeform: Shape 124">
                  <a:extLst>
                    <a:ext uri="{FF2B5EF4-FFF2-40B4-BE49-F238E27FC236}">
                      <a16:creationId xmlns:a16="http://schemas.microsoft.com/office/drawing/2014/main" id="{F37E10EC-569D-790D-83A4-C699AC3A9372}"/>
                    </a:ext>
                  </a:extLst>
                </p:cNvPr>
                <p:cNvSpPr/>
                <p:nvPr/>
              </p:nvSpPr>
              <p:spPr>
                <a:xfrm>
                  <a:off x="4061023" y="4137034"/>
                  <a:ext cx="127035" cy="142832"/>
                </a:xfrm>
                <a:custGeom>
                  <a:avLst/>
                  <a:gdLst>
                    <a:gd name="connsiteX0" fmla="*/ 127036 w 127035"/>
                    <a:gd name="connsiteY0" fmla="*/ 0 h 142832"/>
                    <a:gd name="connsiteX1" fmla="*/ 47701 w 127035"/>
                    <a:gd name="connsiteY1" fmla="*/ 142833 h 142832"/>
                    <a:gd name="connsiteX2" fmla="*/ 0 w 127035"/>
                    <a:gd name="connsiteY2" fmla="*/ 128429 h 142832"/>
                  </a:gdLst>
                  <a:ahLst/>
                  <a:cxnLst>
                    <a:cxn ang="0">
                      <a:pos x="connsiteX0" y="connsiteY0"/>
                    </a:cxn>
                    <a:cxn ang="0">
                      <a:pos x="connsiteX1" y="connsiteY1"/>
                    </a:cxn>
                    <a:cxn ang="0">
                      <a:pos x="connsiteX2" y="connsiteY2"/>
                    </a:cxn>
                  </a:cxnLst>
                  <a:rect l="l" t="t" r="r" b="b"/>
                  <a:pathLst>
                    <a:path w="127035" h="142832">
                      <a:moveTo>
                        <a:pt x="127036" y="0"/>
                      </a:moveTo>
                      <a:cubicBezTo>
                        <a:pt x="113252" y="58852"/>
                        <a:pt x="89401" y="142833"/>
                        <a:pt x="47701" y="142833"/>
                      </a:cubicBezTo>
                      <a:cubicBezTo>
                        <a:pt x="32291" y="142833"/>
                        <a:pt x="15062" y="136560"/>
                        <a:pt x="0" y="128429"/>
                      </a:cubicBezTo>
                    </a:path>
                  </a:pathLst>
                </a:custGeom>
                <a:noFill/>
                <a:ln w="23211" cap="rnd">
                  <a:solidFill>
                    <a:srgbClr val="3A3A3A"/>
                  </a:solidFill>
                  <a:prstDash val="solid"/>
                  <a:round/>
                </a:ln>
              </p:spPr>
              <p:txBody>
                <a:bodyPr rtlCol="0" anchor="ctr"/>
                <a:lstStyle/>
                <a:p>
                  <a:endParaRPr lang="en-GB"/>
                </a:p>
              </p:txBody>
            </p:sp>
            <p:sp>
              <p:nvSpPr>
                <p:cNvPr id="126" name="Freeform: Shape 125">
                  <a:extLst>
                    <a:ext uri="{FF2B5EF4-FFF2-40B4-BE49-F238E27FC236}">
                      <a16:creationId xmlns:a16="http://schemas.microsoft.com/office/drawing/2014/main" id="{7766CFE3-741C-E8EC-11CD-4B0DE72F859A}"/>
                    </a:ext>
                  </a:extLst>
                </p:cNvPr>
                <p:cNvSpPr/>
                <p:nvPr/>
              </p:nvSpPr>
              <p:spPr>
                <a:xfrm>
                  <a:off x="3439552" y="4568204"/>
                  <a:ext cx="173420" cy="93427"/>
                </a:xfrm>
                <a:custGeom>
                  <a:avLst/>
                  <a:gdLst>
                    <a:gd name="connsiteX0" fmla="*/ 173420 w 173420"/>
                    <a:gd name="connsiteY0" fmla="*/ 0 h 93427"/>
                    <a:gd name="connsiteX1" fmla="*/ 173382 w 173420"/>
                    <a:gd name="connsiteY1" fmla="*/ 0 h 93427"/>
                    <a:gd name="connsiteX2" fmla="*/ 62221 w 173420"/>
                    <a:gd name="connsiteY2" fmla="*/ 93428 h 93427"/>
                    <a:gd name="connsiteX3" fmla="*/ 0 w 173420"/>
                    <a:gd name="connsiteY3" fmla="*/ 45998 h 93427"/>
                  </a:gdLst>
                  <a:ahLst/>
                  <a:cxnLst>
                    <a:cxn ang="0">
                      <a:pos x="connsiteX0" y="connsiteY0"/>
                    </a:cxn>
                    <a:cxn ang="0">
                      <a:pos x="connsiteX1" y="connsiteY1"/>
                    </a:cxn>
                    <a:cxn ang="0">
                      <a:pos x="connsiteX2" y="connsiteY2"/>
                    </a:cxn>
                    <a:cxn ang="0">
                      <a:pos x="connsiteX3" y="connsiteY3"/>
                    </a:cxn>
                  </a:cxnLst>
                  <a:rect l="l" t="t" r="r" b="b"/>
                  <a:pathLst>
                    <a:path w="173420" h="93427">
                      <a:moveTo>
                        <a:pt x="173420" y="0"/>
                      </a:moveTo>
                      <a:lnTo>
                        <a:pt x="173382" y="0"/>
                      </a:lnTo>
                      <a:cubicBezTo>
                        <a:pt x="144691" y="30433"/>
                        <a:pt x="81309" y="93428"/>
                        <a:pt x="62221" y="93428"/>
                      </a:cubicBezTo>
                      <a:cubicBezTo>
                        <a:pt x="35466" y="93428"/>
                        <a:pt x="46230" y="67990"/>
                        <a:pt x="0" y="45998"/>
                      </a:cubicBezTo>
                    </a:path>
                  </a:pathLst>
                </a:custGeom>
                <a:noFill/>
                <a:ln w="23211" cap="rnd">
                  <a:solidFill>
                    <a:srgbClr val="3A3A3A"/>
                  </a:solidFill>
                  <a:prstDash val="solid"/>
                  <a:round/>
                </a:ln>
              </p:spPr>
              <p:txBody>
                <a:bodyPr rtlCol="0" anchor="ctr"/>
                <a:lstStyle/>
                <a:p>
                  <a:endParaRPr lang="en-GB"/>
                </a:p>
              </p:txBody>
            </p:sp>
            <p:sp>
              <p:nvSpPr>
                <p:cNvPr id="127" name="Freeform: Shape 126">
                  <a:extLst>
                    <a:ext uri="{FF2B5EF4-FFF2-40B4-BE49-F238E27FC236}">
                      <a16:creationId xmlns:a16="http://schemas.microsoft.com/office/drawing/2014/main" id="{8A392A5B-2DA5-DAC6-0D2F-8CC71D2AA523}"/>
                    </a:ext>
                  </a:extLst>
                </p:cNvPr>
                <p:cNvSpPr/>
                <p:nvPr/>
              </p:nvSpPr>
              <p:spPr>
                <a:xfrm>
                  <a:off x="3624433" y="3634389"/>
                  <a:ext cx="255387" cy="31531"/>
                </a:xfrm>
                <a:custGeom>
                  <a:avLst/>
                  <a:gdLst>
                    <a:gd name="connsiteX0" fmla="*/ 0 w 255387"/>
                    <a:gd name="connsiteY0" fmla="*/ 968 h 31531"/>
                    <a:gd name="connsiteX1" fmla="*/ 255349 w 255387"/>
                    <a:gd name="connsiteY1" fmla="*/ 0 h 31531"/>
                    <a:gd name="connsiteX2" fmla="*/ 255388 w 255387"/>
                    <a:gd name="connsiteY2" fmla="*/ 0 h 31531"/>
                  </a:gdLst>
                  <a:ahLst/>
                  <a:cxnLst>
                    <a:cxn ang="0">
                      <a:pos x="connsiteX0" y="connsiteY0"/>
                    </a:cxn>
                    <a:cxn ang="0">
                      <a:pos x="connsiteX1" y="connsiteY1"/>
                    </a:cxn>
                    <a:cxn ang="0">
                      <a:pos x="connsiteX2" y="connsiteY2"/>
                    </a:cxn>
                  </a:cxnLst>
                  <a:rect l="l" t="t" r="r" b="b"/>
                  <a:pathLst>
                    <a:path w="255387" h="31531">
                      <a:moveTo>
                        <a:pt x="0" y="968"/>
                      </a:moveTo>
                      <a:cubicBezTo>
                        <a:pt x="90214" y="46695"/>
                        <a:pt x="194638" y="36705"/>
                        <a:pt x="255349" y="0"/>
                      </a:cubicBezTo>
                      <a:lnTo>
                        <a:pt x="255388" y="0"/>
                      </a:lnTo>
                    </a:path>
                  </a:pathLst>
                </a:custGeom>
                <a:noFill/>
                <a:ln w="23211" cap="rnd">
                  <a:solidFill>
                    <a:srgbClr val="3A3A3A"/>
                  </a:solidFill>
                  <a:prstDash val="solid"/>
                  <a:round/>
                </a:ln>
              </p:spPr>
              <p:txBody>
                <a:bodyPr rtlCol="0" anchor="ctr"/>
                <a:lstStyle/>
                <a:p>
                  <a:endParaRPr lang="en-GB"/>
                </a:p>
              </p:txBody>
            </p:sp>
            <p:sp>
              <p:nvSpPr>
                <p:cNvPr id="128" name="Freeform: Shape 127">
                  <a:extLst>
                    <a:ext uri="{FF2B5EF4-FFF2-40B4-BE49-F238E27FC236}">
                      <a16:creationId xmlns:a16="http://schemas.microsoft.com/office/drawing/2014/main" id="{8E2B871F-6CF7-04BB-8902-F0EA494D5599}"/>
                    </a:ext>
                  </a:extLst>
                </p:cNvPr>
                <p:cNvSpPr/>
                <p:nvPr/>
              </p:nvSpPr>
              <p:spPr>
                <a:xfrm>
                  <a:off x="3682975" y="1550362"/>
                  <a:ext cx="371553" cy="667617"/>
                </a:xfrm>
                <a:custGeom>
                  <a:avLst/>
                  <a:gdLst>
                    <a:gd name="connsiteX0" fmla="*/ 207493 w 371553"/>
                    <a:gd name="connsiteY0" fmla="*/ 0 h 667617"/>
                    <a:gd name="connsiteX1" fmla="*/ 271882 w 371553"/>
                    <a:gd name="connsiteY1" fmla="*/ 36783 h 667617"/>
                    <a:gd name="connsiteX2" fmla="*/ 371466 w 371553"/>
                    <a:gd name="connsiteY2" fmla="*/ 390864 h 667617"/>
                    <a:gd name="connsiteX3" fmla="*/ 320822 w 371553"/>
                    <a:gd name="connsiteY3" fmla="*/ 551624 h 667617"/>
                    <a:gd name="connsiteX4" fmla="*/ 314511 w 371553"/>
                    <a:gd name="connsiteY4" fmla="*/ 566414 h 667617"/>
                    <a:gd name="connsiteX5" fmla="*/ 285162 w 371553"/>
                    <a:gd name="connsiteY5" fmla="*/ 631887 h 667617"/>
                    <a:gd name="connsiteX6" fmla="*/ 226813 w 371553"/>
                    <a:gd name="connsiteY6" fmla="*/ 667586 h 667617"/>
                    <a:gd name="connsiteX7" fmla="*/ 203505 w 371553"/>
                    <a:gd name="connsiteY7" fmla="*/ 662010 h 667617"/>
                    <a:gd name="connsiteX8" fmla="*/ 202808 w 371553"/>
                    <a:gd name="connsiteY8" fmla="*/ 661700 h 667617"/>
                    <a:gd name="connsiteX9" fmla="*/ 187437 w 371553"/>
                    <a:gd name="connsiteY9" fmla="*/ 642612 h 667617"/>
                    <a:gd name="connsiteX10" fmla="*/ 177796 w 371553"/>
                    <a:gd name="connsiteY10" fmla="*/ 590807 h 667617"/>
                    <a:gd name="connsiteX11" fmla="*/ 188676 w 371553"/>
                    <a:gd name="connsiteY11" fmla="*/ 547055 h 667617"/>
                    <a:gd name="connsiteX12" fmla="*/ 206138 w 371553"/>
                    <a:gd name="connsiteY12" fmla="*/ 519061 h 667617"/>
                    <a:gd name="connsiteX13" fmla="*/ 205712 w 371553"/>
                    <a:gd name="connsiteY13" fmla="*/ 509808 h 667617"/>
                    <a:gd name="connsiteX14" fmla="*/ 197620 w 371553"/>
                    <a:gd name="connsiteY14" fmla="*/ 505316 h 667617"/>
                    <a:gd name="connsiteX15" fmla="*/ 197387 w 371553"/>
                    <a:gd name="connsiteY15" fmla="*/ 505316 h 667617"/>
                    <a:gd name="connsiteX16" fmla="*/ 19321 w 371553"/>
                    <a:gd name="connsiteY16" fmla="*/ 371311 h 667617"/>
                    <a:gd name="connsiteX17" fmla="*/ 39 w 371553"/>
                    <a:gd name="connsiteY17" fmla="*/ 373441 h 667617"/>
                    <a:gd name="connsiteX18" fmla="*/ 0 w 371553"/>
                    <a:gd name="connsiteY18" fmla="*/ 373441 h 66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553" h="667617">
                      <a:moveTo>
                        <a:pt x="207493" y="0"/>
                      </a:moveTo>
                      <a:cubicBezTo>
                        <a:pt x="228943" y="16843"/>
                        <a:pt x="261118" y="29116"/>
                        <a:pt x="271882" y="36783"/>
                      </a:cubicBezTo>
                      <a:cubicBezTo>
                        <a:pt x="294881" y="136406"/>
                        <a:pt x="374564" y="309632"/>
                        <a:pt x="371466" y="390864"/>
                      </a:cubicBezTo>
                      <a:cubicBezTo>
                        <a:pt x="370227" y="424123"/>
                        <a:pt x="348157" y="486693"/>
                        <a:pt x="320822" y="551624"/>
                      </a:cubicBezTo>
                      <a:cubicBezTo>
                        <a:pt x="318809" y="556541"/>
                        <a:pt x="316679" y="561458"/>
                        <a:pt x="314511" y="566414"/>
                      </a:cubicBezTo>
                      <a:cubicBezTo>
                        <a:pt x="304986" y="588561"/>
                        <a:pt x="294997" y="610708"/>
                        <a:pt x="285162" y="631887"/>
                      </a:cubicBezTo>
                      <a:cubicBezTo>
                        <a:pt x="274437" y="654925"/>
                        <a:pt x="250858" y="668360"/>
                        <a:pt x="226813" y="667586"/>
                      </a:cubicBezTo>
                      <a:cubicBezTo>
                        <a:pt x="218954" y="667315"/>
                        <a:pt x="211055" y="665456"/>
                        <a:pt x="203505" y="662010"/>
                      </a:cubicBezTo>
                      <a:cubicBezTo>
                        <a:pt x="203273" y="661894"/>
                        <a:pt x="203040" y="661817"/>
                        <a:pt x="202808" y="661700"/>
                      </a:cubicBezTo>
                      <a:cubicBezTo>
                        <a:pt x="194948" y="658061"/>
                        <a:pt x="189218" y="651053"/>
                        <a:pt x="187437" y="642612"/>
                      </a:cubicBezTo>
                      <a:cubicBezTo>
                        <a:pt x="183720" y="625537"/>
                        <a:pt x="180932" y="608075"/>
                        <a:pt x="177796" y="590807"/>
                      </a:cubicBezTo>
                      <a:cubicBezTo>
                        <a:pt x="175008" y="575358"/>
                        <a:pt x="179035" y="559483"/>
                        <a:pt x="188676" y="547055"/>
                      </a:cubicBezTo>
                      <a:cubicBezTo>
                        <a:pt x="197310" y="535904"/>
                        <a:pt x="202846" y="525643"/>
                        <a:pt x="206138" y="519061"/>
                      </a:cubicBezTo>
                      <a:cubicBezTo>
                        <a:pt x="207609" y="516119"/>
                        <a:pt x="207454" y="512595"/>
                        <a:pt x="205712" y="509808"/>
                      </a:cubicBezTo>
                      <a:cubicBezTo>
                        <a:pt x="203969" y="506981"/>
                        <a:pt x="200872" y="505316"/>
                        <a:pt x="197620" y="505316"/>
                      </a:cubicBezTo>
                      <a:lnTo>
                        <a:pt x="197387" y="505316"/>
                      </a:lnTo>
                      <a:cubicBezTo>
                        <a:pt x="74456" y="504735"/>
                        <a:pt x="126416" y="371311"/>
                        <a:pt x="19321" y="371311"/>
                      </a:cubicBezTo>
                      <a:cubicBezTo>
                        <a:pt x="13087" y="371311"/>
                        <a:pt x="6621" y="372047"/>
                        <a:pt x="39" y="373441"/>
                      </a:cubicBezTo>
                      <a:lnTo>
                        <a:pt x="0" y="373441"/>
                      </a:lnTo>
                    </a:path>
                  </a:pathLst>
                </a:custGeom>
                <a:noFill/>
                <a:ln w="23211" cap="rnd">
                  <a:solidFill>
                    <a:srgbClr val="3A3A3A"/>
                  </a:solidFill>
                  <a:prstDash val="solid"/>
                  <a:round/>
                </a:ln>
              </p:spPr>
              <p:txBody>
                <a:bodyPr rtlCol="0" anchor="ctr"/>
                <a:lstStyle/>
                <a:p>
                  <a:endParaRPr lang="en-GB"/>
                </a:p>
              </p:txBody>
            </p:sp>
            <p:sp>
              <p:nvSpPr>
                <p:cNvPr id="129" name="Freeform: Shape 128">
                  <a:extLst>
                    <a:ext uri="{FF2B5EF4-FFF2-40B4-BE49-F238E27FC236}">
                      <a16:creationId xmlns:a16="http://schemas.microsoft.com/office/drawing/2014/main" id="{80E03398-DDEC-E91B-1A9E-12A58ECF6916}"/>
                    </a:ext>
                  </a:extLst>
                </p:cNvPr>
                <p:cNvSpPr/>
                <p:nvPr/>
              </p:nvSpPr>
              <p:spPr>
                <a:xfrm>
                  <a:off x="3670694" y="1841293"/>
                  <a:ext cx="333103" cy="393187"/>
                </a:xfrm>
                <a:custGeom>
                  <a:avLst/>
                  <a:gdLst>
                    <a:gd name="connsiteX0" fmla="*/ 88247 w 333103"/>
                    <a:gd name="connsiteY0" fmla="*/ 393187 h 393187"/>
                    <a:gd name="connsiteX1" fmla="*/ 79380 w 333103"/>
                    <a:gd name="connsiteY1" fmla="*/ 338400 h 393187"/>
                    <a:gd name="connsiteX2" fmla="*/ 78258 w 333103"/>
                    <a:gd name="connsiteY2" fmla="*/ 331857 h 393187"/>
                    <a:gd name="connsiteX3" fmla="*/ 62460 w 333103"/>
                    <a:gd name="connsiteY3" fmla="*/ 333483 h 393187"/>
                    <a:gd name="connsiteX4" fmla="*/ 433 w 333103"/>
                    <a:gd name="connsiteY4" fmla="*/ 163121 h 393187"/>
                    <a:gd name="connsiteX5" fmla="*/ 12320 w 333103"/>
                    <a:gd name="connsiteY5" fmla="*/ 82354 h 393187"/>
                    <a:gd name="connsiteX6" fmla="*/ 25329 w 333103"/>
                    <a:gd name="connsiteY6" fmla="*/ 54748 h 393187"/>
                    <a:gd name="connsiteX7" fmla="*/ 138233 w 333103"/>
                    <a:gd name="connsiteY7" fmla="*/ 0 h 393187"/>
                    <a:gd name="connsiteX8" fmla="*/ 273670 w 333103"/>
                    <a:gd name="connsiteY8" fmla="*/ 147402 h 393187"/>
                    <a:gd name="connsiteX9" fmla="*/ 258260 w 333103"/>
                    <a:gd name="connsiteY9" fmla="*/ 208074 h 393187"/>
                    <a:gd name="connsiteX10" fmla="*/ 333103 w 333103"/>
                    <a:gd name="connsiteY10" fmla="*/ 260576 h 39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103" h="393187">
                      <a:moveTo>
                        <a:pt x="88247" y="393187"/>
                      </a:moveTo>
                      <a:cubicBezTo>
                        <a:pt x="85382" y="374951"/>
                        <a:pt x="82555" y="356637"/>
                        <a:pt x="79380" y="338400"/>
                      </a:cubicBezTo>
                      <a:cubicBezTo>
                        <a:pt x="79032" y="336193"/>
                        <a:pt x="78645" y="334064"/>
                        <a:pt x="78258" y="331857"/>
                      </a:cubicBezTo>
                      <a:cubicBezTo>
                        <a:pt x="72953" y="332902"/>
                        <a:pt x="67687" y="333483"/>
                        <a:pt x="62460" y="333483"/>
                      </a:cubicBezTo>
                      <a:cubicBezTo>
                        <a:pt x="-9208" y="333483"/>
                        <a:pt x="433" y="248341"/>
                        <a:pt x="433" y="163121"/>
                      </a:cubicBezTo>
                      <a:cubicBezTo>
                        <a:pt x="433" y="132650"/>
                        <a:pt x="4189" y="105431"/>
                        <a:pt x="12320" y="82354"/>
                      </a:cubicBezTo>
                      <a:cubicBezTo>
                        <a:pt x="15804" y="72326"/>
                        <a:pt x="20141" y="63111"/>
                        <a:pt x="25329" y="54748"/>
                      </a:cubicBezTo>
                      <a:cubicBezTo>
                        <a:pt x="46934" y="19979"/>
                        <a:pt x="83407" y="0"/>
                        <a:pt x="138233" y="0"/>
                      </a:cubicBezTo>
                      <a:cubicBezTo>
                        <a:pt x="233596" y="0"/>
                        <a:pt x="273670" y="64273"/>
                        <a:pt x="273670" y="147402"/>
                      </a:cubicBezTo>
                      <a:cubicBezTo>
                        <a:pt x="273670" y="169703"/>
                        <a:pt x="267979" y="189179"/>
                        <a:pt x="258260" y="208074"/>
                      </a:cubicBezTo>
                      <a:cubicBezTo>
                        <a:pt x="296166" y="220735"/>
                        <a:pt x="319281" y="239784"/>
                        <a:pt x="333103" y="260576"/>
                      </a:cubicBezTo>
                    </a:path>
                  </a:pathLst>
                </a:custGeom>
                <a:noFill/>
                <a:ln w="23211" cap="rnd">
                  <a:solidFill>
                    <a:srgbClr val="3A3A3A"/>
                  </a:solidFill>
                  <a:prstDash val="solid"/>
                  <a:round/>
                </a:ln>
              </p:spPr>
              <p:txBody>
                <a:bodyPr rtlCol="0" anchor="ctr"/>
                <a:lstStyle/>
                <a:p>
                  <a:endParaRPr lang="en-GB"/>
                </a:p>
              </p:txBody>
            </p:sp>
            <p:sp>
              <p:nvSpPr>
                <p:cNvPr id="130" name="Freeform: Shape 129">
                  <a:extLst>
                    <a:ext uri="{FF2B5EF4-FFF2-40B4-BE49-F238E27FC236}">
                      <a16:creationId xmlns:a16="http://schemas.microsoft.com/office/drawing/2014/main" id="{7ABF1AF6-9899-5013-32C0-A67D18D6F793}"/>
                    </a:ext>
                  </a:extLst>
                </p:cNvPr>
                <p:cNvSpPr/>
                <p:nvPr/>
              </p:nvSpPr>
              <p:spPr>
                <a:xfrm>
                  <a:off x="3997486" y="2116737"/>
                  <a:ext cx="124248" cy="120337"/>
                </a:xfrm>
                <a:custGeom>
                  <a:avLst/>
                  <a:gdLst>
                    <a:gd name="connsiteX0" fmla="*/ 0 w 124248"/>
                    <a:gd name="connsiteY0" fmla="*/ 0 h 120337"/>
                    <a:gd name="connsiteX1" fmla="*/ 124248 w 124248"/>
                    <a:gd name="connsiteY1" fmla="*/ 120337 h 120337"/>
                  </a:gdLst>
                  <a:ahLst/>
                  <a:cxnLst>
                    <a:cxn ang="0">
                      <a:pos x="connsiteX0" y="connsiteY0"/>
                    </a:cxn>
                    <a:cxn ang="0">
                      <a:pos x="connsiteX1" y="connsiteY1"/>
                    </a:cxn>
                  </a:cxnLst>
                  <a:rect l="l" t="t" r="r" b="b"/>
                  <a:pathLst>
                    <a:path w="124248" h="120337">
                      <a:moveTo>
                        <a:pt x="0" y="0"/>
                      </a:moveTo>
                      <a:cubicBezTo>
                        <a:pt x="7821" y="41119"/>
                        <a:pt x="74301" y="106708"/>
                        <a:pt x="124248" y="120337"/>
                      </a:cubicBezTo>
                    </a:path>
                  </a:pathLst>
                </a:custGeom>
                <a:noFill/>
                <a:ln w="23211" cap="rnd">
                  <a:solidFill>
                    <a:srgbClr val="3A3A3A"/>
                  </a:solidFill>
                  <a:prstDash val="solid"/>
                  <a:round/>
                </a:ln>
              </p:spPr>
              <p:txBody>
                <a:bodyPr rtlCol="0" anchor="ctr"/>
                <a:lstStyle/>
                <a:p>
                  <a:endParaRPr lang="en-GB"/>
                </a:p>
              </p:txBody>
            </p:sp>
            <p:sp>
              <p:nvSpPr>
                <p:cNvPr id="131" name="Freeform: Shape 130">
                  <a:extLst>
                    <a:ext uri="{FF2B5EF4-FFF2-40B4-BE49-F238E27FC236}">
                      <a16:creationId xmlns:a16="http://schemas.microsoft.com/office/drawing/2014/main" id="{8F5AE60B-5E1C-B66D-F7F3-E8083D9E5EF4}"/>
                    </a:ext>
                  </a:extLst>
                </p:cNvPr>
                <p:cNvSpPr/>
                <p:nvPr/>
              </p:nvSpPr>
              <p:spPr>
                <a:xfrm>
                  <a:off x="3647396" y="1498518"/>
                  <a:ext cx="57919" cy="397601"/>
                </a:xfrm>
                <a:custGeom>
                  <a:avLst/>
                  <a:gdLst>
                    <a:gd name="connsiteX0" fmla="*/ 48628 w 57919"/>
                    <a:gd name="connsiteY0" fmla="*/ 397601 h 397601"/>
                    <a:gd name="connsiteX1" fmla="*/ 42781 w 57919"/>
                    <a:gd name="connsiteY1" fmla="*/ 379829 h 397601"/>
                    <a:gd name="connsiteX2" fmla="*/ 539 w 57919"/>
                    <a:gd name="connsiteY2" fmla="*/ 200678 h 397601"/>
                    <a:gd name="connsiteX3" fmla="*/ 57920 w 57919"/>
                    <a:gd name="connsiteY3" fmla="*/ 0 h 397601"/>
                    <a:gd name="connsiteX4" fmla="*/ 57920 w 57919"/>
                    <a:gd name="connsiteY4" fmla="*/ 0 h 39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9" h="397601">
                      <a:moveTo>
                        <a:pt x="48628" y="397601"/>
                      </a:moveTo>
                      <a:cubicBezTo>
                        <a:pt x="46885" y="391948"/>
                        <a:pt x="44872" y="386024"/>
                        <a:pt x="42781" y="379829"/>
                      </a:cubicBezTo>
                      <a:cubicBezTo>
                        <a:pt x="24545" y="326940"/>
                        <a:pt x="-4301" y="257904"/>
                        <a:pt x="539" y="200678"/>
                      </a:cubicBezTo>
                      <a:cubicBezTo>
                        <a:pt x="5263" y="144962"/>
                        <a:pt x="38174" y="54400"/>
                        <a:pt x="57920" y="0"/>
                      </a:cubicBezTo>
                      <a:lnTo>
                        <a:pt x="57920" y="0"/>
                      </a:lnTo>
                    </a:path>
                  </a:pathLst>
                </a:custGeom>
                <a:noFill/>
                <a:ln w="23211" cap="rnd">
                  <a:solidFill>
                    <a:srgbClr val="3A3A3A"/>
                  </a:solidFill>
                  <a:prstDash val="solid"/>
                  <a:round/>
                </a:ln>
              </p:spPr>
              <p:txBody>
                <a:bodyPr rtlCol="0" anchor="ctr"/>
                <a:lstStyle/>
                <a:p>
                  <a:endParaRPr lang="en-GB"/>
                </a:p>
              </p:txBody>
            </p:sp>
            <p:sp>
              <p:nvSpPr>
                <p:cNvPr id="132" name="Freeform: Shape 131">
                  <a:extLst>
                    <a:ext uri="{FF2B5EF4-FFF2-40B4-BE49-F238E27FC236}">
                      <a16:creationId xmlns:a16="http://schemas.microsoft.com/office/drawing/2014/main" id="{DA00541C-3B01-041C-38AE-4BB4B3E05660}"/>
                    </a:ext>
                  </a:extLst>
                </p:cNvPr>
                <p:cNvSpPr/>
                <p:nvPr/>
              </p:nvSpPr>
              <p:spPr>
                <a:xfrm>
                  <a:off x="3564922" y="1878347"/>
                  <a:ext cx="125215" cy="103068"/>
                </a:xfrm>
                <a:custGeom>
                  <a:avLst/>
                  <a:gdLst>
                    <a:gd name="connsiteX0" fmla="*/ 0 w 125215"/>
                    <a:gd name="connsiteY0" fmla="*/ 103069 h 103068"/>
                    <a:gd name="connsiteX1" fmla="*/ 125216 w 125215"/>
                    <a:gd name="connsiteY1" fmla="*/ 0 h 103068"/>
                  </a:gdLst>
                  <a:ahLst/>
                  <a:cxnLst>
                    <a:cxn ang="0">
                      <a:pos x="connsiteX0" y="connsiteY0"/>
                    </a:cxn>
                    <a:cxn ang="0">
                      <a:pos x="connsiteX1" y="connsiteY1"/>
                    </a:cxn>
                  </a:cxnLst>
                  <a:rect l="l" t="t" r="r" b="b"/>
                  <a:pathLst>
                    <a:path w="125215" h="103068">
                      <a:moveTo>
                        <a:pt x="0" y="103069"/>
                      </a:moveTo>
                      <a:cubicBezTo>
                        <a:pt x="50644" y="84290"/>
                        <a:pt x="116233" y="32756"/>
                        <a:pt x="125216" y="0"/>
                      </a:cubicBezTo>
                    </a:path>
                  </a:pathLst>
                </a:custGeom>
                <a:noFill/>
                <a:ln w="23211" cap="rnd">
                  <a:solidFill>
                    <a:srgbClr val="3A3A3A"/>
                  </a:solidFill>
                  <a:prstDash val="solid"/>
                  <a:round/>
                </a:ln>
              </p:spPr>
              <p:txBody>
                <a:bodyPr rtlCol="0" anchor="ctr"/>
                <a:lstStyle/>
                <a:p>
                  <a:endParaRPr lang="en-GB"/>
                </a:p>
              </p:txBody>
            </p:sp>
            <p:sp>
              <p:nvSpPr>
                <p:cNvPr id="133" name="Freeform: Shape 132">
                  <a:extLst>
                    <a:ext uri="{FF2B5EF4-FFF2-40B4-BE49-F238E27FC236}">
                      <a16:creationId xmlns:a16="http://schemas.microsoft.com/office/drawing/2014/main" id="{445149DE-DFBE-EA56-5811-AAA5B5DB6DBF}"/>
                    </a:ext>
                  </a:extLst>
                </p:cNvPr>
                <p:cNvSpPr/>
                <p:nvPr/>
              </p:nvSpPr>
              <p:spPr>
                <a:xfrm>
                  <a:off x="3598571" y="778739"/>
                  <a:ext cx="525162" cy="303089"/>
                </a:xfrm>
                <a:custGeom>
                  <a:avLst/>
                  <a:gdLst>
                    <a:gd name="connsiteX0" fmla="*/ 118050 w 525162"/>
                    <a:gd name="connsiteY0" fmla="*/ 24973 h 303089"/>
                    <a:gd name="connsiteX1" fmla="*/ 262587 w 525162"/>
                    <a:gd name="connsiteY1" fmla="*/ 0 h 303089"/>
                    <a:gd name="connsiteX2" fmla="*/ 448242 w 525162"/>
                    <a:gd name="connsiteY2" fmla="*/ 44371 h 303089"/>
                    <a:gd name="connsiteX3" fmla="*/ 524905 w 525162"/>
                    <a:gd name="connsiteY3" fmla="*/ 158398 h 303089"/>
                    <a:gd name="connsiteX4" fmla="*/ 483786 w 525162"/>
                    <a:gd name="connsiteY4" fmla="*/ 233318 h 303089"/>
                    <a:gd name="connsiteX5" fmla="*/ 448242 w 525162"/>
                    <a:gd name="connsiteY5" fmla="*/ 258756 h 303089"/>
                    <a:gd name="connsiteX6" fmla="*/ 431710 w 525162"/>
                    <a:gd name="connsiteY6" fmla="*/ 267507 h 303089"/>
                    <a:gd name="connsiteX7" fmla="*/ 388306 w 525162"/>
                    <a:gd name="connsiteY7" fmla="*/ 284659 h 303089"/>
                    <a:gd name="connsiteX8" fmla="*/ 262587 w 525162"/>
                    <a:gd name="connsiteY8" fmla="*/ 303089 h 303089"/>
                    <a:gd name="connsiteX9" fmla="*/ 136829 w 525162"/>
                    <a:gd name="connsiteY9" fmla="*/ 284659 h 303089"/>
                    <a:gd name="connsiteX10" fmla="*/ 76893 w 525162"/>
                    <a:gd name="connsiteY10" fmla="*/ 258718 h 303089"/>
                    <a:gd name="connsiteX11" fmla="*/ 268 w 525162"/>
                    <a:gd name="connsiteY11" fmla="*/ 158320 h 303089"/>
                    <a:gd name="connsiteX12" fmla="*/ 8748 w 525162"/>
                    <a:gd name="connsiteY12" fmla="*/ 112594 h 303089"/>
                    <a:gd name="connsiteX13" fmla="*/ 50525 w 525162"/>
                    <a:gd name="connsiteY13" fmla="*/ 62027 h 303089"/>
                    <a:gd name="connsiteX14" fmla="*/ 60824 w 525162"/>
                    <a:gd name="connsiteY14" fmla="*/ 54400 h 303089"/>
                    <a:gd name="connsiteX15" fmla="*/ 76854 w 525162"/>
                    <a:gd name="connsiteY15" fmla="*/ 44294 h 303089"/>
                    <a:gd name="connsiteX16" fmla="*/ 117973 w 525162"/>
                    <a:gd name="connsiteY16" fmla="*/ 24896 h 30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5162" h="303089">
                      <a:moveTo>
                        <a:pt x="118050" y="24973"/>
                      </a:moveTo>
                      <a:cubicBezTo>
                        <a:pt x="161764" y="8324"/>
                        <a:pt x="212137" y="0"/>
                        <a:pt x="262587" y="0"/>
                      </a:cubicBezTo>
                      <a:cubicBezTo>
                        <a:pt x="329764" y="0"/>
                        <a:pt x="396979" y="14790"/>
                        <a:pt x="448242" y="44371"/>
                      </a:cubicBezTo>
                      <a:cubicBezTo>
                        <a:pt x="502487" y="75695"/>
                        <a:pt x="528041" y="117356"/>
                        <a:pt x="524905" y="158398"/>
                      </a:cubicBezTo>
                      <a:cubicBezTo>
                        <a:pt x="522931" y="184533"/>
                        <a:pt x="509224" y="210474"/>
                        <a:pt x="483786" y="233318"/>
                      </a:cubicBezTo>
                      <a:cubicBezTo>
                        <a:pt x="473797" y="242340"/>
                        <a:pt x="461910" y="250896"/>
                        <a:pt x="448242" y="258756"/>
                      </a:cubicBezTo>
                      <a:cubicBezTo>
                        <a:pt x="442899" y="261854"/>
                        <a:pt x="437362" y="264758"/>
                        <a:pt x="431710" y="267507"/>
                      </a:cubicBezTo>
                      <a:cubicBezTo>
                        <a:pt x="418081" y="274166"/>
                        <a:pt x="403561" y="279897"/>
                        <a:pt x="388306" y="284659"/>
                      </a:cubicBezTo>
                      <a:cubicBezTo>
                        <a:pt x="349239" y="296972"/>
                        <a:pt x="305913" y="303089"/>
                        <a:pt x="262587" y="303089"/>
                      </a:cubicBezTo>
                      <a:cubicBezTo>
                        <a:pt x="219261" y="303089"/>
                        <a:pt x="175896" y="296972"/>
                        <a:pt x="136829" y="284659"/>
                      </a:cubicBezTo>
                      <a:cubicBezTo>
                        <a:pt x="115301" y="277883"/>
                        <a:pt x="95129" y="269249"/>
                        <a:pt x="76893" y="258718"/>
                      </a:cubicBezTo>
                      <a:cubicBezTo>
                        <a:pt x="28649" y="230840"/>
                        <a:pt x="3056" y="194832"/>
                        <a:pt x="268" y="158320"/>
                      </a:cubicBezTo>
                      <a:cubicBezTo>
                        <a:pt x="-932" y="142949"/>
                        <a:pt x="1895" y="127539"/>
                        <a:pt x="8748" y="112594"/>
                      </a:cubicBezTo>
                      <a:cubicBezTo>
                        <a:pt x="16956" y="94706"/>
                        <a:pt x="30856" y="77553"/>
                        <a:pt x="50525" y="62027"/>
                      </a:cubicBezTo>
                      <a:cubicBezTo>
                        <a:pt x="53777" y="59433"/>
                        <a:pt x="57223" y="56916"/>
                        <a:pt x="60824" y="54400"/>
                      </a:cubicBezTo>
                      <a:cubicBezTo>
                        <a:pt x="65858" y="50915"/>
                        <a:pt x="71201" y="47546"/>
                        <a:pt x="76854" y="44294"/>
                      </a:cubicBezTo>
                      <a:cubicBezTo>
                        <a:pt x="89631" y="36899"/>
                        <a:pt x="103415" y="30433"/>
                        <a:pt x="117973" y="24896"/>
                      </a:cubicBezTo>
                    </a:path>
                  </a:pathLst>
                </a:custGeom>
                <a:noFill/>
                <a:ln w="23211" cap="rnd">
                  <a:solidFill>
                    <a:srgbClr val="3A3A3A"/>
                  </a:solidFill>
                  <a:prstDash val="solid"/>
                  <a:round/>
                </a:ln>
              </p:spPr>
              <p:txBody>
                <a:bodyPr rtlCol="0" anchor="ctr"/>
                <a:lstStyle/>
                <a:p>
                  <a:endParaRPr lang="en-GB"/>
                </a:p>
              </p:txBody>
            </p:sp>
            <p:sp>
              <p:nvSpPr>
                <p:cNvPr id="134" name="Freeform: Shape 133">
                  <a:extLst>
                    <a:ext uri="{FF2B5EF4-FFF2-40B4-BE49-F238E27FC236}">
                      <a16:creationId xmlns:a16="http://schemas.microsoft.com/office/drawing/2014/main" id="{C327B45C-0C56-081F-D511-D7CDFBAF2640}"/>
                    </a:ext>
                  </a:extLst>
                </p:cNvPr>
                <p:cNvSpPr/>
                <p:nvPr/>
              </p:nvSpPr>
              <p:spPr>
                <a:xfrm>
                  <a:off x="3735400" y="1024292"/>
                  <a:ext cx="251477" cy="39183"/>
                </a:xfrm>
                <a:custGeom>
                  <a:avLst/>
                  <a:gdLst>
                    <a:gd name="connsiteX0" fmla="*/ 0 w 251477"/>
                    <a:gd name="connsiteY0" fmla="*/ 39183 h 39183"/>
                    <a:gd name="connsiteX1" fmla="*/ 19398 w 251477"/>
                    <a:gd name="connsiteY1" fmla="*/ 25438 h 39183"/>
                    <a:gd name="connsiteX2" fmla="*/ 125758 w 251477"/>
                    <a:gd name="connsiteY2" fmla="*/ 0 h 39183"/>
                    <a:gd name="connsiteX3" fmla="*/ 232079 w 251477"/>
                    <a:gd name="connsiteY3" fmla="*/ 25438 h 39183"/>
                    <a:gd name="connsiteX4" fmla="*/ 251477 w 251477"/>
                    <a:gd name="connsiteY4" fmla="*/ 39183 h 3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7" h="39183">
                      <a:moveTo>
                        <a:pt x="0" y="39183"/>
                      </a:moveTo>
                      <a:cubicBezTo>
                        <a:pt x="5537" y="34305"/>
                        <a:pt x="12041" y="29697"/>
                        <a:pt x="19398" y="25438"/>
                      </a:cubicBezTo>
                      <a:cubicBezTo>
                        <a:pt x="48747" y="8479"/>
                        <a:pt x="87272" y="0"/>
                        <a:pt x="125758" y="0"/>
                      </a:cubicBezTo>
                      <a:cubicBezTo>
                        <a:pt x="164244" y="0"/>
                        <a:pt x="202730" y="8479"/>
                        <a:pt x="232079" y="25438"/>
                      </a:cubicBezTo>
                      <a:cubicBezTo>
                        <a:pt x="239436" y="29697"/>
                        <a:pt x="245940" y="34305"/>
                        <a:pt x="251477" y="39183"/>
                      </a:cubicBezTo>
                    </a:path>
                  </a:pathLst>
                </a:custGeom>
                <a:noFill/>
                <a:ln w="23211" cap="rnd">
                  <a:solidFill>
                    <a:srgbClr val="3A3A3A"/>
                  </a:solidFill>
                  <a:prstDash val="solid"/>
                  <a:round/>
                </a:ln>
              </p:spPr>
              <p:txBody>
                <a:bodyPr rtlCol="0" anchor="ctr"/>
                <a:lstStyle/>
                <a:p>
                  <a:endParaRPr lang="en-GB"/>
                </a:p>
              </p:txBody>
            </p:sp>
            <p:sp>
              <p:nvSpPr>
                <p:cNvPr id="135" name="Freeform: Shape 134">
                  <a:extLst>
                    <a:ext uri="{FF2B5EF4-FFF2-40B4-BE49-F238E27FC236}">
                      <a16:creationId xmlns:a16="http://schemas.microsoft.com/office/drawing/2014/main" id="{D20E34FA-9DA3-9790-4FE4-6110A78EAC83}"/>
                    </a:ext>
                  </a:extLst>
                </p:cNvPr>
                <p:cNvSpPr/>
                <p:nvPr/>
              </p:nvSpPr>
              <p:spPr>
                <a:xfrm>
                  <a:off x="3788057" y="1343643"/>
                  <a:ext cx="34614" cy="6504"/>
                </a:xfrm>
                <a:custGeom>
                  <a:avLst/>
                  <a:gdLst>
                    <a:gd name="connsiteX0" fmla="*/ 0 w 34614"/>
                    <a:gd name="connsiteY0" fmla="*/ 6505 h 6504"/>
                    <a:gd name="connsiteX1" fmla="*/ 34614 w 34614"/>
                    <a:gd name="connsiteY1" fmla="*/ 0 h 6504"/>
                  </a:gdLst>
                  <a:ahLst/>
                  <a:cxnLst>
                    <a:cxn ang="0">
                      <a:pos x="connsiteX0" y="connsiteY0"/>
                    </a:cxn>
                    <a:cxn ang="0">
                      <a:pos x="connsiteX1" y="connsiteY1"/>
                    </a:cxn>
                  </a:cxnLst>
                  <a:rect l="l" t="t" r="r" b="b"/>
                  <a:pathLst>
                    <a:path w="34614" h="6504">
                      <a:moveTo>
                        <a:pt x="0" y="6505"/>
                      </a:moveTo>
                      <a:cubicBezTo>
                        <a:pt x="11190" y="3678"/>
                        <a:pt x="22805" y="1471"/>
                        <a:pt x="34614" y="0"/>
                      </a:cubicBezTo>
                    </a:path>
                  </a:pathLst>
                </a:custGeom>
                <a:noFill/>
                <a:ln w="23211" cap="rnd">
                  <a:solidFill>
                    <a:srgbClr val="3A3A3A"/>
                  </a:solidFill>
                  <a:prstDash val="solid"/>
                  <a:round/>
                </a:ln>
              </p:spPr>
              <p:txBody>
                <a:bodyPr rtlCol="0" anchor="ctr"/>
                <a:lstStyle/>
                <a:p>
                  <a:endParaRPr lang="en-GB"/>
                </a:p>
              </p:txBody>
            </p:sp>
            <p:sp>
              <p:nvSpPr>
                <p:cNvPr id="136" name="Freeform: Shape 135">
                  <a:extLst>
                    <a:ext uri="{FF2B5EF4-FFF2-40B4-BE49-F238E27FC236}">
                      <a16:creationId xmlns:a16="http://schemas.microsoft.com/office/drawing/2014/main" id="{5ED936B3-F936-8636-FA43-9BDB7C3EDE22}"/>
                    </a:ext>
                  </a:extLst>
                </p:cNvPr>
                <p:cNvSpPr/>
                <p:nvPr/>
              </p:nvSpPr>
              <p:spPr>
                <a:xfrm>
                  <a:off x="3598607" y="937137"/>
                  <a:ext cx="388579" cy="373053"/>
                </a:xfrm>
                <a:custGeom>
                  <a:avLst/>
                  <a:gdLst>
                    <a:gd name="connsiteX0" fmla="*/ 0 w 388579"/>
                    <a:gd name="connsiteY0" fmla="*/ 0 h 373053"/>
                    <a:gd name="connsiteX1" fmla="*/ 116 w 388579"/>
                    <a:gd name="connsiteY1" fmla="*/ 8053 h 373053"/>
                    <a:gd name="connsiteX2" fmla="*/ 50179 w 388579"/>
                    <a:gd name="connsiteY2" fmla="*/ 159946 h 373053"/>
                    <a:gd name="connsiteX3" fmla="*/ 168155 w 388579"/>
                    <a:gd name="connsiteY3" fmla="*/ 335768 h 373053"/>
                    <a:gd name="connsiteX4" fmla="*/ 190999 w 388579"/>
                    <a:gd name="connsiteY4" fmla="*/ 355940 h 373053"/>
                    <a:gd name="connsiteX5" fmla="*/ 224103 w 388579"/>
                    <a:gd name="connsiteY5" fmla="*/ 368717 h 373053"/>
                    <a:gd name="connsiteX6" fmla="*/ 262589 w 388579"/>
                    <a:gd name="connsiteY6" fmla="*/ 373053 h 373053"/>
                    <a:gd name="connsiteX7" fmla="*/ 301037 w 388579"/>
                    <a:gd name="connsiteY7" fmla="*/ 368717 h 373053"/>
                    <a:gd name="connsiteX8" fmla="*/ 334142 w 388579"/>
                    <a:gd name="connsiteY8" fmla="*/ 355940 h 373053"/>
                    <a:gd name="connsiteX9" fmla="*/ 356985 w 388579"/>
                    <a:gd name="connsiteY9" fmla="*/ 335768 h 373053"/>
                    <a:gd name="connsiteX10" fmla="*/ 388580 w 388579"/>
                    <a:gd name="connsiteY10" fmla="*/ 288724 h 3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579" h="373053">
                      <a:moveTo>
                        <a:pt x="0" y="0"/>
                      </a:moveTo>
                      <a:cubicBezTo>
                        <a:pt x="0" y="2672"/>
                        <a:pt x="39" y="5382"/>
                        <a:pt x="116" y="8053"/>
                      </a:cubicBezTo>
                      <a:cubicBezTo>
                        <a:pt x="1820" y="62337"/>
                        <a:pt x="19901" y="114878"/>
                        <a:pt x="50179" y="159946"/>
                      </a:cubicBezTo>
                      <a:lnTo>
                        <a:pt x="168155" y="335768"/>
                      </a:lnTo>
                      <a:cubicBezTo>
                        <a:pt x="173111" y="343085"/>
                        <a:pt x="180700" y="349977"/>
                        <a:pt x="190999" y="355940"/>
                      </a:cubicBezTo>
                      <a:cubicBezTo>
                        <a:pt x="200795" y="361631"/>
                        <a:pt x="212023" y="365852"/>
                        <a:pt x="224103" y="368717"/>
                      </a:cubicBezTo>
                      <a:cubicBezTo>
                        <a:pt x="236416" y="371621"/>
                        <a:pt x="249464" y="373053"/>
                        <a:pt x="262589" y="373053"/>
                      </a:cubicBezTo>
                      <a:cubicBezTo>
                        <a:pt x="275715" y="373053"/>
                        <a:pt x="288724" y="371621"/>
                        <a:pt x="301037" y="368717"/>
                      </a:cubicBezTo>
                      <a:cubicBezTo>
                        <a:pt x="313079" y="365852"/>
                        <a:pt x="324346" y="361631"/>
                        <a:pt x="334142" y="355940"/>
                      </a:cubicBezTo>
                      <a:cubicBezTo>
                        <a:pt x="344402" y="350016"/>
                        <a:pt x="352029" y="343124"/>
                        <a:pt x="356985" y="335768"/>
                      </a:cubicBezTo>
                      <a:lnTo>
                        <a:pt x="388580" y="288724"/>
                      </a:lnTo>
                    </a:path>
                  </a:pathLst>
                </a:custGeom>
                <a:noFill/>
                <a:ln w="23211" cap="rnd">
                  <a:solidFill>
                    <a:srgbClr val="3A3A3A"/>
                  </a:solidFill>
                  <a:prstDash val="solid"/>
                  <a:round/>
                </a:ln>
              </p:spPr>
              <p:txBody>
                <a:bodyPr rtlCol="0" anchor="ctr"/>
                <a:lstStyle/>
                <a:p>
                  <a:endParaRPr lang="en-GB"/>
                </a:p>
              </p:txBody>
            </p:sp>
            <p:sp>
              <p:nvSpPr>
                <p:cNvPr id="137" name="Freeform: Shape 136">
                  <a:extLst>
                    <a:ext uri="{FF2B5EF4-FFF2-40B4-BE49-F238E27FC236}">
                      <a16:creationId xmlns:a16="http://schemas.microsoft.com/office/drawing/2014/main" id="{A3377FAC-9337-4142-C798-804738DAF77B}"/>
                    </a:ext>
                  </a:extLst>
                </p:cNvPr>
                <p:cNvSpPr/>
                <p:nvPr/>
              </p:nvSpPr>
              <p:spPr>
                <a:xfrm>
                  <a:off x="4013787" y="1078073"/>
                  <a:ext cx="71551" cy="108063"/>
                </a:xfrm>
                <a:custGeom>
                  <a:avLst/>
                  <a:gdLst>
                    <a:gd name="connsiteX0" fmla="*/ 0 w 71551"/>
                    <a:gd name="connsiteY0" fmla="*/ 108064 h 108063"/>
                    <a:gd name="connsiteX1" fmla="*/ 5498 w 71551"/>
                    <a:gd name="connsiteY1" fmla="*/ 99894 h 108063"/>
                    <a:gd name="connsiteX2" fmla="*/ 59743 w 71551"/>
                    <a:gd name="connsiteY2" fmla="*/ 19011 h 108063"/>
                    <a:gd name="connsiteX3" fmla="*/ 71552 w 71551"/>
                    <a:gd name="connsiteY3" fmla="*/ 0 h 108063"/>
                    <a:gd name="connsiteX4" fmla="*/ 71552 w 71551"/>
                    <a:gd name="connsiteY4" fmla="*/ 0 h 108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1" h="108063">
                      <a:moveTo>
                        <a:pt x="0" y="108064"/>
                      </a:moveTo>
                      <a:lnTo>
                        <a:pt x="5498" y="99894"/>
                      </a:lnTo>
                      <a:lnTo>
                        <a:pt x="59743" y="19011"/>
                      </a:lnTo>
                      <a:cubicBezTo>
                        <a:pt x="63886" y="12777"/>
                        <a:pt x="67835" y="6505"/>
                        <a:pt x="71552" y="0"/>
                      </a:cubicBezTo>
                      <a:lnTo>
                        <a:pt x="71552" y="0"/>
                      </a:lnTo>
                    </a:path>
                  </a:pathLst>
                </a:custGeom>
                <a:noFill/>
                <a:ln w="23211" cap="rnd">
                  <a:solidFill>
                    <a:srgbClr val="3A3A3A"/>
                  </a:solidFill>
                  <a:prstDash val="solid"/>
                  <a:round/>
                </a:ln>
              </p:spPr>
              <p:txBody>
                <a:bodyPr rtlCol="0" anchor="ctr"/>
                <a:lstStyle/>
                <a:p>
                  <a:endParaRPr lang="en-GB"/>
                </a:p>
              </p:txBody>
            </p:sp>
            <p:sp>
              <p:nvSpPr>
                <p:cNvPr id="138" name="Freeform: Shape 137">
                  <a:extLst>
                    <a:ext uri="{FF2B5EF4-FFF2-40B4-BE49-F238E27FC236}">
                      <a16:creationId xmlns:a16="http://schemas.microsoft.com/office/drawing/2014/main" id="{05722D86-EF8F-7BC2-5F5B-60FDD454086A}"/>
                    </a:ext>
                  </a:extLst>
                </p:cNvPr>
                <p:cNvSpPr/>
                <p:nvPr/>
              </p:nvSpPr>
              <p:spPr>
                <a:xfrm>
                  <a:off x="4108415" y="937176"/>
                  <a:ext cx="15293" cy="89943"/>
                </a:xfrm>
                <a:custGeom>
                  <a:avLst/>
                  <a:gdLst>
                    <a:gd name="connsiteX0" fmla="*/ 0 w 15293"/>
                    <a:gd name="connsiteY0" fmla="*/ 89943 h 89943"/>
                    <a:gd name="connsiteX1" fmla="*/ 15178 w 15293"/>
                    <a:gd name="connsiteY1" fmla="*/ 8053 h 89943"/>
                    <a:gd name="connsiteX2" fmla="*/ 15294 w 15293"/>
                    <a:gd name="connsiteY2" fmla="*/ 0 h 89943"/>
                  </a:gdLst>
                  <a:ahLst/>
                  <a:cxnLst>
                    <a:cxn ang="0">
                      <a:pos x="connsiteX0" y="connsiteY0"/>
                    </a:cxn>
                    <a:cxn ang="0">
                      <a:pos x="connsiteX1" y="connsiteY1"/>
                    </a:cxn>
                    <a:cxn ang="0">
                      <a:pos x="connsiteX2" y="connsiteY2"/>
                    </a:cxn>
                  </a:cxnLst>
                  <a:rect l="l" t="t" r="r" b="b"/>
                  <a:pathLst>
                    <a:path w="15293" h="89943">
                      <a:moveTo>
                        <a:pt x="0" y="89943"/>
                      </a:moveTo>
                      <a:cubicBezTo>
                        <a:pt x="9060" y="63653"/>
                        <a:pt x="14287" y="36086"/>
                        <a:pt x="15178" y="8053"/>
                      </a:cubicBezTo>
                      <a:cubicBezTo>
                        <a:pt x="15255" y="5382"/>
                        <a:pt x="15294" y="2672"/>
                        <a:pt x="15294" y="0"/>
                      </a:cubicBezTo>
                    </a:path>
                  </a:pathLst>
                </a:custGeom>
                <a:noFill/>
                <a:ln w="23211" cap="rnd">
                  <a:solidFill>
                    <a:srgbClr val="3A3A3A"/>
                  </a:solidFill>
                  <a:prstDash val="solid"/>
                  <a:round/>
                </a:ln>
              </p:spPr>
              <p:txBody>
                <a:bodyPr rtlCol="0" anchor="ctr"/>
                <a:lstStyle/>
                <a:p>
                  <a:endParaRPr lang="en-GB"/>
                </a:p>
              </p:txBody>
            </p:sp>
            <p:sp>
              <p:nvSpPr>
                <p:cNvPr id="139" name="Freeform: Shape 138">
                  <a:extLst>
                    <a:ext uri="{FF2B5EF4-FFF2-40B4-BE49-F238E27FC236}">
                      <a16:creationId xmlns:a16="http://schemas.microsoft.com/office/drawing/2014/main" id="{7C6C513C-A93F-6AC6-5096-DDDF9D578920}"/>
                    </a:ext>
                  </a:extLst>
                </p:cNvPr>
                <p:cNvSpPr/>
                <p:nvPr/>
              </p:nvSpPr>
              <p:spPr>
                <a:xfrm>
                  <a:off x="3822672" y="1305815"/>
                  <a:ext cx="76934" cy="146472"/>
                </a:xfrm>
                <a:custGeom>
                  <a:avLst/>
                  <a:gdLst>
                    <a:gd name="connsiteX0" fmla="*/ 76934 w 76934"/>
                    <a:gd name="connsiteY0" fmla="*/ 0 h 146472"/>
                    <a:gd name="connsiteX1" fmla="*/ 76934 w 76934"/>
                    <a:gd name="connsiteY1" fmla="*/ 0 h 146472"/>
                    <a:gd name="connsiteX2" fmla="*/ 76934 w 76934"/>
                    <a:gd name="connsiteY2" fmla="*/ 124248 h 146472"/>
                    <a:gd name="connsiteX3" fmla="*/ 65667 w 76934"/>
                    <a:gd name="connsiteY3" fmla="*/ 139968 h 146472"/>
                    <a:gd name="connsiteX4" fmla="*/ 11228 w 76934"/>
                    <a:gd name="connsiteY4" fmla="*/ 139968 h 146472"/>
                    <a:gd name="connsiteX5" fmla="*/ 0 w 76934"/>
                    <a:gd name="connsiteY5" fmla="*/ 124248 h 146472"/>
                    <a:gd name="connsiteX6" fmla="*/ 0 w 76934"/>
                    <a:gd name="connsiteY6" fmla="*/ 39 h 146472"/>
                    <a:gd name="connsiteX7" fmla="*/ 0 w 76934"/>
                    <a:gd name="connsiteY7" fmla="*/ 39 h 14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34" h="146472">
                      <a:moveTo>
                        <a:pt x="76934" y="0"/>
                      </a:moveTo>
                      <a:lnTo>
                        <a:pt x="76934" y="0"/>
                      </a:lnTo>
                      <a:lnTo>
                        <a:pt x="76934" y="124248"/>
                      </a:lnTo>
                      <a:cubicBezTo>
                        <a:pt x="76934" y="129978"/>
                        <a:pt x="73178" y="135670"/>
                        <a:pt x="65667" y="139968"/>
                      </a:cubicBezTo>
                      <a:cubicBezTo>
                        <a:pt x="50644" y="148641"/>
                        <a:pt x="26251" y="148641"/>
                        <a:pt x="11228" y="139968"/>
                      </a:cubicBezTo>
                      <a:cubicBezTo>
                        <a:pt x="3717" y="135670"/>
                        <a:pt x="0" y="129978"/>
                        <a:pt x="0" y="124248"/>
                      </a:cubicBezTo>
                      <a:lnTo>
                        <a:pt x="0" y="39"/>
                      </a:lnTo>
                      <a:lnTo>
                        <a:pt x="0" y="39"/>
                      </a:lnTo>
                    </a:path>
                  </a:pathLst>
                </a:custGeom>
                <a:noFill/>
                <a:ln w="23211" cap="rnd">
                  <a:solidFill>
                    <a:srgbClr val="3A3A3A"/>
                  </a:solidFill>
                  <a:prstDash val="solid"/>
                  <a:round/>
                </a:ln>
              </p:spPr>
              <p:txBody>
                <a:bodyPr rtlCol="0" anchor="ctr"/>
                <a:lstStyle/>
                <a:p>
                  <a:endParaRPr lang="en-GB"/>
                </a:p>
              </p:txBody>
            </p:sp>
            <p:sp>
              <p:nvSpPr>
                <p:cNvPr id="140" name="Freeform: Shape 139">
                  <a:extLst>
                    <a:ext uri="{FF2B5EF4-FFF2-40B4-BE49-F238E27FC236}">
                      <a16:creationId xmlns:a16="http://schemas.microsoft.com/office/drawing/2014/main" id="{B78453A9-7C9D-5539-7970-B0FC603E6290}"/>
                    </a:ext>
                  </a:extLst>
                </p:cNvPr>
                <p:cNvSpPr/>
                <p:nvPr/>
              </p:nvSpPr>
              <p:spPr>
                <a:xfrm>
                  <a:off x="4030281" y="1046323"/>
                  <a:ext cx="101191" cy="96486"/>
                </a:xfrm>
                <a:custGeom>
                  <a:avLst/>
                  <a:gdLst>
                    <a:gd name="connsiteX0" fmla="*/ 95790 w 101191"/>
                    <a:gd name="connsiteY0" fmla="*/ 96487 h 96486"/>
                    <a:gd name="connsiteX1" fmla="*/ 79644 w 101191"/>
                    <a:gd name="connsiteY1" fmla="*/ 45959 h 96486"/>
                    <a:gd name="connsiteX2" fmla="*/ 55058 w 101191"/>
                    <a:gd name="connsiteY2" fmla="*/ 31788 h 96486"/>
                    <a:gd name="connsiteX3" fmla="*/ 0 w 101191"/>
                    <a:gd name="connsiteY3" fmla="*/ 0 h 96486"/>
                  </a:gdLst>
                  <a:ahLst/>
                  <a:cxnLst>
                    <a:cxn ang="0">
                      <a:pos x="connsiteX0" y="connsiteY0"/>
                    </a:cxn>
                    <a:cxn ang="0">
                      <a:pos x="connsiteX1" y="connsiteY1"/>
                    </a:cxn>
                    <a:cxn ang="0">
                      <a:pos x="connsiteX2" y="connsiteY2"/>
                    </a:cxn>
                    <a:cxn ang="0">
                      <a:pos x="connsiteX3" y="connsiteY3"/>
                    </a:cxn>
                  </a:cxnLst>
                  <a:rect l="l" t="t" r="r" b="b"/>
                  <a:pathLst>
                    <a:path w="101191" h="96486">
                      <a:moveTo>
                        <a:pt x="95790" y="96487"/>
                      </a:moveTo>
                      <a:cubicBezTo>
                        <a:pt x="107754" y="88123"/>
                        <a:pt x="98732" y="56916"/>
                        <a:pt x="79644" y="45959"/>
                      </a:cubicBezTo>
                      <a:lnTo>
                        <a:pt x="55058" y="31788"/>
                      </a:lnTo>
                      <a:lnTo>
                        <a:pt x="0" y="0"/>
                      </a:lnTo>
                    </a:path>
                  </a:pathLst>
                </a:custGeom>
                <a:noFill/>
                <a:ln w="23211" cap="rnd">
                  <a:solidFill>
                    <a:srgbClr val="3A3A3A"/>
                  </a:solidFill>
                  <a:prstDash val="solid"/>
                  <a:round/>
                </a:ln>
              </p:spPr>
              <p:txBody>
                <a:bodyPr rtlCol="0" anchor="ctr"/>
                <a:lstStyle/>
                <a:p>
                  <a:endParaRPr lang="en-GB"/>
                </a:p>
              </p:txBody>
            </p:sp>
            <p:sp>
              <p:nvSpPr>
                <p:cNvPr id="141" name="Freeform: Shape 140">
                  <a:extLst>
                    <a:ext uri="{FF2B5EF4-FFF2-40B4-BE49-F238E27FC236}">
                      <a16:creationId xmlns:a16="http://schemas.microsoft.com/office/drawing/2014/main" id="{C33B98EE-EA3D-97A6-76B9-DC09F281B2CC}"/>
                    </a:ext>
                  </a:extLst>
                </p:cNvPr>
                <p:cNvSpPr/>
                <p:nvPr/>
              </p:nvSpPr>
              <p:spPr>
                <a:xfrm>
                  <a:off x="3994969" y="1143236"/>
                  <a:ext cx="130365" cy="42629"/>
                </a:xfrm>
                <a:custGeom>
                  <a:avLst/>
                  <a:gdLst>
                    <a:gd name="connsiteX0" fmla="*/ 0 w 130365"/>
                    <a:gd name="connsiteY0" fmla="*/ 42629 h 42629"/>
                    <a:gd name="connsiteX1" fmla="*/ 232 w 130365"/>
                    <a:gd name="connsiteY1" fmla="*/ 42552 h 42629"/>
                    <a:gd name="connsiteX2" fmla="*/ 5150 w 130365"/>
                    <a:gd name="connsiteY2" fmla="*/ 40964 h 42629"/>
                    <a:gd name="connsiteX3" fmla="*/ 24354 w 130365"/>
                    <a:gd name="connsiteY3" fmla="*/ 34731 h 42629"/>
                    <a:gd name="connsiteX4" fmla="*/ 83206 w 130365"/>
                    <a:gd name="connsiteY4" fmla="*/ 15604 h 42629"/>
                    <a:gd name="connsiteX5" fmla="*/ 128236 w 130365"/>
                    <a:gd name="connsiteY5" fmla="*/ 968 h 42629"/>
                    <a:gd name="connsiteX6" fmla="*/ 130366 w 130365"/>
                    <a:gd name="connsiteY6" fmla="*/ 0 h 4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65" h="42629">
                      <a:moveTo>
                        <a:pt x="0" y="42629"/>
                      </a:moveTo>
                      <a:lnTo>
                        <a:pt x="232" y="42552"/>
                      </a:lnTo>
                      <a:lnTo>
                        <a:pt x="5150" y="40964"/>
                      </a:lnTo>
                      <a:lnTo>
                        <a:pt x="24354" y="34731"/>
                      </a:lnTo>
                      <a:lnTo>
                        <a:pt x="83206" y="15604"/>
                      </a:lnTo>
                      <a:lnTo>
                        <a:pt x="128236" y="968"/>
                      </a:lnTo>
                      <a:cubicBezTo>
                        <a:pt x="129010" y="736"/>
                        <a:pt x="129707" y="426"/>
                        <a:pt x="130366" y="0"/>
                      </a:cubicBezTo>
                    </a:path>
                  </a:pathLst>
                </a:custGeom>
                <a:noFill/>
                <a:ln w="23211" cap="rnd">
                  <a:solidFill>
                    <a:srgbClr val="3A3A3A"/>
                  </a:solidFill>
                  <a:prstDash val="solid"/>
                  <a:round/>
                </a:ln>
              </p:spPr>
              <p:txBody>
                <a:bodyPr rtlCol="0" anchor="ctr"/>
                <a:lstStyle/>
                <a:p>
                  <a:endParaRPr lang="en-GB"/>
                </a:p>
              </p:txBody>
            </p:sp>
            <p:sp>
              <p:nvSpPr>
                <p:cNvPr id="142" name="Freeform: Shape 141">
                  <a:extLst>
                    <a:ext uri="{FF2B5EF4-FFF2-40B4-BE49-F238E27FC236}">
                      <a16:creationId xmlns:a16="http://schemas.microsoft.com/office/drawing/2014/main" id="{9F2E62C7-96CA-A3A3-DCFC-B4807225C8AE}"/>
                    </a:ext>
                  </a:extLst>
                </p:cNvPr>
                <p:cNvSpPr/>
                <p:nvPr/>
              </p:nvSpPr>
              <p:spPr>
                <a:xfrm>
                  <a:off x="3984283" y="1183903"/>
                  <a:ext cx="68919" cy="88938"/>
                </a:xfrm>
                <a:custGeom>
                  <a:avLst/>
                  <a:gdLst>
                    <a:gd name="connsiteX0" fmla="*/ 59355 w 68919"/>
                    <a:gd name="connsiteY0" fmla="*/ 86291 h 88938"/>
                    <a:gd name="connsiteX1" fmla="*/ 68919 w 68919"/>
                    <a:gd name="connsiteY1" fmla="*/ 64338 h 88938"/>
                    <a:gd name="connsiteX2" fmla="*/ 34459 w 68919"/>
                    <a:gd name="connsiteY2" fmla="*/ 4711 h 88938"/>
                    <a:gd name="connsiteX3" fmla="*/ 29465 w 68919"/>
                    <a:gd name="connsiteY3" fmla="*/ 2272 h 88938"/>
                    <a:gd name="connsiteX4" fmla="*/ 15797 w 68919"/>
                    <a:gd name="connsiteY4" fmla="*/ 297 h 88938"/>
                    <a:gd name="connsiteX5" fmla="*/ 10880 w 68919"/>
                    <a:gd name="connsiteY5" fmla="*/ 1885 h 88938"/>
                    <a:gd name="connsiteX6" fmla="*/ 0 w 68919"/>
                    <a:gd name="connsiteY6" fmla="*/ 24574 h 88938"/>
                    <a:gd name="connsiteX7" fmla="*/ 2826 w 68919"/>
                    <a:gd name="connsiteY7" fmla="*/ 41958 h 88938"/>
                    <a:gd name="connsiteX8" fmla="*/ 34421 w 68919"/>
                    <a:gd name="connsiteY8" fmla="*/ 84239 h 88938"/>
                    <a:gd name="connsiteX9" fmla="*/ 58814 w 68919"/>
                    <a:gd name="connsiteY9" fmla="*/ 86640 h 8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19" h="88938">
                      <a:moveTo>
                        <a:pt x="59355" y="86291"/>
                      </a:moveTo>
                      <a:cubicBezTo>
                        <a:pt x="65279" y="82574"/>
                        <a:pt x="68919" y="75024"/>
                        <a:pt x="68919" y="64338"/>
                      </a:cubicBezTo>
                      <a:cubicBezTo>
                        <a:pt x="68919" y="42384"/>
                        <a:pt x="53509" y="15669"/>
                        <a:pt x="34459" y="4711"/>
                      </a:cubicBezTo>
                      <a:cubicBezTo>
                        <a:pt x="32795" y="3743"/>
                        <a:pt x="31130" y="2930"/>
                        <a:pt x="29465" y="2272"/>
                      </a:cubicBezTo>
                      <a:cubicBezTo>
                        <a:pt x="24470" y="181"/>
                        <a:pt x="19824" y="-438"/>
                        <a:pt x="15797" y="297"/>
                      </a:cubicBezTo>
                      <a:cubicBezTo>
                        <a:pt x="14055" y="568"/>
                        <a:pt x="12429" y="1149"/>
                        <a:pt x="10880" y="1885"/>
                      </a:cubicBezTo>
                      <a:cubicBezTo>
                        <a:pt x="4181" y="5253"/>
                        <a:pt x="0" y="13152"/>
                        <a:pt x="0" y="24574"/>
                      </a:cubicBezTo>
                      <a:cubicBezTo>
                        <a:pt x="0" y="30149"/>
                        <a:pt x="1006" y="36073"/>
                        <a:pt x="2826" y="41958"/>
                      </a:cubicBezTo>
                      <a:cubicBezTo>
                        <a:pt x="8092" y="59111"/>
                        <a:pt x="20288" y="76031"/>
                        <a:pt x="34421" y="84239"/>
                      </a:cubicBezTo>
                      <a:cubicBezTo>
                        <a:pt x="43945" y="89737"/>
                        <a:pt x="52580" y="90240"/>
                        <a:pt x="58814" y="86640"/>
                      </a:cubicBezTo>
                    </a:path>
                  </a:pathLst>
                </a:custGeom>
                <a:noFill/>
                <a:ln w="23211" cap="rnd">
                  <a:solidFill>
                    <a:srgbClr val="3A3A3A"/>
                  </a:solidFill>
                  <a:prstDash val="solid"/>
                  <a:round/>
                </a:ln>
              </p:spPr>
              <p:txBody>
                <a:bodyPr rtlCol="0" anchor="ctr"/>
                <a:lstStyle/>
                <a:p>
                  <a:endParaRPr lang="en-GB"/>
                </a:p>
              </p:txBody>
            </p:sp>
            <p:sp>
              <p:nvSpPr>
                <p:cNvPr id="143" name="Freeform: Shape 142">
                  <a:extLst>
                    <a:ext uri="{FF2B5EF4-FFF2-40B4-BE49-F238E27FC236}">
                      <a16:creationId xmlns:a16="http://schemas.microsoft.com/office/drawing/2014/main" id="{A8AE6B33-BF37-B3D1-8832-C9B2A676112B}"/>
                    </a:ext>
                  </a:extLst>
                </p:cNvPr>
                <p:cNvSpPr/>
                <p:nvPr/>
              </p:nvSpPr>
              <p:spPr>
                <a:xfrm>
                  <a:off x="4043135" y="1158839"/>
                  <a:ext cx="65705" cy="111664"/>
                </a:xfrm>
                <a:custGeom>
                  <a:avLst/>
                  <a:gdLst>
                    <a:gd name="connsiteX0" fmla="*/ 0 w 65705"/>
                    <a:gd name="connsiteY0" fmla="*/ 111664 h 111664"/>
                    <a:gd name="connsiteX1" fmla="*/ 503 w 65705"/>
                    <a:gd name="connsiteY1" fmla="*/ 111355 h 111664"/>
                    <a:gd name="connsiteX2" fmla="*/ 55639 w 65705"/>
                    <a:gd name="connsiteY2" fmla="*/ 79567 h 111664"/>
                    <a:gd name="connsiteX3" fmla="*/ 65706 w 65705"/>
                    <a:gd name="connsiteY3" fmla="*/ 57265 h 111664"/>
                    <a:gd name="connsiteX4" fmla="*/ 35002 w 65705"/>
                    <a:gd name="connsiteY4" fmla="*/ 0 h 11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05" h="111664">
                      <a:moveTo>
                        <a:pt x="0" y="111664"/>
                      </a:moveTo>
                      <a:lnTo>
                        <a:pt x="503" y="111355"/>
                      </a:lnTo>
                      <a:lnTo>
                        <a:pt x="55639" y="79567"/>
                      </a:lnTo>
                      <a:cubicBezTo>
                        <a:pt x="61872" y="75927"/>
                        <a:pt x="65706" y="68261"/>
                        <a:pt x="65706" y="57265"/>
                      </a:cubicBezTo>
                      <a:cubicBezTo>
                        <a:pt x="65706" y="36744"/>
                        <a:pt x="52270" y="12119"/>
                        <a:pt x="35002" y="0"/>
                      </a:cubicBezTo>
                    </a:path>
                  </a:pathLst>
                </a:custGeom>
                <a:noFill/>
                <a:ln w="23211" cap="rnd">
                  <a:solidFill>
                    <a:srgbClr val="3A3A3A"/>
                  </a:solidFill>
                  <a:prstDash val="solid"/>
                  <a:round/>
                </a:ln>
              </p:spPr>
              <p:txBody>
                <a:bodyPr rtlCol="0" anchor="ctr"/>
                <a:lstStyle/>
                <a:p>
                  <a:endParaRPr lang="en-GB"/>
                </a:p>
              </p:txBody>
            </p:sp>
            <p:sp>
              <p:nvSpPr>
                <p:cNvPr id="144" name="Freeform: Shape 143">
                  <a:extLst>
                    <a:ext uri="{FF2B5EF4-FFF2-40B4-BE49-F238E27FC236}">
                      <a16:creationId xmlns:a16="http://schemas.microsoft.com/office/drawing/2014/main" id="{BC8AA1E2-0E23-7A0F-727D-EF93A2152559}"/>
                    </a:ext>
                  </a:extLst>
                </p:cNvPr>
                <p:cNvSpPr/>
                <p:nvPr/>
              </p:nvSpPr>
              <p:spPr>
                <a:xfrm>
                  <a:off x="4082357" y="1012096"/>
                  <a:ext cx="104754" cy="131178"/>
                </a:xfrm>
                <a:custGeom>
                  <a:avLst/>
                  <a:gdLst>
                    <a:gd name="connsiteX0" fmla="*/ 42900 w 104754"/>
                    <a:gd name="connsiteY0" fmla="*/ 131179 h 131178"/>
                    <a:gd name="connsiteX1" fmla="*/ 43713 w 104754"/>
                    <a:gd name="connsiteY1" fmla="*/ 130714 h 131178"/>
                    <a:gd name="connsiteX2" fmla="*/ 98616 w 104754"/>
                    <a:gd name="connsiteY2" fmla="*/ 99081 h 131178"/>
                    <a:gd name="connsiteX3" fmla="*/ 83245 w 104754"/>
                    <a:gd name="connsiteY3" fmla="*/ 48050 h 131178"/>
                    <a:gd name="connsiteX4" fmla="*/ 26058 w 104754"/>
                    <a:gd name="connsiteY4" fmla="*/ 15023 h 131178"/>
                    <a:gd name="connsiteX5" fmla="*/ 0 w 104754"/>
                    <a:gd name="connsiteY5" fmla="*/ 0 h 13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54" h="131178">
                      <a:moveTo>
                        <a:pt x="42900" y="131179"/>
                      </a:moveTo>
                      <a:lnTo>
                        <a:pt x="43713" y="130714"/>
                      </a:lnTo>
                      <a:lnTo>
                        <a:pt x="98616" y="99081"/>
                      </a:lnTo>
                      <a:cubicBezTo>
                        <a:pt x="111664" y="91531"/>
                        <a:pt x="102682" y="59278"/>
                        <a:pt x="83245" y="48050"/>
                      </a:cubicBezTo>
                      <a:lnTo>
                        <a:pt x="26058" y="15023"/>
                      </a:lnTo>
                      <a:lnTo>
                        <a:pt x="0" y="0"/>
                      </a:lnTo>
                    </a:path>
                  </a:pathLst>
                </a:custGeom>
                <a:noFill/>
                <a:ln w="23211" cap="rnd">
                  <a:solidFill>
                    <a:srgbClr val="3A3A3A"/>
                  </a:solidFill>
                  <a:prstDash val="solid"/>
                  <a:round/>
                </a:ln>
              </p:spPr>
              <p:txBody>
                <a:bodyPr rtlCol="0" anchor="ctr"/>
                <a:lstStyle/>
                <a:p>
                  <a:endParaRPr lang="en-GB"/>
                </a:p>
              </p:txBody>
            </p:sp>
            <p:sp>
              <p:nvSpPr>
                <p:cNvPr id="145" name="Freeform: Shape 144">
                  <a:extLst>
                    <a:ext uri="{FF2B5EF4-FFF2-40B4-BE49-F238E27FC236}">
                      <a16:creationId xmlns:a16="http://schemas.microsoft.com/office/drawing/2014/main" id="{07FD88F4-D3D8-4C4A-DF1C-132D4EB516BA}"/>
                    </a:ext>
                  </a:extLst>
                </p:cNvPr>
                <p:cNvSpPr/>
                <p:nvPr/>
              </p:nvSpPr>
              <p:spPr>
                <a:xfrm>
                  <a:off x="3634112" y="818619"/>
                  <a:ext cx="15022" cy="22263"/>
                </a:xfrm>
                <a:custGeom>
                  <a:avLst/>
                  <a:gdLst>
                    <a:gd name="connsiteX0" fmla="*/ 15023 w 15022"/>
                    <a:gd name="connsiteY0" fmla="*/ 22263 h 22263"/>
                    <a:gd name="connsiteX1" fmla="*/ 15023 w 15022"/>
                    <a:gd name="connsiteY1" fmla="*/ 22224 h 22263"/>
                    <a:gd name="connsiteX2" fmla="*/ 0 w 15022"/>
                    <a:gd name="connsiteY2" fmla="*/ 0 h 22263"/>
                  </a:gdLst>
                  <a:ahLst/>
                  <a:cxnLst>
                    <a:cxn ang="0">
                      <a:pos x="connsiteX0" y="connsiteY0"/>
                    </a:cxn>
                    <a:cxn ang="0">
                      <a:pos x="connsiteX1" y="connsiteY1"/>
                    </a:cxn>
                    <a:cxn ang="0">
                      <a:pos x="connsiteX2" y="connsiteY2"/>
                    </a:cxn>
                  </a:cxnLst>
                  <a:rect l="l" t="t" r="r" b="b"/>
                  <a:pathLst>
                    <a:path w="15022" h="22263">
                      <a:moveTo>
                        <a:pt x="15023" y="22263"/>
                      </a:moveTo>
                      <a:lnTo>
                        <a:pt x="15023" y="22224"/>
                      </a:lnTo>
                      <a:lnTo>
                        <a:pt x="0" y="0"/>
                      </a:lnTo>
                    </a:path>
                  </a:pathLst>
                </a:custGeom>
                <a:noFill/>
                <a:ln w="23211" cap="rnd">
                  <a:solidFill>
                    <a:srgbClr val="3A3A3A"/>
                  </a:solidFill>
                  <a:prstDash val="solid"/>
                  <a:round/>
                </a:ln>
              </p:spPr>
              <p:txBody>
                <a:bodyPr rtlCol="0" anchor="ctr"/>
                <a:lstStyle/>
                <a:p>
                  <a:endParaRPr lang="en-GB"/>
                </a:p>
              </p:txBody>
            </p:sp>
            <p:sp>
              <p:nvSpPr>
                <p:cNvPr id="146" name="Freeform: Shape 145">
                  <a:extLst>
                    <a:ext uri="{FF2B5EF4-FFF2-40B4-BE49-F238E27FC236}">
                      <a16:creationId xmlns:a16="http://schemas.microsoft.com/office/drawing/2014/main" id="{6FD7C805-62F9-7CAF-FE4F-DA8A60FEAD28}"/>
                    </a:ext>
                  </a:extLst>
                </p:cNvPr>
                <p:cNvSpPr/>
                <p:nvPr/>
              </p:nvSpPr>
              <p:spPr>
                <a:xfrm>
                  <a:off x="3550402" y="779672"/>
                  <a:ext cx="109070" cy="111738"/>
                </a:xfrm>
                <a:custGeom>
                  <a:avLst/>
                  <a:gdLst>
                    <a:gd name="connsiteX0" fmla="*/ 56956 w 109070"/>
                    <a:gd name="connsiteY0" fmla="*/ 111738 h 111738"/>
                    <a:gd name="connsiteX1" fmla="*/ 8286 w 109070"/>
                    <a:gd name="connsiteY1" fmla="*/ 39722 h 111738"/>
                    <a:gd name="connsiteX2" fmla="*/ 6815 w 109070"/>
                    <a:gd name="connsiteY2" fmla="*/ 1158 h 111738"/>
                    <a:gd name="connsiteX3" fmla="*/ 21528 w 109070"/>
                    <a:gd name="connsiteY3" fmla="*/ 3016 h 111738"/>
                    <a:gd name="connsiteX4" fmla="*/ 83710 w 109070"/>
                    <a:gd name="connsiteY4" fmla="*/ 38947 h 111738"/>
                    <a:gd name="connsiteX5" fmla="*/ 109071 w 109070"/>
                    <a:gd name="connsiteY5" fmla="*/ 53583 h 1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70" h="111738">
                      <a:moveTo>
                        <a:pt x="56956" y="111738"/>
                      </a:moveTo>
                      <a:lnTo>
                        <a:pt x="8286" y="39722"/>
                      </a:lnTo>
                      <a:cubicBezTo>
                        <a:pt x="-3058" y="22956"/>
                        <a:pt x="-1974" y="5688"/>
                        <a:pt x="6815" y="1158"/>
                      </a:cubicBezTo>
                      <a:cubicBezTo>
                        <a:pt x="10493" y="-739"/>
                        <a:pt x="15488" y="-430"/>
                        <a:pt x="21528" y="3016"/>
                      </a:cubicBezTo>
                      <a:lnTo>
                        <a:pt x="83710" y="38947"/>
                      </a:lnTo>
                      <a:lnTo>
                        <a:pt x="109071" y="53583"/>
                      </a:lnTo>
                    </a:path>
                  </a:pathLst>
                </a:custGeom>
                <a:noFill/>
                <a:ln w="23211" cap="rnd">
                  <a:solidFill>
                    <a:srgbClr val="3A3A3A"/>
                  </a:solidFill>
                  <a:prstDash val="solid"/>
                  <a:round/>
                </a:ln>
              </p:spPr>
              <p:txBody>
                <a:bodyPr rtlCol="0" anchor="ctr"/>
                <a:lstStyle/>
                <a:p>
                  <a:endParaRPr lang="en-GB"/>
                </a:p>
              </p:txBody>
            </p:sp>
            <p:sp>
              <p:nvSpPr>
                <p:cNvPr id="147" name="Freeform: Shape 146">
                  <a:extLst>
                    <a:ext uri="{FF2B5EF4-FFF2-40B4-BE49-F238E27FC236}">
                      <a16:creationId xmlns:a16="http://schemas.microsoft.com/office/drawing/2014/main" id="{E57D19A2-CF20-EAE2-46ED-28655DB07997}"/>
                    </a:ext>
                  </a:extLst>
                </p:cNvPr>
                <p:cNvSpPr/>
                <p:nvPr/>
              </p:nvSpPr>
              <p:spPr>
                <a:xfrm>
                  <a:off x="3556946" y="749070"/>
                  <a:ext cx="159714" cy="54642"/>
                </a:xfrm>
                <a:custGeom>
                  <a:avLst/>
                  <a:gdLst>
                    <a:gd name="connsiteX0" fmla="*/ 0 w 159714"/>
                    <a:gd name="connsiteY0" fmla="*/ 31876 h 54642"/>
                    <a:gd name="connsiteX1" fmla="*/ 271 w 159714"/>
                    <a:gd name="connsiteY1" fmla="*/ 31721 h 54642"/>
                    <a:gd name="connsiteX2" fmla="*/ 55251 w 159714"/>
                    <a:gd name="connsiteY2" fmla="*/ 1288 h 54642"/>
                    <a:gd name="connsiteX3" fmla="*/ 70235 w 159714"/>
                    <a:gd name="connsiteY3" fmla="*/ 3031 h 54642"/>
                    <a:gd name="connsiteX4" fmla="*/ 159675 w 159714"/>
                    <a:gd name="connsiteY4" fmla="*/ 54643 h 54642"/>
                    <a:gd name="connsiteX5" fmla="*/ 159714 w 159714"/>
                    <a:gd name="connsiteY5" fmla="*/ 54643 h 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714" h="54642">
                      <a:moveTo>
                        <a:pt x="0" y="31876"/>
                      </a:moveTo>
                      <a:lnTo>
                        <a:pt x="271" y="31721"/>
                      </a:lnTo>
                      <a:lnTo>
                        <a:pt x="55251" y="1288"/>
                      </a:lnTo>
                      <a:cubicBezTo>
                        <a:pt x="58968" y="-764"/>
                        <a:pt x="64040" y="-493"/>
                        <a:pt x="70235" y="3031"/>
                      </a:cubicBezTo>
                      <a:lnTo>
                        <a:pt x="159675" y="54643"/>
                      </a:lnTo>
                      <a:lnTo>
                        <a:pt x="159714" y="54643"/>
                      </a:lnTo>
                    </a:path>
                  </a:pathLst>
                </a:custGeom>
                <a:noFill/>
                <a:ln w="23211" cap="rnd">
                  <a:solidFill>
                    <a:srgbClr val="3A3A3A"/>
                  </a:solidFill>
                  <a:prstDash val="solid"/>
                  <a:round/>
                </a:ln>
              </p:spPr>
              <p:txBody>
                <a:bodyPr rtlCol="0" anchor="ctr"/>
                <a:lstStyle/>
                <a:p>
                  <a:endParaRPr lang="en-GB"/>
                </a:p>
              </p:txBody>
            </p:sp>
          </p:grpSp>
        </p:grpSp>
        <p:grpSp>
          <p:nvGrpSpPr>
            <p:cNvPr id="29" name="Graphic 6">
              <a:extLst>
                <a:ext uri="{FF2B5EF4-FFF2-40B4-BE49-F238E27FC236}">
                  <a16:creationId xmlns:a16="http://schemas.microsoft.com/office/drawing/2014/main" id="{A11B89A9-243A-91C1-928B-64377C3CE2C5}"/>
                </a:ext>
                <a:ext uri="{C183D7F6-B498-43B3-948B-1728B52AA6E4}">
                  <adec:decorative xmlns:adec="http://schemas.microsoft.com/office/drawing/2017/decorative" val="1"/>
                </a:ext>
              </a:extLst>
            </p:cNvPr>
            <p:cNvGrpSpPr/>
            <p:nvPr/>
          </p:nvGrpSpPr>
          <p:grpSpPr>
            <a:xfrm>
              <a:off x="1110271" y="923622"/>
              <a:ext cx="1831017" cy="3317181"/>
              <a:chOff x="1110271" y="923622"/>
              <a:chExt cx="1831017" cy="3317181"/>
            </a:xfrm>
          </p:grpSpPr>
          <p:grpSp>
            <p:nvGrpSpPr>
              <p:cNvPr id="98" name="Graphic 6">
                <a:extLst>
                  <a:ext uri="{FF2B5EF4-FFF2-40B4-BE49-F238E27FC236}">
                    <a16:creationId xmlns:a16="http://schemas.microsoft.com/office/drawing/2014/main" id="{3F1434C2-EE90-E5BF-F5DA-9A1496A07129}"/>
                  </a:ext>
                  <a:ext uri="{C183D7F6-B498-43B3-948B-1728B52AA6E4}">
                    <adec:decorative xmlns:adec="http://schemas.microsoft.com/office/drawing/2017/decorative" val="1"/>
                  </a:ext>
                </a:extLst>
              </p:cNvPr>
              <p:cNvGrpSpPr/>
              <p:nvPr/>
            </p:nvGrpSpPr>
            <p:grpSpPr>
              <a:xfrm>
                <a:off x="1110271" y="923622"/>
                <a:ext cx="1831017" cy="3317181"/>
                <a:chOff x="1110271" y="923622"/>
                <a:chExt cx="1831017" cy="3317181"/>
              </a:xfrm>
            </p:grpSpPr>
            <p:sp>
              <p:nvSpPr>
                <p:cNvPr id="109" name="Freeform: Shape 108">
                  <a:extLst>
                    <a:ext uri="{FF2B5EF4-FFF2-40B4-BE49-F238E27FC236}">
                      <a16:creationId xmlns:a16="http://schemas.microsoft.com/office/drawing/2014/main" id="{8FA4F109-A804-670F-DFC7-6F4DA1A5309B}"/>
                    </a:ext>
                  </a:extLst>
                </p:cNvPr>
                <p:cNvSpPr/>
                <p:nvPr/>
              </p:nvSpPr>
              <p:spPr>
                <a:xfrm>
                  <a:off x="2685836" y="3932177"/>
                  <a:ext cx="255452" cy="308626"/>
                </a:xfrm>
                <a:custGeom>
                  <a:avLst/>
                  <a:gdLst>
                    <a:gd name="connsiteX0" fmla="*/ 187495 w 255452"/>
                    <a:gd name="connsiteY0" fmla="*/ 3946 h 308626"/>
                    <a:gd name="connsiteX1" fmla="*/ 213398 w 255452"/>
                    <a:gd name="connsiteY1" fmla="*/ 165325 h 308626"/>
                    <a:gd name="connsiteX2" fmla="*/ 37577 w 255452"/>
                    <a:gd name="connsiteY2" fmla="*/ 307809 h 308626"/>
                    <a:gd name="connsiteX3" fmla="*/ 1762 w 255452"/>
                    <a:gd name="connsiteY3" fmla="*/ 252210 h 308626"/>
                    <a:gd name="connsiteX4" fmla="*/ 59143 w 255452"/>
                    <a:gd name="connsiteY4" fmla="*/ 168461 h 308626"/>
                    <a:gd name="connsiteX5" fmla="*/ 140955 w 255452"/>
                    <a:gd name="connsiteY5" fmla="*/ 47892 h 308626"/>
                    <a:gd name="connsiteX6" fmla="*/ 140955 w 255452"/>
                    <a:gd name="connsiteY6" fmla="*/ 47892 h 308626"/>
                    <a:gd name="connsiteX7" fmla="*/ 187495 w 255452"/>
                    <a:gd name="connsiteY7" fmla="*/ 3907 h 3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452" h="308626">
                      <a:moveTo>
                        <a:pt x="187495" y="3946"/>
                      </a:moveTo>
                      <a:cubicBezTo>
                        <a:pt x="246773" y="-19324"/>
                        <a:pt x="292151" y="63650"/>
                        <a:pt x="213398" y="165325"/>
                      </a:cubicBezTo>
                      <a:cubicBezTo>
                        <a:pt x="158030" y="236838"/>
                        <a:pt x="85472" y="317644"/>
                        <a:pt x="37577" y="307809"/>
                      </a:cubicBezTo>
                      <a:cubicBezTo>
                        <a:pt x="10009" y="302195"/>
                        <a:pt x="-5439" y="282604"/>
                        <a:pt x="1762" y="252210"/>
                      </a:cubicBezTo>
                      <a:cubicBezTo>
                        <a:pt x="7067" y="229753"/>
                        <a:pt x="24800" y="201411"/>
                        <a:pt x="59143" y="168461"/>
                      </a:cubicBezTo>
                      <a:cubicBezTo>
                        <a:pt x="108509" y="121186"/>
                        <a:pt x="123377" y="78944"/>
                        <a:pt x="140955" y="47892"/>
                      </a:cubicBezTo>
                      <a:lnTo>
                        <a:pt x="140955" y="47892"/>
                      </a:lnTo>
                      <a:cubicBezTo>
                        <a:pt x="152145" y="28145"/>
                        <a:pt x="164458" y="12967"/>
                        <a:pt x="187495" y="3907"/>
                      </a:cubicBezTo>
                      <a:close/>
                    </a:path>
                  </a:pathLst>
                </a:custGeom>
                <a:solidFill>
                  <a:srgbClr val="969A9E"/>
                </a:solidFill>
                <a:ln w="3868" cap="flat">
                  <a:no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2C357D07-B0BB-2CAD-910E-0F766A5C35A6}"/>
                    </a:ext>
                  </a:extLst>
                </p:cNvPr>
                <p:cNvSpPr/>
                <p:nvPr/>
              </p:nvSpPr>
              <p:spPr>
                <a:xfrm>
                  <a:off x="1619865" y="2640251"/>
                  <a:ext cx="1206965" cy="1544096"/>
                </a:xfrm>
                <a:custGeom>
                  <a:avLst/>
                  <a:gdLst>
                    <a:gd name="connsiteX0" fmla="*/ 615771 w 1206965"/>
                    <a:gd name="connsiteY0" fmla="*/ 355591 h 1544096"/>
                    <a:gd name="connsiteX1" fmla="*/ 612829 w 1206965"/>
                    <a:gd name="connsiteY1" fmla="*/ 668167 h 1544096"/>
                    <a:gd name="connsiteX2" fmla="*/ 521143 w 1206965"/>
                    <a:gd name="connsiteY2" fmla="*/ 874304 h 1544096"/>
                    <a:gd name="connsiteX3" fmla="*/ 126136 w 1206965"/>
                    <a:gd name="connsiteY3" fmla="*/ 1356931 h 1544096"/>
                    <a:gd name="connsiteX4" fmla="*/ 112933 w 1206965"/>
                    <a:gd name="connsiteY4" fmla="*/ 1358054 h 1544096"/>
                    <a:gd name="connsiteX5" fmla="*/ 1230 w 1206965"/>
                    <a:gd name="connsiteY5" fmla="*/ 1213518 h 1544096"/>
                    <a:gd name="connsiteX6" fmla="*/ 3437 w 1206965"/>
                    <a:gd name="connsiteY6" fmla="*/ 1203141 h 1544096"/>
                    <a:gd name="connsiteX7" fmla="*/ 346096 w 1206965"/>
                    <a:gd name="connsiteY7" fmla="*/ 769880 h 1544096"/>
                    <a:gd name="connsiteX8" fmla="*/ 367624 w 1206965"/>
                    <a:gd name="connsiteY8" fmla="*/ 705723 h 1544096"/>
                    <a:gd name="connsiteX9" fmla="*/ 293245 w 1206965"/>
                    <a:gd name="connsiteY9" fmla="*/ 113484 h 1544096"/>
                    <a:gd name="connsiteX10" fmla="*/ 499422 w 1206965"/>
                    <a:gd name="connsiteY10" fmla="*/ 174659 h 1544096"/>
                    <a:gd name="connsiteX11" fmla="*/ 789501 w 1206965"/>
                    <a:gd name="connsiteY11" fmla="*/ 0 h 1544096"/>
                    <a:gd name="connsiteX12" fmla="*/ 1070172 w 1206965"/>
                    <a:gd name="connsiteY12" fmla="*/ 652640 h 1544096"/>
                    <a:gd name="connsiteX13" fmla="*/ 1206965 w 1206965"/>
                    <a:gd name="connsiteY13" fmla="*/ 1339740 h 1544096"/>
                    <a:gd name="connsiteX14" fmla="*/ 1206965 w 1206965"/>
                    <a:gd name="connsiteY14" fmla="*/ 1339740 h 1544096"/>
                    <a:gd name="connsiteX15" fmla="*/ 1125153 w 1206965"/>
                    <a:gd name="connsiteY15" fmla="*/ 1460349 h 1544096"/>
                    <a:gd name="connsiteX16" fmla="*/ 1067772 w 1206965"/>
                    <a:gd name="connsiteY16" fmla="*/ 1544097 h 1544096"/>
                    <a:gd name="connsiteX17" fmla="*/ 1067733 w 1206965"/>
                    <a:gd name="connsiteY17" fmla="*/ 1544097 h 1544096"/>
                    <a:gd name="connsiteX18" fmla="*/ 890479 w 1206965"/>
                    <a:gd name="connsiteY18" fmla="*/ 732091 h 1544096"/>
                    <a:gd name="connsiteX19" fmla="*/ 615849 w 1206965"/>
                    <a:gd name="connsiteY19" fmla="*/ 355553 h 1544096"/>
                    <a:gd name="connsiteX20" fmla="*/ 615810 w 1206965"/>
                    <a:gd name="connsiteY20" fmla="*/ 355553 h 154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6965" h="1544096">
                      <a:moveTo>
                        <a:pt x="615771" y="355591"/>
                      </a:moveTo>
                      <a:cubicBezTo>
                        <a:pt x="619914" y="451381"/>
                        <a:pt x="617436" y="552669"/>
                        <a:pt x="612829" y="668167"/>
                      </a:cubicBezTo>
                      <a:cubicBezTo>
                        <a:pt x="609731" y="746068"/>
                        <a:pt x="576743" y="819634"/>
                        <a:pt x="521143" y="874304"/>
                      </a:cubicBezTo>
                      <a:cubicBezTo>
                        <a:pt x="365572" y="1027281"/>
                        <a:pt x="237955" y="1188002"/>
                        <a:pt x="126136" y="1356931"/>
                      </a:cubicBezTo>
                      <a:cubicBezTo>
                        <a:pt x="121683" y="1357590"/>
                        <a:pt x="117269" y="1358015"/>
                        <a:pt x="112933" y="1358054"/>
                      </a:cubicBezTo>
                      <a:cubicBezTo>
                        <a:pt x="39135" y="1359370"/>
                        <a:pt x="-8372" y="1275622"/>
                        <a:pt x="1230" y="1213518"/>
                      </a:cubicBezTo>
                      <a:cubicBezTo>
                        <a:pt x="1772" y="1209956"/>
                        <a:pt x="2508" y="1206548"/>
                        <a:pt x="3437" y="1203141"/>
                      </a:cubicBezTo>
                      <a:cubicBezTo>
                        <a:pt x="85094" y="1037038"/>
                        <a:pt x="199082" y="892308"/>
                        <a:pt x="346096" y="769880"/>
                      </a:cubicBezTo>
                      <a:cubicBezTo>
                        <a:pt x="364797" y="754277"/>
                        <a:pt x="373199" y="729458"/>
                        <a:pt x="367624" y="705723"/>
                      </a:cubicBezTo>
                      <a:cubicBezTo>
                        <a:pt x="330841" y="548565"/>
                        <a:pt x="301144" y="248844"/>
                        <a:pt x="293245" y="113484"/>
                      </a:cubicBezTo>
                      <a:cubicBezTo>
                        <a:pt x="345477" y="154836"/>
                        <a:pt x="407620" y="180157"/>
                        <a:pt x="499422" y="174659"/>
                      </a:cubicBezTo>
                      <a:cubicBezTo>
                        <a:pt x="640319" y="166258"/>
                        <a:pt x="727513" y="99042"/>
                        <a:pt x="789501" y="0"/>
                      </a:cubicBezTo>
                      <a:cubicBezTo>
                        <a:pt x="908174" y="181048"/>
                        <a:pt x="1037339" y="509227"/>
                        <a:pt x="1070172" y="652640"/>
                      </a:cubicBezTo>
                      <a:cubicBezTo>
                        <a:pt x="1101999" y="791834"/>
                        <a:pt x="1181488" y="1126052"/>
                        <a:pt x="1206965" y="1339740"/>
                      </a:cubicBezTo>
                      <a:lnTo>
                        <a:pt x="1206965" y="1339740"/>
                      </a:lnTo>
                      <a:cubicBezTo>
                        <a:pt x="1189348" y="1370831"/>
                        <a:pt x="1174480" y="1413035"/>
                        <a:pt x="1125153" y="1460349"/>
                      </a:cubicBezTo>
                      <a:cubicBezTo>
                        <a:pt x="1090809" y="1493298"/>
                        <a:pt x="1073076" y="1521640"/>
                        <a:pt x="1067772" y="1544097"/>
                      </a:cubicBezTo>
                      <a:lnTo>
                        <a:pt x="1067733" y="1544097"/>
                      </a:lnTo>
                      <a:cubicBezTo>
                        <a:pt x="960676" y="1420701"/>
                        <a:pt x="943834" y="860056"/>
                        <a:pt x="890479" y="732091"/>
                      </a:cubicBezTo>
                      <a:cubicBezTo>
                        <a:pt x="843359" y="618916"/>
                        <a:pt x="721744" y="479685"/>
                        <a:pt x="615849" y="355553"/>
                      </a:cubicBezTo>
                      <a:lnTo>
                        <a:pt x="615810" y="355553"/>
                      </a:lnTo>
                      <a:close/>
                    </a:path>
                  </a:pathLst>
                </a:custGeom>
                <a:solidFill>
                  <a:srgbClr val="3A3A3A"/>
                </a:solidFill>
                <a:ln w="3868" cap="flat">
                  <a:no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D921583A-5E59-838D-C224-52B2D5AF0561}"/>
                    </a:ext>
                  </a:extLst>
                </p:cNvPr>
                <p:cNvSpPr/>
                <p:nvPr/>
              </p:nvSpPr>
              <p:spPr>
                <a:xfrm>
                  <a:off x="2231490" y="923622"/>
                  <a:ext cx="311494" cy="859283"/>
                </a:xfrm>
                <a:custGeom>
                  <a:avLst/>
                  <a:gdLst>
                    <a:gd name="connsiteX0" fmla="*/ 242265 w 311494"/>
                    <a:gd name="connsiteY0" fmla="*/ 200294 h 859283"/>
                    <a:gd name="connsiteX1" fmla="*/ 306538 w 311494"/>
                    <a:gd name="connsiteY1" fmla="*/ 613885 h 859283"/>
                    <a:gd name="connsiteX2" fmla="*/ 231850 w 311494"/>
                    <a:gd name="connsiteY2" fmla="*/ 859284 h 859283"/>
                    <a:gd name="connsiteX3" fmla="*/ 231811 w 311494"/>
                    <a:gd name="connsiteY3" fmla="*/ 859284 h 859283"/>
                    <a:gd name="connsiteX4" fmla="*/ 115887 w 311494"/>
                    <a:gd name="connsiteY4" fmla="*/ 709327 h 859283"/>
                    <a:gd name="connsiteX5" fmla="*/ 154451 w 311494"/>
                    <a:gd name="connsiteY5" fmla="*/ 595107 h 859283"/>
                    <a:gd name="connsiteX6" fmla="*/ 144617 w 311494"/>
                    <a:gd name="connsiteY6" fmla="*/ 213109 h 859283"/>
                    <a:gd name="connsiteX7" fmla="*/ 124715 w 311494"/>
                    <a:gd name="connsiteY7" fmla="*/ 161962 h 859283"/>
                    <a:gd name="connsiteX8" fmla="*/ 6624 w 311494"/>
                    <a:gd name="connsiteY8" fmla="*/ 51498 h 859283"/>
                    <a:gd name="connsiteX9" fmla="*/ 10263 w 311494"/>
                    <a:gd name="connsiteY9" fmla="*/ 22924 h 859283"/>
                    <a:gd name="connsiteX10" fmla="*/ 187827 w 311494"/>
                    <a:gd name="connsiteY10" fmla="*/ 59358 h 859283"/>
                    <a:gd name="connsiteX11" fmla="*/ 203469 w 311494"/>
                    <a:gd name="connsiteY11" fmla="*/ 10921 h 859283"/>
                    <a:gd name="connsiteX12" fmla="*/ 221047 w 311494"/>
                    <a:gd name="connsiteY12" fmla="*/ 196 h 859283"/>
                    <a:gd name="connsiteX13" fmla="*/ 234366 w 311494"/>
                    <a:gd name="connsiteY13" fmla="*/ 16729 h 859283"/>
                    <a:gd name="connsiteX14" fmla="*/ 227823 w 311494"/>
                    <a:gd name="connsiteY14" fmla="*/ 135866 h 859283"/>
                    <a:gd name="connsiteX15" fmla="*/ 242342 w 311494"/>
                    <a:gd name="connsiteY15" fmla="*/ 200294 h 8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494" h="859283">
                      <a:moveTo>
                        <a:pt x="242265" y="200294"/>
                      </a:moveTo>
                      <a:cubicBezTo>
                        <a:pt x="306964" y="320011"/>
                        <a:pt x="320438" y="488670"/>
                        <a:pt x="306538" y="613885"/>
                      </a:cubicBezTo>
                      <a:cubicBezTo>
                        <a:pt x="296781" y="701660"/>
                        <a:pt x="267238" y="768024"/>
                        <a:pt x="231850" y="859284"/>
                      </a:cubicBezTo>
                      <a:lnTo>
                        <a:pt x="231811" y="859284"/>
                      </a:lnTo>
                      <a:cubicBezTo>
                        <a:pt x="212877" y="779291"/>
                        <a:pt x="167461" y="732016"/>
                        <a:pt x="115887" y="709327"/>
                      </a:cubicBezTo>
                      <a:cubicBezTo>
                        <a:pt x="133040" y="672699"/>
                        <a:pt x="146320" y="635568"/>
                        <a:pt x="154451" y="595107"/>
                      </a:cubicBezTo>
                      <a:cubicBezTo>
                        <a:pt x="174236" y="495949"/>
                        <a:pt x="153212" y="287798"/>
                        <a:pt x="144617" y="213109"/>
                      </a:cubicBezTo>
                      <a:cubicBezTo>
                        <a:pt x="142448" y="194641"/>
                        <a:pt x="135634" y="177062"/>
                        <a:pt x="124715" y="161962"/>
                      </a:cubicBezTo>
                      <a:cubicBezTo>
                        <a:pt x="104078" y="133504"/>
                        <a:pt x="39960" y="76201"/>
                        <a:pt x="6624" y="51498"/>
                      </a:cubicBezTo>
                      <a:cubicBezTo>
                        <a:pt x="-3675" y="43832"/>
                        <a:pt x="-1585" y="27880"/>
                        <a:pt x="10263" y="22924"/>
                      </a:cubicBezTo>
                      <a:cubicBezTo>
                        <a:pt x="55758" y="3913"/>
                        <a:pt x="150153" y="19517"/>
                        <a:pt x="187827" y="59358"/>
                      </a:cubicBezTo>
                      <a:cubicBezTo>
                        <a:pt x="193673" y="38644"/>
                        <a:pt x="199365" y="22072"/>
                        <a:pt x="203469" y="10921"/>
                      </a:cubicBezTo>
                      <a:cubicBezTo>
                        <a:pt x="206140" y="3719"/>
                        <a:pt x="213458" y="-1043"/>
                        <a:pt x="221047" y="196"/>
                      </a:cubicBezTo>
                      <a:cubicBezTo>
                        <a:pt x="229294" y="1590"/>
                        <a:pt x="234792" y="8791"/>
                        <a:pt x="234366" y="16729"/>
                      </a:cubicBezTo>
                      <a:lnTo>
                        <a:pt x="227823" y="135866"/>
                      </a:lnTo>
                      <a:cubicBezTo>
                        <a:pt x="226623" y="158245"/>
                        <a:pt x="231656" y="180508"/>
                        <a:pt x="242342" y="200294"/>
                      </a:cubicBezTo>
                      <a:close/>
                    </a:path>
                  </a:pathLst>
                </a:custGeom>
                <a:solidFill>
                  <a:srgbClr val="969A9E"/>
                </a:solidFill>
                <a:ln w="3868"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F57A0040-DA18-83EC-ED90-D101A4C9128C}"/>
                    </a:ext>
                  </a:extLst>
                </p:cNvPr>
                <p:cNvSpPr/>
                <p:nvPr/>
              </p:nvSpPr>
              <p:spPr>
                <a:xfrm>
                  <a:off x="1698067" y="1632987"/>
                  <a:ext cx="765234" cy="1182747"/>
                </a:xfrm>
                <a:custGeom>
                  <a:avLst/>
                  <a:gdLst>
                    <a:gd name="connsiteX0" fmla="*/ 765195 w 765234"/>
                    <a:gd name="connsiteY0" fmla="*/ 149918 h 1182747"/>
                    <a:gd name="connsiteX1" fmla="*/ 765234 w 765234"/>
                    <a:gd name="connsiteY1" fmla="*/ 149918 h 1182747"/>
                    <a:gd name="connsiteX2" fmla="*/ 704717 w 765234"/>
                    <a:gd name="connsiteY2" fmla="*/ 327095 h 1182747"/>
                    <a:gd name="connsiteX3" fmla="*/ 736737 w 765234"/>
                    <a:gd name="connsiteY3" fmla="*/ 962273 h 1182747"/>
                    <a:gd name="connsiteX4" fmla="*/ 711222 w 765234"/>
                    <a:gd name="connsiteY4" fmla="*/ 1007341 h 1182747"/>
                    <a:gd name="connsiteX5" fmla="*/ 421142 w 765234"/>
                    <a:gd name="connsiteY5" fmla="*/ 1182001 h 1182747"/>
                    <a:gd name="connsiteX6" fmla="*/ 214966 w 765234"/>
                    <a:gd name="connsiteY6" fmla="*/ 1120826 h 1182747"/>
                    <a:gd name="connsiteX7" fmla="*/ 192935 w 765234"/>
                    <a:gd name="connsiteY7" fmla="*/ 1101969 h 1182747"/>
                    <a:gd name="connsiteX8" fmla="*/ 152590 w 765234"/>
                    <a:gd name="connsiteY8" fmla="*/ 679937 h 1182747"/>
                    <a:gd name="connsiteX9" fmla="*/ 81270 w 765234"/>
                    <a:gd name="connsiteY9" fmla="*/ 740144 h 1182747"/>
                    <a:gd name="connsiteX10" fmla="*/ 0 w 765234"/>
                    <a:gd name="connsiteY10" fmla="*/ 576713 h 1182747"/>
                    <a:gd name="connsiteX11" fmla="*/ 116736 w 765234"/>
                    <a:gd name="connsiteY11" fmla="*/ 443754 h 1182747"/>
                    <a:gd name="connsiteX12" fmla="*/ 248457 w 765234"/>
                    <a:gd name="connsiteY12" fmla="*/ 341575 h 1182747"/>
                    <a:gd name="connsiteX13" fmla="*/ 424123 w 765234"/>
                    <a:gd name="connsiteY13" fmla="*/ 404648 h 1182747"/>
                    <a:gd name="connsiteX14" fmla="*/ 502141 w 765234"/>
                    <a:gd name="connsiteY14" fmla="*/ 330734 h 1182747"/>
                    <a:gd name="connsiteX15" fmla="*/ 486770 w 765234"/>
                    <a:gd name="connsiteY15" fmla="*/ 287640 h 1182747"/>
                    <a:gd name="connsiteX16" fmla="*/ 548758 w 765234"/>
                    <a:gd name="connsiteY16" fmla="*/ 171485 h 1182747"/>
                    <a:gd name="connsiteX17" fmla="*/ 548758 w 765234"/>
                    <a:gd name="connsiteY17" fmla="*/ 171485 h 1182747"/>
                    <a:gd name="connsiteX18" fmla="*/ 649272 w 765234"/>
                    <a:gd name="connsiteY18" fmla="*/ 0 h 1182747"/>
                    <a:gd name="connsiteX19" fmla="*/ 765195 w 765234"/>
                    <a:gd name="connsiteY19" fmla="*/ 149957 h 118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5234" h="1182747">
                      <a:moveTo>
                        <a:pt x="765195" y="149918"/>
                      </a:moveTo>
                      <a:lnTo>
                        <a:pt x="765234" y="149918"/>
                      </a:lnTo>
                      <a:cubicBezTo>
                        <a:pt x="746030" y="199284"/>
                        <a:pt x="725122" y="255891"/>
                        <a:pt x="704717" y="327095"/>
                      </a:cubicBezTo>
                      <a:cubicBezTo>
                        <a:pt x="654150" y="503225"/>
                        <a:pt x="670180" y="762872"/>
                        <a:pt x="736737" y="962273"/>
                      </a:cubicBezTo>
                      <a:cubicBezTo>
                        <a:pt x="728722" y="977876"/>
                        <a:pt x="720243" y="992938"/>
                        <a:pt x="711222" y="1007341"/>
                      </a:cubicBezTo>
                      <a:cubicBezTo>
                        <a:pt x="649233" y="1106383"/>
                        <a:pt x="562078" y="1173599"/>
                        <a:pt x="421142" y="1182001"/>
                      </a:cubicBezTo>
                      <a:cubicBezTo>
                        <a:pt x="329340" y="1187499"/>
                        <a:pt x="267197" y="1162177"/>
                        <a:pt x="214966" y="1120826"/>
                      </a:cubicBezTo>
                      <a:cubicBezTo>
                        <a:pt x="207454" y="1114863"/>
                        <a:pt x="200098" y="1108552"/>
                        <a:pt x="192935" y="1101969"/>
                      </a:cubicBezTo>
                      <a:cubicBezTo>
                        <a:pt x="192935" y="1101969"/>
                        <a:pt x="223135" y="911861"/>
                        <a:pt x="152590" y="679937"/>
                      </a:cubicBezTo>
                      <a:cubicBezTo>
                        <a:pt x="132185" y="700109"/>
                        <a:pt x="107793" y="721559"/>
                        <a:pt x="81270" y="740144"/>
                      </a:cubicBezTo>
                      <a:cubicBezTo>
                        <a:pt x="98849" y="682570"/>
                        <a:pt x="83129" y="592084"/>
                        <a:pt x="0" y="576713"/>
                      </a:cubicBezTo>
                      <a:lnTo>
                        <a:pt x="116736" y="443754"/>
                      </a:lnTo>
                      <a:cubicBezTo>
                        <a:pt x="148834" y="404880"/>
                        <a:pt x="191928" y="373867"/>
                        <a:pt x="248457" y="341575"/>
                      </a:cubicBezTo>
                      <a:cubicBezTo>
                        <a:pt x="310678" y="391174"/>
                        <a:pt x="371040" y="407823"/>
                        <a:pt x="424123" y="404648"/>
                      </a:cubicBezTo>
                      <a:cubicBezTo>
                        <a:pt x="474496" y="401667"/>
                        <a:pt x="504387" y="369337"/>
                        <a:pt x="502141" y="330734"/>
                      </a:cubicBezTo>
                      <a:cubicBezTo>
                        <a:pt x="501135" y="314163"/>
                        <a:pt x="495327" y="299992"/>
                        <a:pt x="486770" y="287640"/>
                      </a:cubicBezTo>
                      <a:cubicBezTo>
                        <a:pt x="530406" y="275715"/>
                        <a:pt x="545893" y="223948"/>
                        <a:pt x="548758" y="171485"/>
                      </a:cubicBezTo>
                      <a:lnTo>
                        <a:pt x="548758" y="171485"/>
                      </a:lnTo>
                      <a:cubicBezTo>
                        <a:pt x="588445" y="109303"/>
                        <a:pt x="623330" y="55329"/>
                        <a:pt x="649272" y="0"/>
                      </a:cubicBezTo>
                      <a:cubicBezTo>
                        <a:pt x="700845" y="22650"/>
                        <a:pt x="746262" y="69964"/>
                        <a:pt x="765195" y="149957"/>
                      </a:cubicBezTo>
                      <a:close/>
                    </a:path>
                  </a:pathLst>
                </a:custGeom>
                <a:solidFill>
                  <a:srgbClr val="FFFFFF"/>
                </a:solidFill>
                <a:ln w="3868"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46300E22-5169-1ADB-05F4-ED4637E05CDC}"/>
                    </a:ext>
                  </a:extLst>
                </p:cNvPr>
                <p:cNvSpPr/>
                <p:nvPr/>
              </p:nvSpPr>
              <p:spPr>
                <a:xfrm>
                  <a:off x="2307653" y="1699041"/>
                  <a:ext cx="155687" cy="987672"/>
                </a:xfrm>
                <a:custGeom>
                  <a:avLst/>
                  <a:gdLst>
                    <a:gd name="connsiteX0" fmla="*/ 0 w 155687"/>
                    <a:gd name="connsiteY0" fmla="*/ 350403 h 987672"/>
                    <a:gd name="connsiteX1" fmla="*/ 68687 w 155687"/>
                    <a:gd name="connsiteY1" fmla="*/ 987672 h 987672"/>
                    <a:gd name="connsiteX2" fmla="*/ 101675 w 155687"/>
                    <a:gd name="connsiteY2" fmla="*/ 941249 h 987672"/>
                    <a:gd name="connsiteX3" fmla="*/ 127191 w 155687"/>
                    <a:gd name="connsiteY3" fmla="*/ 896180 h 987672"/>
                    <a:gd name="connsiteX4" fmla="*/ 95170 w 155687"/>
                    <a:gd name="connsiteY4" fmla="*/ 261002 h 987672"/>
                    <a:gd name="connsiteX5" fmla="*/ 155687 w 155687"/>
                    <a:gd name="connsiteY5" fmla="*/ 83826 h 987672"/>
                    <a:gd name="connsiteX6" fmla="*/ 155649 w 155687"/>
                    <a:gd name="connsiteY6" fmla="*/ 83826 h 987672"/>
                    <a:gd name="connsiteX7" fmla="*/ 119369 w 155687"/>
                    <a:gd name="connsiteY7" fmla="*/ 0 h 987672"/>
                    <a:gd name="connsiteX8" fmla="*/ 108451 w 155687"/>
                    <a:gd name="connsiteY8" fmla="*/ 25128 h 987672"/>
                    <a:gd name="connsiteX9" fmla="*/ 39 w 155687"/>
                    <a:gd name="connsiteY9" fmla="*/ 350364 h 98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687" h="987672">
                      <a:moveTo>
                        <a:pt x="0" y="350403"/>
                      </a:moveTo>
                      <a:cubicBezTo>
                        <a:pt x="0" y="558245"/>
                        <a:pt x="3988" y="783896"/>
                        <a:pt x="68687" y="987672"/>
                      </a:cubicBezTo>
                      <a:cubicBezTo>
                        <a:pt x="80457" y="973153"/>
                        <a:pt x="91415" y="957665"/>
                        <a:pt x="101675" y="941249"/>
                      </a:cubicBezTo>
                      <a:cubicBezTo>
                        <a:pt x="110696" y="926884"/>
                        <a:pt x="119176" y="911822"/>
                        <a:pt x="127191" y="896180"/>
                      </a:cubicBezTo>
                      <a:cubicBezTo>
                        <a:pt x="60633" y="696780"/>
                        <a:pt x="44604" y="437133"/>
                        <a:pt x="95170" y="261002"/>
                      </a:cubicBezTo>
                      <a:cubicBezTo>
                        <a:pt x="115575" y="189798"/>
                        <a:pt x="136483" y="133192"/>
                        <a:pt x="155687" y="83826"/>
                      </a:cubicBezTo>
                      <a:lnTo>
                        <a:pt x="155649" y="83826"/>
                      </a:lnTo>
                      <a:cubicBezTo>
                        <a:pt x="147711" y="50295"/>
                        <a:pt x="135089" y="22612"/>
                        <a:pt x="119369" y="0"/>
                      </a:cubicBezTo>
                      <a:cubicBezTo>
                        <a:pt x="115885" y="8402"/>
                        <a:pt x="112168" y="16765"/>
                        <a:pt x="108451" y="25128"/>
                      </a:cubicBezTo>
                      <a:cubicBezTo>
                        <a:pt x="65860" y="129669"/>
                        <a:pt x="39" y="234209"/>
                        <a:pt x="39" y="350364"/>
                      </a:cubicBezTo>
                      <a:close/>
                    </a:path>
                  </a:pathLst>
                </a:custGeom>
                <a:solidFill>
                  <a:srgbClr val="DAE0E5"/>
                </a:solidFill>
                <a:ln w="3868"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446E4E3D-A251-2EF9-CF87-D86F46289E13}"/>
                    </a:ext>
                  </a:extLst>
                </p:cNvPr>
                <p:cNvSpPr/>
                <p:nvPr/>
              </p:nvSpPr>
              <p:spPr>
                <a:xfrm>
                  <a:off x="1946524" y="1600696"/>
                  <a:ext cx="300851" cy="437275"/>
                </a:xfrm>
                <a:custGeom>
                  <a:avLst/>
                  <a:gdLst>
                    <a:gd name="connsiteX0" fmla="*/ 300108 w 300851"/>
                    <a:gd name="connsiteY0" fmla="*/ 159753 h 437275"/>
                    <a:gd name="connsiteX1" fmla="*/ 300301 w 300851"/>
                    <a:gd name="connsiteY1" fmla="*/ 203698 h 437275"/>
                    <a:gd name="connsiteX2" fmla="*/ 300301 w 300851"/>
                    <a:gd name="connsiteY2" fmla="*/ 203698 h 437275"/>
                    <a:gd name="connsiteX3" fmla="*/ 238313 w 300851"/>
                    <a:gd name="connsiteY3" fmla="*/ 319893 h 437275"/>
                    <a:gd name="connsiteX4" fmla="*/ 253684 w 300851"/>
                    <a:gd name="connsiteY4" fmla="*/ 362987 h 437275"/>
                    <a:gd name="connsiteX5" fmla="*/ 175666 w 300851"/>
                    <a:gd name="connsiteY5" fmla="*/ 436900 h 437275"/>
                    <a:gd name="connsiteX6" fmla="*/ 0 w 300851"/>
                    <a:gd name="connsiteY6" fmla="*/ 373828 h 437275"/>
                    <a:gd name="connsiteX7" fmla="*/ 39996 w 300851"/>
                    <a:gd name="connsiteY7" fmla="*/ 351797 h 437275"/>
                    <a:gd name="connsiteX8" fmla="*/ 64195 w 300851"/>
                    <a:gd name="connsiteY8" fmla="*/ 224219 h 437275"/>
                    <a:gd name="connsiteX9" fmla="*/ 26096 w 300851"/>
                    <a:gd name="connsiteY9" fmla="*/ 199633 h 437275"/>
                    <a:gd name="connsiteX10" fmla="*/ 18856 w 300851"/>
                    <a:gd name="connsiteY10" fmla="*/ 175008 h 437275"/>
                    <a:gd name="connsiteX11" fmla="*/ 47469 w 300851"/>
                    <a:gd name="connsiteY11" fmla="*/ 137451 h 437275"/>
                    <a:gd name="connsiteX12" fmla="*/ 92886 w 300851"/>
                    <a:gd name="connsiteY12" fmla="*/ 157817 h 437275"/>
                    <a:gd name="connsiteX13" fmla="*/ 106050 w 300851"/>
                    <a:gd name="connsiteY13" fmla="*/ 114142 h 437275"/>
                    <a:gd name="connsiteX14" fmla="*/ 73449 w 300851"/>
                    <a:gd name="connsiteY14" fmla="*/ 53703 h 437275"/>
                    <a:gd name="connsiteX15" fmla="*/ 123551 w 300851"/>
                    <a:gd name="connsiteY15" fmla="*/ 18198 h 437275"/>
                    <a:gd name="connsiteX16" fmla="*/ 195645 w 300851"/>
                    <a:gd name="connsiteY16" fmla="*/ 18314 h 437275"/>
                    <a:gd name="connsiteX17" fmla="*/ 254730 w 300851"/>
                    <a:gd name="connsiteY17" fmla="*/ 0 h 437275"/>
                    <a:gd name="connsiteX18" fmla="*/ 300069 w 300851"/>
                    <a:gd name="connsiteY18" fmla="*/ 159714 h 4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0851" h="437275">
                      <a:moveTo>
                        <a:pt x="300108" y="159753"/>
                      </a:moveTo>
                      <a:cubicBezTo>
                        <a:pt x="300959" y="173846"/>
                        <a:pt x="301153" y="188792"/>
                        <a:pt x="300301" y="203698"/>
                      </a:cubicBezTo>
                      <a:lnTo>
                        <a:pt x="300301" y="203698"/>
                      </a:lnTo>
                      <a:cubicBezTo>
                        <a:pt x="297436" y="256201"/>
                        <a:pt x="281949" y="308006"/>
                        <a:pt x="238313" y="319893"/>
                      </a:cubicBezTo>
                      <a:cubicBezTo>
                        <a:pt x="246870" y="332244"/>
                        <a:pt x="252677" y="346415"/>
                        <a:pt x="253684" y="362987"/>
                      </a:cubicBezTo>
                      <a:cubicBezTo>
                        <a:pt x="255968" y="401589"/>
                        <a:pt x="226039" y="433880"/>
                        <a:pt x="175666" y="436900"/>
                      </a:cubicBezTo>
                      <a:cubicBezTo>
                        <a:pt x="122583" y="440075"/>
                        <a:pt x="62259" y="423426"/>
                        <a:pt x="0" y="373828"/>
                      </a:cubicBezTo>
                      <a:cubicBezTo>
                        <a:pt x="12661" y="366588"/>
                        <a:pt x="25980" y="359270"/>
                        <a:pt x="39996" y="351797"/>
                      </a:cubicBezTo>
                      <a:cubicBezTo>
                        <a:pt x="54826" y="310329"/>
                        <a:pt x="59936" y="267623"/>
                        <a:pt x="64195" y="224219"/>
                      </a:cubicBezTo>
                      <a:cubicBezTo>
                        <a:pt x="50760" y="218063"/>
                        <a:pt x="37944" y="209622"/>
                        <a:pt x="26096" y="199633"/>
                      </a:cubicBezTo>
                      <a:cubicBezTo>
                        <a:pt x="22108" y="191502"/>
                        <a:pt x="19321" y="183139"/>
                        <a:pt x="18856" y="175008"/>
                      </a:cubicBezTo>
                      <a:cubicBezTo>
                        <a:pt x="17772" y="156888"/>
                        <a:pt x="27064" y="138651"/>
                        <a:pt x="47469" y="137451"/>
                      </a:cubicBezTo>
                      <a:cubicBezTo>
                        <a:pt x="62259" y="136560"/>
                        <a:pt x="79876" y="144536"/>
                        <a:pt x="92886" y="157817"/>
                      </a:cubicBezTo>
                      <a:cubicBezTo>
                        <a:pt x="100746" y="144459"/>
                        <a:pt x="106902" y="129126"/>
                        <a:pt x="106050" y="114142"/>
                      </a:cubicBezTo>
                      <a:cubicBezTo>
                        <a:pt x="104385" y="85955"/>
                        <a:pt x="74688" y="74185"/>
                        <a:pt x="73449" y="53703"/>
                      </a:cubicBezTo>
                      <a:cubicBezTo>
                        <a:pt x="72288" y="33879"/>
                        <a:pt x="97493" y="22495"/>
                        <a:pt x="123551" y="18198"/>
                      </a:cubicBezTo>
                      <a:cubicBezTo>
                        <a:pt x="145814" y="17462"/>
                        <a:pt x="171330" y="19746"/>
                        <a:pt x="195645" y="18314"/>
                      </a:cubicBezTo>
                      <a:cubicBezTo>
                        <a:pt x="215314" y="17114"/>
                        <a:pt x="241836" y="12506"/>
                        <a:pt x="254730" y="0"/>
                      </a:cubicBezTo>
                      <a:cubicBezTo>
                        <a:pt x="281678" y="49715"/>
                        <a:pt x="296700" y="103843"/>
                        <a:pt x="300069" y="159714"/>
                      </a:cubicBezTo>
                      <a:close/>
                    </a:path>
                  </a:pathLst>
                </a:custGeom>
                <a:solidFill>
                  <a:srgbClr val="969A9E"/>
                </a:solidFill>
                <a:ln w="3868" cap="flat">
                  <a:no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699907B8-35F9-7315-B593-E5397634F0AA}"/>
                    </a:ext>
                  </a:extLst>
                </p:cNvPr>
                <p:cNvSpPr/>
                <p:nvPr/>
              </p:nvSpPr>
              <p:spPr>
                <a:xfrm>
                  <a:off x="1906416" y="1504765"/>
                  <a:ext cx="302705" cy="295602"/>
                </a:xfrm>
                <a:custGeom>
                  <a:avLst/>
                  <a:gdLst>
                    <a:gd name="connsiteX0" fmla="*/ 302659 w 302705"/>
                    <a:gd name="connsiteY0" fmla="*/ 76726 h 295602"/>
                    <a:gd name="connsiteX1" fmla="*/ 294876 w 302705"/>
                    <a:gd name="connsiteY1" fmla="*/ 95969 h 295602"/>
                    <a:gd name="connsiteX2" fmla="*/ 235792 w 302705"/>
                    <a:gd name="connsiteY2" fmla="*/ 114283 h 295602"/>
                    <a:gd name="connsiteX3" fmla="*/ 163698 w 302705"/>
                    <a:gd name="connsiteY3" fmla="*/ 114167 h 295602"/>
                    <a:gd name="connsiteX4" fmla="*/ 113596 w 302705"/>
                    <a:gd name="connsiteY4" fmla="*/ 149672 h 295602"/>
                    <a:gd name="connsiteX5" fmla="*/ 146197 w 302705"/>
                    <a:gd name="connsiteY5" fmla="*/ 210112 h 295602"/>
                    <a:gd name="connsiteX6" fmla="*/ 133033 w 302705"/>
                    <a:gd name="connsiteY6" fmla="*/ 253786 h 295602"/>
                    <a:gd name="connsiteX7" fmla="*/ 87616 w 302705"/>
                    <a:gd name="connsiteY7" fmla="*/ 233420 h 295602"/>
                    <a:gd name="connsiteX8" fmla="*/ 59003 w 302705"/>
                    <a:gd name="connsiteY8" fmla="*/ 270977 h 295602"/>
                    <a:gd name="connsiteX9" fmla="*/ 66243 w 302705"/>
                    <a:gd name="connsiteY9" fmla="*/ 295602 h 295602"/>
                    <a:gd name="connsiteX10" fmla="*/ 228 w 302705"/>
                    <a:gd name="connsiteY10" fmla="*/ 172516 h 295602"/>
                    <a:gd name="connsiteX11" fmla="*/ 22801 w 302705"/>
                    <a:gd name="connsiteY11" fmla="*/ 98292 h 295602"/>
                    <a:gd name="connsiteX12" fmla="*/ 136750 w 302705"/>
                    <a:gd name="connsiteY12" fmla="*/ 257 h 295602"/>
                    <a:gd name="connsiteX13" fmla="*/ 189639 w 302705"/>
                    <a:gd name="connsiteY13" fmla="*/ 4438 h 295602"/>
                    <a:gd name="connsiteX14" fmla="*/ 302620 w 302705"/>
                    <a:gd name="connsiteY14" fmla="*/ 76765 h 29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705" h="295602">
                      <a:moveTo>
                        <a:pt x="302659" y="76726"/>
                      </a:moveTo>
                      <a:cubicBezTo>
                        <a:pt x="303123" y="84625"/>
                        <a:pt x="300103" y="90897"/>
                        <a:pt x="294876" y="95969"/>
                      </a:cubicBezTo>
                      <a:cubicBezTo>
                        <a:pt x="281983" y="108475"/>
                        <a:pt x="255461" y="113083"/>
                        <a:pt x="235792" y="114283"/>
                      </a:cubicBezTo>
                      <a:cubicBezTo>
                        <a:pt x="211438" y="115716"/>
                        <a:pt x="185961" y="113431"/>
                        <a:pt x="163698" y="114167"/>
                      </a:cubicBezTo>
                      <a:cubicBezTo>
                        <a:pt x="137640" y="118465"/>
                        <a:pt x="112434" y="129809"/>
                        <a:pt x="113596" y="149672"/>
                      </a:cubicBezTo>
                      <a:cubicBezTo>
                        <a:pt x="114835" y="170154"/>
                        <a:pt x="144493" y="181886"/>
                        <a:pt x="146197" y="210112"/>
                      </a:cubicBezTo>
                      <a:cubicBezTo>
                        <a:pt x="147088" y="225096"/>
                        <a:pt x="140893" y="240428"/>
                        <a:pt x="133033" y="253786"/>
                      </a:cubicBezTo>
                      <a:cubicBezTo>
                        <a:pt x="120023" y="240506"/>
                        <a:pt x="102406" y="232568"/>
                        <a:pt x="87616" y="233420"/>
                      </a:cubicBezTo>
                      <a:cubicBezTo>
                        <a:pt x="67211" y="234620"/>
                        <a:pt x="57919" y="252857"/>
                        <a:pt x="59003" y="270977"/>
                      </a:cubicBezTo>
                      <a:cubicBezTo>
                        <a:pt x="59467" y="279108"/>
                        <a:pt x="62255" y="287471"/>
                        <a:pt x="66243" y="295602"/>
                      </a:cubicBezTo>
                      <a:cubicBezTo>
                        <a:pt x="29538" y="264472"/>
                        <a:pt x="2899" y="217700"/>
                        <a:pt x="228" y="172516"/>
                      </a:cubicBezTo>
                      <a:cubicBezTo>
                        <a:pt x="-1360" y="146071"/>
                        <a:pt x="5261" y="120168"/>
                        <a:pt x="22801" y="98292"/>
                      </a:cubicBezTo>
                      <a:cubicBezTo>
                        <a:pt x="20555" y="33865"/>
                        <a:pt x="76387" y="3858"/>
                        <a:pt x="136750" y="257"/>
                      </a:cubicBezTo>
                      <a:cubicBezTo>
                        <a:pt x="151346" y="-634"/>
                        <a:pt x="170125" y="799"/>
                        <a:pt x="189639" y="4438"/>
                      </a:cubicBezTo>
                      <a:cubicBezTo>
                        <a:pt x="228048" y="17719"/>
                        <a:pt x="299716" y="28250"/>
                        <a:pt x="302620" y="76765"/>
                      </a:cubicBezTo>
                      <a:close/>
                    </a:path>
                  </a:pathLst>
                </a:custGeom>
                <a:solidFill>
                  <a:srgbClr val="3A3A3A"/>
                </a:solidFill>
                <a:ln w="3868" cap="flat">
                  <a:no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CDCD1618-B18A-23B6-EBD8-A940CF486176}"/>
                    </a:ext>
                  </a:extLst>
                </p:cNvPr>
                <p:cNvSpPr/>
                <p:nvPr/>
              </p:nvSpPr>
              <p:spPr>
                <a:xfrm>
                  <a:off x="1556175" y="3853769"/>
                  <a:ext cx="244897" cy="334720"/>
                </a:xfrm>
                <a:custGeom>
                  <a:avLst/>
                  <a:gdLst>
                    <a:gd name="connsiteX0" fmla="*/ 176662 w 244897"/>
                    <a:gd name="connsiteY0" fmla="*/ 144537 h 334720"/>
                    <a:gd name="connsiteX1" fmla="*/ 235011 w 244897"/>
                    <a:gd name="connsiteY1" fmla="*/ 333986 h 334720"/>
                    <a:gd name="connsiteX2" fmla="*/ 68482 w 244897"/>
                    <a:gd name="connsiteY2" fmla="*/ 181319 h 334720"/>
                    <a:gd name="connsiteX3" fmla="*/ 144 w 244897"/>
                    <a:gd name="connsiteY3" fmla="*/ 74572 h 334720"/>
                    <a:gd name="connsiteX4" fmla="*/ 64920 w 244897"/>
                    <a:gd name="connsiteY4" fmla="*/ 0 h 334720"/>
                    <a:gd name="connsiteX5" fmla="*/ 176623 w 244897"/>
                    <a:gd name="connsiteY5" fmla="*/ 144537 h 3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897" h="334720">
                      <a:moveTo>
                        <a:pt x="176662" y="144537"/>
                      </a:moveTo>
                      <a:cubicBezTo>
                        <a:pt x="192459" y="229446"/>
                        <a:pt x="272491" y="326475"/>
                        <a:pt x="235011" y="333986"/>
                      </a:cubicBezTo>
                      <a:cubicBezTo>
                        <a:pt x="186961" y="343589"/>
                        <a:pt x="89855" y="257130"/>
                        <a:pt x="68482" y="181319"/>
                      </a:cubicBezTo>
                      <a:cubicBezTo>
                        <a:pt x="47110" y="105547"/>
                        <a:pt x="-3031" y="118324"/>
                        <a:pt x="144" y="74572"/>
                      </a:cubicBezTo>
                      <a:cubicBezTo>
                        <a:pt x="2699" y="39571"/>
                        <a:pt x="28525" y="18895"/>
                        <a:pt x="64920" y="0"/>
                      </a:cubicBezTo>
                      <a:cubicBezTo>
                        <a:pt x="55318" y="62105"/>
                        <a:pt x="102864" y="145853"/>
                        <a:pt x="176623" y="144537"/>
                      </a:cubicBezTo>
                      <a:close/>
                    </a:path>
                  </a:pathLst>
                </a:custGeom>
                <a:solidFill>
                  <a:srgbClr val="DAE0E5"/>
                </a:solidFill>
                <a:ln w="3868" cap="flat">
                  <a:no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A460F5F2-F9D9-449E-FF14-6CE404AE445A}"/>
                    </a:ext>
                  </a:extLst>
                </p:cNvPr>
                <p:cNvSpPr/>
                <p:nvPr/>
              </p:nvSpPr>
              <p:spPr>
                <a:xfrm>
                  <a:off x="1110271" y="2072890"/>
                  <a:ext cx="675577" cy="350196"/>
                </a:xfrm>
                <a:custGeom>
                  <a:avLst/>
                  <a:gdLst>
                    <a:gd name="connsiteX0" fmla="*/ 587874 w 675577"/>
                    <a:gd name="connsiteY0" fmla="*/ 136771 h 350196"/>
                    <a:gd name="connsiteX1" fmla="*/ 669144 w 675577"/>
                    <a:gd name="connsiteY1" fmla="*/ 300203 h 350196"/>
                    <a:gd name="connsiteX2" fmla="*/ 578581 w 675577"/>
                    <a:gd name="connsiteY2" fmla="*/ 344497 h 350196"/>
                    <a:gd name="connsiteX3" fmla="*/ 232747 w 675577"/>
                    <a:gd name="connsiteY3" fmla="*/ 228883 h 350196"/>
                    <a:gd name="connsiteX4" fmla="*/ 185007 w 675577"/>
                    <a:gd name="connsiteY4" fmla="*/ 215641 h 350196"/>
                    <a:gd name="connsiteX5" fmla="*/ 166383 w 675577"/>
                    <a:gd name="connsiteY5" fmla="*/ 215990 h 350196"/>
                    <a:gd name="connsiteX6" fmla="*/ 40045 w 675577"/>
                    <a:gd name="connsiteY6" fmla="*/ 248320 h 350196"/>
                    <a:gd name="connsiteX7" fmla="*/ 7018 w 675577"/>
                    <a:gd name="connsiteY7" fmla="*/ 232213 h 350196"/>
                    <a:gd name="connsiteX8" fmla="*/ 46162 w 675577"/>
                    <a:gd name="connsiteY8" fmla="*/ 99950 h 350196"/>
                    <a:gd name="connsiteX9" fmla="*/ 154961 w 675577"/>
                    <a:gd name="connsiteY9" fmla="*/ 80087 h 350196"/>
                    <a:gd name="connsiteX10" fmla="*/ 165028 w 675577"/>
                    <a:gd name="connsiteY10" fmla="*/ 69478 h 350196"/>
                    <a:gd name="connsiteX11" fmla="*/ 173082 w 675577"/>
                    <a:gd name="connsiteY11" fmla="*/ 5012 h 350196"/>
                    <a:gd name="connsiteX12" fmla="*/ 190621 w 675577"/>
                    <a:gd name="connsiteY12" fmla="*/ 5748 h 350196"/>
                    <a:gd name="connsiteX13" fmla="*/ 254623 w 675577"/>
                    <a:gd name="connsiteY13" fmla="*/ 99989 h 350196"/>
                    <a:gd name="connsiteX14" fmla="*/ 327027 w 675577"/>
                    <a:gd name="connsiteY14" fmla="*/ 147884 h 350196"/>
                    <a:gd name="connsiteX15" fmla="*/ 493981 w 675577"/>
                    <a:gd name="connsiteY15" fmla="*/ 186176 h 350196"/>
                    <a:gd name="connsiteX16" fmla="*/ 568747 w 675577"/>
                    <a:gd name="connsiteY16" fmla="*/ 158415 h 350196"/>
                    <a:gd name="connsiteX17" fmla="*/ 587796 w 675577"/>
                    <a:gd name="connsiteY17" fmla="*/ 136733 h 35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5577" h="350196">
                      <a:moveTo>
                        <a:pt x="587874" y="136771"/>
                      </a:moveTo>
                      <a:cubicBezTo>
                        <a:pt x="671003" y="152143"/>
                        <a:pt x="686722" y="242628"/>
                        <a:pt x="669144" y="300203"/>
                      </a:cubicBezTo>
                      <a:cubicBezTo>
                        <a:pt x="640802" y="320065"/>
                        <a:pt x="609905" y="336598"/>
                        <a:pt x="578581" y="344497"/>
                      </a:cubicBezTo>
                      <a:cubicBezTo>
                        <a:pt x="478339" y="369818"/>
                        <a:pt x="334073" y="307094"/>
                        <a:pt x="232747" y="228883"/>
                      </a:cubicBezTo>
                      <a:cubicBezTo>
                        <a:pt x="219157" y="218390"/>
                        <a:pt x="202121" y="213938"/>
                        <a:pt x="185007" y="215641"/>
                      </a:cubicBezTo>
                      <a:cubicBezTo>
                        <a:pt x="178425" y="216261"/>
                        <a:pt x="172191" y="216454"/>
                        <a:pt x="166383" y="215990"/>
                      </a:cubicBezTo>
                      <a:cubicBezTo>
                        <a:pt x="128052" y="213124"/>
                        <a:pt x="71716" y="234613"/>
                        <a:pt x="40045" y="248320"/>
                      </a:cubicBezTo>
                      <a:cubicBezTo>
                        <a:pt x="26416" y="254244"/>
                        <a:pt x="10851" y="246577"/>
                        <a:pt x="7018" y="232213"/>
                      </a:cubicBezTo>
                      <a:cubicBezTo>
                        <a:pt x="-2972" y="194888"/>
                        <a:pt x="-10754" y="128989"/>
                        <a:pt x="46162" y="99950"/>
                      </a:cubicBezTo>
                      <a:cubicBezTo>
                        <a:pt x="98200" y="73428"/>
                        <a:pt x="135060" y="75248"/>
                        <a:pt x="154961" y="80087"/>
                      </a:cubicBezTo>
                      <a:cubicBezTo>
                        <a:pt x="161311" y="81636"/>
                        <a:pt x="166848" y="75790"/>
                        <a:pt x="165028" y="69478"/>
                      </a:cubicBezTo>
                      <a:cubicBezTo>
                        <a:pt x="160653" y="54262"/>
                        <a:pt x="158330" y="30566"/>
                        <a:pt x="173082" y="5012"/>
                      </a:cubicBezTo>
                      <a:cubicBezTo>
                        <a:pt x="177108" y="-1957"/>
                        <a:pt x="187291" y="-1609"/>
                        <a:pt x="190621" y="5748"/>
                      </a:cubicBezTo>
                      <a:cubicBezTo>
                        <a:pt x="206922" y="41911"/>
                        <a:pt x="227094" y="70175"/>
                        <a:pt x="254623" y="99989"/>
                      </a:cubicBezTo>
                      <a:cubicBezTo>
                        <a:pt x="274486" y="121594"/>
                        <a:pt x="299304" y="138165"/>
                        <a:pt x="327027" y="147884"/>
                      </a:cubicBezTo>
                      <a:cubicBezTo>
                        <a:pt x="385801" y="168559"/>
                        <a:pt x="451352" y="180175"/>
                        <a:pt x="493981" y="186176"/>
                      </a:cubicBezTo>
                      <a:cubicBezTo>
                        <a:pt x="521975" y="190126"/>
                        <a:pt x="550123" y="179672"/>
                        <a:pt x="568747" y="158415"/>
                      </a:cubicBezTo>
                      <a:lnTo>
                        <a:pt x="587796" y="136733"/>
                      </a:lnTo>
                      <a:close/>
                    </a:path>
                  </a:pathLst>
                </a:custGeom>
                <a:solidFill>
                  <a:srgbClr val="969A9E"/>
                </a:solidFill>
                <a:ln w="3868" cap="flat">
                  <a:noFill/>
                  <a:prstDash val="solid"/>
                  <a:miter/>
                </a:ln>
              </p:spPr>
              <p:txBody>
                <a:bodyPr rtlCol="0" anchor="ctr"/>
                <a:lstStyle/>
                <a:p>
                  <a:endParaRPr lang="en-GB"/>
                </a:p>
              </p:txBody>
            </p:sp>
          </p:grpSp>
          <p:grpSp>
            <p:nvGrpSpPr>
              <p:cNvPr id="99" name="Graphic 6">
                <a:extLst>
                  <a:ext uri="{FF2B5EF4-FFF2-40B4-BE49-F238E27FC236}">
                    <a16:creationId xmlns:a16="http://schemas.microsoft.com/office/drawing/2014/main" id="{CA1DC94B-CB8A-5979-C197-6D7B0B4B2438}"/>
                  </a:ext>
                  <a:ext uri="{C183D7F6-B498-43B3-948B-1728B52AA6E4}">
                    <adec:decorative xmlns:adec="http://schemas.microsoft.com/office/drawing/2017/decorative" val="1"/>
                  </a:ext>
                </a:extLst>
              </p:cNvPr>
              <p:cNvGrpSpPr/>
              <p:nvPr/>
            </p:nvGrpSpPr>
            <p:grpSpPr>
              <a:xfrm>
                <a:off x="1110271" y="923660"/>
                <a:ext cx="1831017" cy="3317143"/>
                <a:chOff x="1110271" y="923660"/>
                <a:chExt cx="1831017" cy="3317143"/>
              </a:xfrm>
              <a:noFill/>
            </p:grpSpPr>
            <p:sp>
              <p:nvSpPr>
                <p:cNvPr id="100" name="Freeform: Shape 99">
                  <a:extLst>
                    <a:ext uri="{FF2B5EF4-FFF2-40B4-BE49-F238E27FC236}">
                      <a16:creationId xmlns:a16="http://schemas.microsoft.com/office/drawing/2014/main" id="{897F4598-57DA-B12A-5CA5-518F82F7605A}"/>
                    </a:ext>
                  </a:extLst>
                </p:cNvPr>
                <p:cNvSpPr/>
                <p:nvPr/>
              </p:nvSpPr>
              <p:spPr>
                <a:xfrm>
                  <a:off x="1110271" y="923660"/>
                  <a:ext cx="1432752" cy="1892112"/>
                </a:xfrm>
                <a:custGeom>
                  <a:avLst/>
                  <a:gdLst>
                    <a:gd name="connsiteX0" fmla="*/ 1136555 w 1432752"/>
                    <a:gd name="connsiteY0" fmla="*/ 880734 h 1892112"/>
                    <a:gd name="connsiteX1" fmla="*/ 1237068 w 1432752"/>
                    <a:gd name="connsiteY1" fmla="*/ 709327 h 1892112"/>
                    <a:gd name="connsiteX2" fmla="*/ 1275632 w 1432752"/>
                    <a:gd name="connsiteY2" fmla="*/ 595107 h 1892112"/>
                    <a:gd name="connsiteX3" fmla="*/ 1265797 w 1432752"/>
                    <a:gd name="connsiteY3" fmla="*/ 213109 h 1892112"/>
                    <a:gd name="connsiteX4" fmla="*/ 1245896 w 1432752"/>
                    <a:gd name="connsiteY4" fmla="*/ 161962 h 1892112"/>
                    <a:gd name="connsiteX5" fmla="*/ 1127804 w 1432752"/>
                    <a:gd name="connsiteY5" fmla="*/ 51498 h 1892112"/>
                    <a:gd name="connsiteX6" fmla="*/ 1131444 w 1432752"/>
                    <a:gd name="connsiteY6" fmla="*/ 22924 h 1892112"/>
                    <a:gd name="connsiteX7" fmla="*/ 1309007 w 1432752"/>
                    <a:gd name="connsiteY7" fmla="*/ 59358 h 1892112"/>
                    <a:gd name="connsiteX8" fmla="*/ 1324650 w 1432752"/>
                    <a:gd name="connsiteY8" fmla="*/ 10921 h 1892112"/>
                    <a:gd name="connsiteX9" fmla="*/ 1342228 w 1432752"/>
                    <a:gd name="connsiteY9" fmla="*/ 196 h 1892112"/>
                    <a:gd name="connsiteX10" fmla="*/ 1355547 w 1432752"/>
                    <a:gd name="connsiteY10" fmla="*/ 16729 h 1892112"/>
                    <a:gd name="connsiteX11" fmla="*/ 1349004 w 1432752"/>
                    <a:gd name="connsiteY11" fmla="*/ 135866 h 1892112"/>
                    <a:gd name="connsiteX12" fmla="*/ 1363523 w 1432752"/>
                    <a:gd name="connsiteY12" fmla="*/ 200294 h 1892112"/>
                    <a:gd name="connsiteX13" fmla="*/ 1427796 w 1432752"/>
                    <a:gd name="connsiteY13" fmla="*/ 613885 h 1892112"/>
                    <a:gd name="connsiteX14" fmla="*/ 1353108 w 1432752"/>
                    <a:gd name="connsiteY14" fmla="*/ 859284 h 1892112"/>
                    <a:gd name="connsiteX15" fmla="*/ 1292591 w 1432752"/>
                    <a:gd name="connsiteY15" fmla="*/ 1036460 h 1892112"/>
                    <a:gd name="connsiteX16" fmla="*/ 1324611 w 1432752"/>
                    <a:gd name="connsiteY16" fmla="*/ 1671638 h 1892112"/>
                    <a:gd name="connsiteX17" fmla="*/ 1299095 w 1432752"/>
                    <a:gd name="connsiteY17" fmla="*/ 1716707 h 1892112"/>
                    <a:gd name="connsiteX18" fmla="*/ 1009016 w 1432752"/>
                    <a:gd name="connsiteY18" fmla="*/ 1891366 h 1892112"/>
                    <a:gd name="connsiteX19" fmla="*/ 802839 w 1432752"/>
                    <a:gd name="connsiteY19" fmla="*/ 1830191 h 1892112"/>
                    <a:gd name="connsiteX20" fmla="*/ 780808 w 1432752"/>
                    <a:gd name="connsiteY20" fmla="*/ 1811335 h 1892112"/>
                    <a:gd name="connsiteX21" fmla="*/ 740464 w 1432752"/>
                    <a:gd name="connsiteY21" fmla="*/ 1389302 h 1892112"/>
                    <a:gd name="connsiteX22" fmla="*/ 669144 w 1432752"/>
                    <a:gd name="connsiteY22" fmla="*/ 1449510 h 1892112"/>
                    <a:gd name="connsiteX23" fmla="*/ 578581 w 1432752"/>
                    <a:gd name="connsiteY23" fmla="*/ 1493804 h 1892112"/>
                    <a:gd name="connsiteX24" fmla="*/ 232747 w 1432752"/>
                    <a:gd name="connsiteY24" fmla="*/ 1378190 h 1892112"/>
                    <a:gd name="connsiteX25" fmla="*/ 185007 w 1432752"/>
                    <a:gd name="connsiteY25" fmla="*/ 1364948 h 1892112"/>
                    <a:gd name="connsiteX26" fmla="*/ 166383 w 1432752"/>
                    <a:gd name="connsiteY26" fmla="*/ 1365297 h 1892112"/>
                    <a:gd name="connsiteX27" fmla="*/ 40045 w 1432752"/>
                    <a:gd name="connsiteY27" fmla="*/ 1397627 h 1892112"/>
                    <a:gd name="connsiteX28" fmla="*/ 7018 w 1432752"/>
                    <a:gd name="connsiteY28" fmla="*/ 1381520 h 1892112"/>
                    <a:gd name="connsiteX29" fmla="*/ 46162 w 1432752"/>
                    <a:gd name="connsiteY29" fmla="*/ 1249257 h 1892112"/>
                    <a:gd name="connsiteX30" fmla="*/ 154961 w 1432752"/>
                    <a:gd name="connsiteY30" fmla="*/ 1229395 h 1892112"/>
                    <a:gd name="connsiteX31" fmla="*/ 165028 w 1432752"/>
                    <a:gd name="connsiteY31" fmla="*/ 1218786 h 1892112"/>
                    <a:gd name="connsiteX32" fmla="*/ 173082 w 1432752"/>
                    <a:gd name="connsiteY32" fmla="*/ 1154319 h 1892112"/>
                    <a:gd name="connsiteX33" fmla="*/ 190621 w 1432752"/>
                    <a:gd name="connsiteY33" fmla="*/ 1155055 h 1892112"/>
                    <a:gd name="connsiteX34" fmla="*/ 254623 w 1432752"/>
                    <a:gd name="connsiteY34" fmla="*/ 1249296 h 1892112"/>
                    <a:gd name="connsiteX35" fmla="*/ 327027 w 1432752"/>
                    <a:gd name="connsiteY35" fmla="*/ 1297191 h 1892112"/>
                    <a:gd name="connsiteX36" fmla="*/ 493981 w 1432752"/>
                    <a:gd name="connsiteY36" fmla="*/ 1335484 h 1892112"/>
                    <a:gd name="connsiteX37" fmla="*/ 568747 w 1432752"/>
                    <a:gd name="connsiteY37" fmla="*/ 1307722 h 1892112"/>
                    <a:gd name="connsiteX38" fmla="*/ 587796 w 1432752"/>
                    <a:gd name="connsiteY38" fmla="*/ 1286040 h 1892112"/>
                    <a:gd name="connsiteX39" fmla="*/ 704533 w 1432752"/>
                    <a:gd name="connsiteY39" fmla="*/ 1153080 h 1892112"/>
                    <a:gd name="connsiteX40" fmla="*/ 836253 w 1432752"/>
                    <a:gd name="connsiteY40" fmla="*/ 1050902 h 1892112"/>
                    <a:gd name="connsiteX41" fmla="*/ 876250 w 1432752"/>
                    <a:gd name="connsiteY41" fmla="*/ 1028871 h 1892112"/>
                    <a:gd name="connsiteX42" fmla="*/ 900449 w 1432752"/>
                    <a:gd name="connsiteY42" fmla="*/ 901293 h 1892112"/>
                    <a:gd name="connsiteX43" fmla="*/ 862350 w 1432752"/>
                    <a:gd name="connsiteY43" fmla="*/ 876707 h 1892112"/>
                    <a:gd name="connsiteX44" fmla="*/ 796335 w 1432752"/>
                    <a:gd name="connsiteY44" fmla="*/ 753621 h 1892112"/>
                    <a:gd name="connsiteX45" fmla="*/ 818907 w 1432752"/>
                    <a:gd name="connsiteY45" fmla="*/ 679397 h 1892112"/>
                    <a:gd name="connsiteX46" fmla="*/ 932856 w 1432752"/>
                    <a:gd name="connsiteY46" fmla="*/ 581362 h 1892112"/>
                    <a:gd name="connsiteX47" fmla="*/ 985746 w 1432752"/>
                    <a:gd name="connsiteY47" fmla="*/ 585543 h 1892112"/>
                    <a:gd name="connsiteX48" fmla="*/ 1098727 w 1432752"/>
                    <a:gd name="connsiteY48" fmla="*/ 657870 h 1892112"/>
                    <a:gd name="connsiteX49" fmla="*/ 1090944 w 1432752"/>
                    <a:gd name="connsiteY49" fmla="*/ 677113 h 1892112"/>
                    <a:gd name="connsiteX50" fmla="*/ 1031860 w 1432752"/>
                    <a:gd name="connsiteY50" fmla="*/ 695427 h 1892112"/>
                    <a:gd name="connsiteX51" fmla="*/ 959766 w 1432752"/>
                    <a:gd name="connsiteY51" fmla="*/ 695311 h 1892112"/>
                    <a:gd name="connsiteX52" fmla="*/ 909664 w 1432752"/>
                    <a:gd name="connsiteY52" fmla="*/ 730816 h 1892112"/>
                    <a:gd name="connsiteX53" fmla="*/ 942265 w 1432752"/>
                    <a:gd name="connsiteY53" fmla="*/ 791255 h 1892112"/>
                    <a:gd name="connsiteX54" fmla="*/ 929101 w 1432752"/>
                    <a:gd name="connsiteY54" fmla="*/ 834930 h 1892112"/>
                    <a:gd name="connsiteX55" fmla="*/ 883684 w 1432752"/>
                    <a:gd name="connsiteY55" fmla="*/ 814564 h 1892112"/>
                    <a:gd name="connsiteX56" fmla="*/ 855071 w 1432752"/>
                    <a:gd name="connsiteY56" fmla="*/ 852121 h 1892112"/>
                    <a:gd name="connsiteX57" fmla="*/ 862311 w 1432752"/>
                    <a:gd name="connsiteY57" fmla="*/ 876746 h 18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432752" h="1892112">
                      <a:moveTo>
                        <a:pt x="1136555" y="880734"/>
                      </a:moveTo>
                      <a:cubicBezTo>
                        <a:pt x="1176241" y="818590"/>
                        <a:pt x="1211127" y="764617"/>
                        <a:pt x="1237068" y="709327"/>
                      </a:cubicBezTo>
                      <a:cubicBezTo>
                        <a:pt x="1254220" y="672699"/>
                        <a:pt x="1267501" y="635568"/>
                        <a:pt x="1275632" y="595107"/>
                      </a:cubicBezTo>
                      <a:cubicBezTo>
                        <a:pt x="1295417" y="495949"/>
                        <a:pt x="1274393" y="287798"/>
                        <a:pt x="1265797" y="213109"/>
                      </a:cubicBezTo>
                      <a:cubicBezTo>
                        <a:pt x="1263629" y="194641"/>
                        <a:pt x="1256815" y="177062"/>
                        <a:pt x="1245896" y="161962"/>
                      </a:cubicBezTo>
                      <a:cubicBezTo>
                        <a:pt x="1225259" y="133504"/>
                        <a:pt x="1161141" y="76201"/>
                        <a:pt x="1127804" y="51498"/>
                      </a:cubicBezTo>
                      <a:cubicBezTo>
                        <a:pt x="1117505" y="43832"/>
                        <a:pt x="1119596" y="27880"/>
                        <a:pt x="1131444" y="22924"/>
                      </a:cubicBezTo>
                      <a:cubicBezTo>
                        <a:pt x="1176938" y="3913"/>
                        <a:pt x="1271334" y="19517"/>
                        <a:pt x="1309007" y="59358"/>
                      </a:cubicBezTo>
                      <a:cubicBezTo>
                        <a:pt x="1314854" y="38644"/>
                        <a:pt x="1320545" y="22072"/>
                        <a:pt x="1324650" y="10921"/>
                      </a:cubicBezTo>
                      <a:cubicBezTo>
                        <a:pt x="1327321" y="3719"/>
                        <a:pt x="1334639" y="-1043"/>
                        <a:pt x="1342228" y="196"/>
                      </a:cubicBezTo>
                      <a:cubicBezTo>
                        <a:pt x="1350475" y="1590"/>
                        <a:pt x="1355973" y="8791"/>
                        <a:pt x="1355547" y="16729"/>
                      </a:cubicBezTo>
                      <a:lnTo>
                        <a:pt x="1349004" y="135866"/>
                      </a:lnTo>
                      <a:cubicBezTo>
                        <a:pt x="1347803" y="158245"/>
                        <a:pt x="1352837" y="180508"/>
                        <a:pt x="1363523" y="200294"/>
                      </a:cubicBezTo>
                      <a:cubicBezTo>
                        <a:pt x="1428222" y="320011"/>
                        <a:pt x="1441696" y="488670"/>
                        <a:pt x="1427796" y="613885"/>
                      </a:cubicBezTo>
                      <a:cubicBezTo>
                        <a:pt x="1418039" y="701660"/>
                        <a:pt x="1388497" y="768024"/>
                        <a:pt x="1353108" y="859284"/>
                      </a:cubicBezTo>
                      <a:cubicBezTo>
                        <a:pt x="1333903" y="908650"/>
                        <a:pt x="1312995" y="965256"/>
                        <a:pt x="1292591" y="1036460"/>
                      </a:cubicBezTo>
                      <a:cubicBezTo>
                        <a:pt x="1242024" y="1212591"/>
                        <a:pt x="1258054" y="1472238"/>
                        <a:pt x="1324611" y="1671638"/>
                      </a:cubicBezTo>
                      <a:cubicBezTo>
                        <a:pt x="1316596" y="1687242"/>
                        <a:pt x="1308117" y="1702303"/>
                        <a:pt x="1299095" y="1716707"/>
                      </a:cubicBezTo>
                      <a:cubicBezTo>
                        <a:pt x="1237107" y="1815749"/>
                        <a:pt x="1149951" y="1882964"/>
                        <a:pt x="1009016" y="1891366"/>
                      </a:cubicBezTo>
                      <a:cubicBezTo>
                        <a:pt x="917214" y="1896864"/>
                        <a:pt x="855071" y="1871542"/>
                        <a:pt x="802839" y="1830191"/>
                      </a:cubicBezTo>
                      <a:cubicBezTo>
                        <a:pt x="795328" y="1824228"/>
                        <a:pt x="787971" y="1817917"/>
                        <a:pt x="780808" y="1811335"/>
                      </a:cubicBezTo>
                      <a:cubicBezTo>
                        <a:pt x="780808" y="1811335"/>
                        <a:pt x="811009" y="1621227"/>
                        <a:pt x="740464" y="1389302"/>
                      </a:cubicBezTo>
                      <a:cubicBezTo>
                        <a:pt x="720059" y="1409475"/>
                        <a:pt x="695666" y="1430925"/>
                        <a:pt x="669144" y="1449510"/>
                      </a:cubicBezTo>
                      <a:cubicBezTo>
                        <a:pt x="640802" y="1469372"/>
                        <a:pt x="609905" y="1485905"/>
                        <a:pt x="578581" y="1493804"/>
                      </a:cubicBezTo>
                      <a:cubicBezTo>
                        <a:pt x="478339" y="1519126"/>
                        <a:pt x="334073" y="1456402"/>
                        <a:pt x="232747" y="1378190"/>
                      </a:cubicBezTo>
                      <a:cubicBezTo>
                        <a:pt x="219157" y="1367697"/>
                        <a:pt x="202121" y="1363245"/>
                        <a:pt x="185007" y="1364948"/>
                      </a:cubicBezTo>
                      <a:cubicBezTo>
                        <a:pt x="178425" y="1365568"/>
                        <a:pt x="172191" y="1365761"/>
                        <a:pt x="166383" y="1365297"/>
                      </a:cubicBezTo>
                      <a:cubicBezTo>
                        <a:pt x="128052" y="1362432"/>
                        <a:pt x="71716" y="1383920"/>
                        <a:pt x="40045" y="1397627"/>
                      </a:cubicBezTo>
                      <a:cubicBezTo>
                        <a:pt x="26416" y="1403551"/>
                        <a:pt x="10851" y="1395885"/>
                        <a:pt x="7018" y="1381520"/>
                      </a:cubicBezTo>
                      <a:cubicBezTo>
                        <a:pt x="-2972" y="1344195"/>
                        <a:pt x="-10754" y="1278296"/>
                        <a:pt x="46162" y="1249257"/>
                      </a:cubicBezTo>
                      <a:cubicBezTo>
                        <a:pt x="98200" y="1222735"/>
                        <a:pt x="135060" y="1224555"/>
                        <a:pt x="154961" y="1229395"/>
                      </a:cubicBezTo>
                      <a:cubicBezTo>
                        <a:pt x="161311" y="1230943"/>
                        <a:pt x="166848" y="1225097"/>
                        <a:pt x="165028" y="1218786"/>
                      </a:cubicBezTo>
                      <a:cubicBezTo>
                        <a:pt x="160653" y="1203569"/>
                        <a:pt x="158330" y="1179874"/>
                        <a:pt x="173082" y="1154319"/>
                      </a:cubicBezTo>
                      <a:cubicBezTo>
                        <a:pt x="177108" y="1147350"/>
                        <a:pt x="187291" y="1147698"/>
                        <a:pt x="190621" y="1155055"/>
                      </a:cubicBezTo>
                      <a:cubicBezTo>
                        <a:pt x="206922" y="1191218"/>
                        <a:pt x="227094" y="1219483"/>
                        <a:pt x="254623" y="1249296"/>
                      </a:cubicBezTo>
                      <a:cubicBezTo>
                        <a:pt x="274486" y="1270901"/>
                        <a:pt x="299304" y="1287473"/>
                        <a:pt x="327027" y="1297191"/>
                      </a:cubicBezTo>
                      <a:cubicBezTo>
                        <a:pt x="385801" y="1317867"/>
                        <a:pt x="451352" y="1329482"/>
                        <a:pt x="493981" y="1335484"/>
                      </a:cubicBezTo>
                      <a:cubicBezTo>
                        <a:pt x="521975" y="1339433"/>
                        <a:pt x="550123" y="1328979"/>
                        <a:pt x="568747" y="1307722"/>
                      </a:cubicBezTo>
                      <a:lnTo>
                        <a:pt x="587796" y="1286040"/>
                      </a:lnTo>
                      <a:lnTo>
                        <a:pt x="704533" y="1153080"/>
                      </a:lnTo>
                      <a:cubicBezTo>
                        <a:pt x="736631" y="1114207"/>
                        <a:pt x="779724" y="1083193"/>
                        <a:pt x="836253" y="1050902"/>
                      </a:cubicBezTo>
                      <a:cubicBezTo>
                        <a:pt x="848914" y="1043662"/>
                        <a:pt x="862234" y="1036344"/>
                        <a:pt x="876250" y="1028871"/>
                      </a:cubicBezTo>
                      <a:cubicBezTo>
                        <a:pt x="891079" y="987404"/>
                        <a:pt x="896190" y="944697"/>
                        <a:pt x="900449" y="901293"/>
                      </a:cubicBezTo>
                      <a:cubicBezTo>
                        <a:pt x="887013" y="895137"/>
                        <a:pt x="874198" y="886696"/>
                        <a:pt x="862350" y="876707"/>
                      </a:cubicBezTo>
                      <a:cubicBezTo>
                        <a:pt x="825644" y="845577"/>
                        <a:pt x="799006" y="798805"/>
                        <a:pt x="796335" y="753621"/>
                      </a:cubicBezTo>
                      <a:cubicBezTo>
                        <a:pt x="794747" y="727176"/>
                        <a:pt x="801368" y="701273"/>
                        <a:pt x="818907" y="679397"/>
                      </a:cubicBezTo>
                      <a:cubicBezTo>
                        <a:pt x="816662" y="614970"/>
                        <a:pt x="872494" y="584963"/>
                        <a:pt x="932856" y="581362"/>
                      </a:cubicBezTo>
                      <a:cubicBezTo>
                        <a:pt x="947453" y="580471"/>
                        <a:pt x="966232" y="581904"/>
                        <a:pt x="985746" y="585543"/>
                      </a:cubicBezTo>
                      <a:cubicBezTo>
                        <a:pt x="1024155" y="598824"/>
                        <a:pt x="1095823" y="609355"/>
                        <a:pt x="1098727" y="657870"/>
                      </a:cubicBezTo>
                      <a:cubicBezTo>
                        <a:pt x="1099191" y="665768"/>
                        <a:pt x="1096171" y="672041"/>
                        <a:pt x="1090944" y="677113"/>
                      </a:cubicBezTo>
                      <a:cubicBezTo>
                        <a:pt x="1078051" y="689619"/>
                        <a:pt x="1051529" y="694226"/>
                        <a:pt x="1031860" y="695427"/>
                      </a:cubicBezTo>
                      <a:cubicBezTo>
                        <a:pt x="1007506" y="696859"/>
                        <a:pt x="982029" y="694575"/>
                        <a:pt x="959766" y="695311"/>
                      </a:cubicBezTo>
                      <a:cubicBezTo>
                        <a:pt x="933708" y="699608"/>
                        <a:pt x="908502" y="710953"/>
                        <a:pt x="909664" y="730816"/>
                      </a:cubicBezTo>
                      <a:cubicBezTo>
                        <a:pt x="910903" y="751298"/>
                        <a:pt x="940561" y="763029"/>
                        <a:pt x="942265" y="791255"/>
                      </a:cubicBezTo>
                      <a:cubicBezTo>
                        <a:pt x="943155" y="806239"/>
                        <a:pt x="936960" y="821572"/>
                        <a:pt x="929101" y="834930"/>
                      </a:cubicBezTo>
                      <a:cubicBezTo>
                        <a:pt x="916091" y="821649"/>
                        <a:pt x="898474" y="813712"/>
                        <a:pt x="883684" y="814564"/>
                      </a:cubicBezTo>
                      <a:cubicBezTo>
                        <a:pt x="863279" y="815764"/>
                        <a:pt x="853987" y="834001"/>
                        <a:pt x="855071" y="852121"/>
                      </a:cubicBezTo>
                      <a:cubicBezTo>
                        <a:pt x="855535" y="860252"/>
                        <a:pt x="858323" y="868615"/>
                        <a:pt x="862311" y="876746"/>
                      </a:cubicBezTo>
                    </a:path>
                  </a:pathLst>
                </a:custGeom>
                <a:noFill/>
                <a:ln w="23211" cap="rnd">
                  <a:solidFill>
                    <a:srgbClr val="3A3A3A"/>
                  </a:solidFill>
                  <a:prstDash val="solid"/>
                  <a:round/>
                </a:ln>
              </p:spPr>
              <p:txBody>
                <a:bodyPr rtlCol="0" anchor="ctr"/>
                <a:lstStyle/>
                <a:p>
                  <a:endParaRPr lang="en-GB"/>
                </a:p>
              </p:txBody>
            </p:sp>
            <p:sp>
              <p:nvSpPr>
                <p:cNvPr id="101" name="Freeform: Shape 100">
                  <a:extLst>
                    <a:ext uri="{FF2B5EF4-FFF2-40B4-BE49-F238E27FC236}">
                      <a16:creationId xmlns:a16="http://schemas.microsoft.com/office/drawing/2014/main" id="{2E931465-35A8-D0C2-6FDB-A56A9352D882}"/>
                    </a:ext>
                  </a:extLst>
                </p:cNvPr>
                <p:cNvSpPr/>
                <p:nvPr/>
              </p:nvSpPr>
              <p:spPr>
                <a:xfrm>
                  <a:off x="1946563" y="1600773"/>
                  <a:ext cx="300838" cy="437236"/>
                </a:xfrm>
                <a:custGeom>
                  <a:avLst/>
                  <a:gdLst>
                    <a:gd name="connsiteX0" fmla="*/ 0 w 300838"/>
                    <a:gd name="connsiteY0" fmla="*/ 373789 h 437236"/>
                    <a:gd name="connsiteX1" fmla="*/ 175666 w 300838"/>
                    <a:gd name="connsiteY1" fmla="*/ 436862 h 437236"/>
                    <a:gd name="connsiteX2" fmla="*/ 253684 w 300838"/>
                    <a:gd name="connsiteY2" fmla="*/ 362948 h 437236"/>
                    <a:gd name="connsiteX3" fmla="*/ 238313 w 300838"/>
                    <a:gd name="connsiteY3" fmla="*/ 319854 h 437236"/>
                    <a:gd name="connsiteX4" fmla="*/ 300301 w 300838"/>
                    <a:gd name="connsiteY4" fmla="*/ 203698 h 437236"/>
                    <a:gd name="connsiteX5" fmla="*/ 300301 w 300838"/>
                    <a:gd name="connsiteY5" fmla="*/ 203698 h 437236"/>
                    <a:gd name="connsiteX6" fmla="*/ 300108 w 300838"/>
                    <a:gd name="connsiteY6" fmla="*/ 159714 h 437236"/>
                    <a:gd name="connsiteX7" fmla="*/ 254768 w 300838"/>
                    <a:gd name="connsiteY7" fmla="*/ 0 h 4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38" h="437236">
                      <a:moveTo>
                        <a:pt x="0" y="373789"/>
                      </a:moveTo>
                      <a:cubicBezTo>
                        <a:pt x="62221" y="423388"/>
                        <a:pt x="122583" y="440037"/>
                        <a:pt x="175666" y="436862"/>
                      </a:cubicBezTo>
                      <a:cubicBezTo>
                        <a:pt x="226039" y="433880"/>
                        <a:pt x="255930" y="401550"/>
                        <a:pt x="253684" y="362948"/>
                      </a:cubicBezTo>
                      <a:cubicBezTo>
                        <a:pt x="252677" y="346376"/>
                        <a:pt x="246870" y="332205"/>
                        <a:pt x="238313" y="319854"/>
                      </a:cubicBezTo>
                      <a:cubicBezTo>
                        <a:pt x="281949" y="307929"/>
                        <a:pt x="297436" y="256162"/>
                        <a:pt x="300301" y="203698"/>
                      </a:cubicBezTo>
                      <a:lnTo>
                        <a:pt x="300301" y="203698"/>
                      </a:lnTo>
                      <a:cubicBezTo>
                        <a:pt x="301153" y="188753"/>
                        <a:pt x="300921" y="173808"/>
                        <a:pt x="300108" y="159714"/>
                      </a:cubicBezTo>
                      <a:cubicBezTo>
                        <a:pt x="296778" y="103843"/>
                        <a:pt x="281716" y="49715"/>
                        <a:pt x="254768" y="0"/>
                      </a:cubicBezTo>
                    </a:path>
                  </a:pathLst>
                </a:custGeom>
                <a:noFill/>
                <a:ln w="23211" cap="rnd">
                  <a:solidFill>
                    <a:srgbClr val="3A3A3A"/>
                  </a:solidFill>
                  <a:prstDash val="solid"/>
                  <a:round/>
                </a:ln>
              </p:spPr>
              <p:txBody>
                <a:bodyPr rtlCol="0" anchor="ctr"/>
                <a:lstStyle/>
                <a:p>
                  <a:endParaRPr lang="en-GB"/>
                </a:p>
              </p:txBody>
            </p:sp>
            <p:sp>
              <p:nvSpPr>
                <p:cNvPr id="102" name="Freeform: Shape 101">
                  <a:extLst>
                    <a:ext uri="{FF2B5EF4-FFF2-40B4-BE49-F238E27FC236}">
                      <a16:creationId xmlns:a16="http://schemas.microsoft.com/office/drawing/2014/main" id="{54A30BED-5BEE-12E5-C1C1-437F1EC0D166}"/>
                    </a:ext>
                  </a:extLst>
                </p:cNvPr>
                <p:cNvSpPr/>
                <p:nvPr/>
              </p:nvSpPr>
              <p:spPr>
                <a:xfrm>
                  <a:off x="1698145" y="2209662"/>
                  <a:ext cx="87703" cy="163431"/>
                </a:xfrm>
                <a:custGeom>
                  <a:avLst/>
                  <a:gdLst>
                    <a:gd name="connsiteX0" fmla="*/ 81270 w 87703"/>
                    <a:gd name="connsiteY0" fmla="*/ 163431 h 163431"/>
                    <a:gd name="connsiteX1" fmla="*/ 0 w 87703"/>
                    <a:gd name="connsiteY1" fmla="*/ 0 h 163431"/>
                  </a:gdLst>
                  <a:ahLst/>
                  <a:cxnLst>
                    <a:cxn ang="0">
                      <a:pos x="connsiteX0" y="connsiteY0"/>
                    </a:cxn>
                    <a:cxn ang="0">
                      <a:pos x="connsiteX1" y="connsiteY1"/>
                    </a:cxn>
                  </a:cxnLst>
                  <a:rect l="l" t="t" r="r" b="b"/>
                  <a:pathLst>
                    <a:path w="87703" h="163431">
                      <a:moveTo>
                        <a:pt x="81270" y="163431"/>
                      </a:moveTo>
                      <a:cubicBezTo>
                        <a:pt x="98849" y="105857"/>
                        <a:pt x="83129" y="15371"/>
                        <a:pt x="0" y="0"/>
                      </a:cubicBezTo>
                    </a:path>
                  </a:pathLst>
                </a:custGeom>
                <a:noFill/>
                <a:ln w="23211" cap="rnd">
                  <a:solidFill>
                    <a:srgbClr val="3A3A3A"/>
                  </a:solidFill>
                  <a:prstDash val="solid"/>
                  <a:round/>
                </a:ln>
              </p:spPr>
              <p:txBody>
                <a:bodyPr rtlCol="0" anchor="ctr"/>
                <a:lstStyle/>
                <a:p>
                  <a:endParaRPr lang="en-GB"/>
                </a:p>
              </p:txBody>
            </p:sp>
            <p:sp>
              <p:nvSpPr>
                <p:cNvPr id="103" name="Freeform: Shape 102">
                  <a:extLst>
                    <a:ext uri="{FF2B5EF4-FFF2-40B4-BE49-F238E27FC236}">
                      <a16:creationId xmlns:a16="http://schemas.microsoft.com/office/drawing/2014/main" id="{D707A83D-0572-0F95-5FFF-3F4F4B18EADD}"/>
                    </a:ext>
                  </a:extLst>
                </p:cNvPr>
                <p:cNvSpPr/>
                <p:nvPr/>
              </p:nvSpPr>
              <p:spPr>
                <a:xfrm>
                  <a:off x="2347339" y="1632987"/>
                  <a:ext cx="115923" cy="149957"/>
                </a:xfrm>
                <a:custGeom>
                  <a:avLst/>
                  <a:gdLst>
                    <a:gd name="connsiteX0" fmla="*/ 0 w 115923"/>
                    <a:gd name="connsiteY0" fmla="*/ 0 h 149957"/>
                    <a:gd name="connsiteX1" fmla="*/ 115923 w 115923"/>
                    <a:gd name="connsiteY1" fmla="*/ 149957 h 149957"/>
                  </a:gdLst>
                  <a:ahLst/>
                  <a:cxnLst>
                    <a:cxn ang="0">
                      <a:pos x="connsiteX0" y="connsiteY0"/>
                    </a:cxn>
                    <a:cxn ang="0">
                      <a:pos x="connsiteX1" y="connsiteY1"/>
                    </a:cxn>
                  </a:cxnLst>
                  <a:rect l="l" t="t" r="r" b="b"/>
                  <a:pathLst>
                    <a:path w="115923" h="149957">
                      <a:moveTo>
                        <a:pt x="0" y="0"/>
                      </a:moveTo>
                      <a:cubicBezTo>
                        <a:pt x="51573" y="22650"/>
                        <a:pt x="96990" y="69964"/>
                        <a:pt x="115923" y="149957"/>
                      </a:cubicBezTo>
                    </a:path>
                  </a:pathLst>
                </a:custGeom>
                <a:noFill/>
                <a:ln w="23211" cap="rnd">
                  <a:solidFill>
                    <a:srgbClr val="3A3A3A"/>
                  </a:solidFill>
                  <a:prstDash val="solid"/>
                  <a:round/>
                </a:ln>
              </p:spPr>
              <p:txBody>
                <a:bodyPr rtlCol="0" anchor="ctr"/>
                <a:lstStyle/>
                <a:p>
                  <a:endParaRPr lang="en-GB"/>
                </a:p>
              </p:txBody>
            </p:sp>
            <p:sp>
              <p:nvSpPr>
                <p:cNvPr id="104" name="Freeform: Shape 103">
                  <a:extLst>
                    <a:ext uri="{FF2B5EF4-FFF2-40B4-BE49-F238E27FC236}">
                      <a16:creationId xmlns:a16="http://schemas.microsoft.com/office/drawing/2014/main" id="{98B54297-738D-C1B7-6F93-516EAE282BB0}"/>
                    </a:ext>
                  </a:extLst>
                </p:cNvPr>
                <p:cNvSpPr/>
                <p:nvPr/>
              </p:nvSpPr>
              <p:spPr>
                <a:xfrm>
                  <a:off x="1619866" y="2753774"/>
                  <a:ext cx="617880" cy="1244585"/>
                </a:xfrm>
                <a:custGeom>
                  <a:avLst/>
                  <a:gdLst>
                    <a:gd name="connsiteX0" fmla="*/ 293245 w 617880"/>
                    <a:gd name="connsiteY0" fmla="*/ 0 h 1244585"/>
                    <a:gd name="connsiteX1" fmla="*/ 367623 w 617880"/>
                    <a:gd name="connsiteY1" fmla="*/ 592239 h 1244585"/>
                    <a:gd name="connsiteX2" fmla="*/ 346095 w 617880"/>
                    <a:gd name="connsiteY2" fmla="*/ 656396 h 1244585"/>
                    <a:gd name="connsiteX3" fmla="*/ 3436 w 617880"/>
                    <a:gd name="connsiteY3" fmla="*/ 1089657 h 1244585"/>
                    <a:gd name="connsiteX4" fmla="*/ 1229 w 617880"/>
                    <a:gd name="connsiteY4" fmla="*/ 1100033 h 1244585"/>
                    <a:gd name="connsiteX5" fmla="*/ 112932 w 617880"/>
                    <a:gd name="connsiteY5" fmla="*/ 1244570 h 1244585"/>
                    <a:gd name="connsiteX6" fmla="*/ 126135 w 617880"/>
                    <a:gd name="connsiteY6" fmla="*/ 1243447 h 1244585"/>
                    <a:gd name="connsiteX7" fmla="*/ 521142 w 617880"/>
                    <a:gd name="connsiteY7" fmla="*/ 760820 h 1244585"/>
                    <a:gd name="connsiteX8" fmla="*/ 612828 w 617880"/>
                    <a:gd name="connsiteY8" fmla="*/ 554682 h 1244585"/>
                    <a:gd name="connsiteX9" fmla="*/ 615770 w 617880"/>
                    <a:gd name="connsiteY9" fmla="*/ 242107 h 1244585"/>
                    <a:gd name="connsiteX10" fmla="*/ 609227 w 617880"/>
                    <a:gd name="connsiteY10" fmla="*/ 146937 h 124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880" h="1244585">
                      <a:moveTo>
                        <a:pt x="293245" y="0"/>
                      </a:moveTo>
                      <a:cubicBezTo>
                        <a:pt x="301143" y="135360"/>
                        <a:pt x="330840" y="435081"/>
                        <a:pt x="367623" y="592239"/>
                      </a:cubicBezTo>
                      <a:cubicBezTo>
                        <a:pt x="373198" y="615935"/>
                        <a:pt x="364797" y="640754"/>
                        <a:pt x="346095" y="656396"/>
                      </a:cubicBezTo>
                      <a:cubicBezTo>
                        <a:pt x="199081" y="778824"/>
                        <a:pt x="85093" y="923554"/>
                        <a:pt x="3436" y="1089657"/>
                      </a:cubicBezTo>
                      <a:cubicBezTo>
                        <a:pt x="2507" y="1093025"/>
                        <a:pt x="1810" y="1096471"/>
                        <a:pt x="1229" y="1100033"/>
                      </a:cubicBezTo>
                      <a:cubicBezTo>
                        <a:pt x="-8373" y="1162138"/>
                        <a:pt x="39173" y="1245886"/>
                        <a:pt x="112932" y="1244570"/>
                      </a:cubicBezTo>
                      <a:cubicBezTo>
                        <a:pt x="117230" y="1244531"/>
                        <a:pt x="121644" y="1244144"/>
                        <a:pt x="126135" y="1243447"/>
                      </a:cubicBezTo>
                      <a:cubicBezTo>
                        <a:pt x="237954" y="1074479"/>
                        <a:pt x="365571" y="913797"/>
                        <a:pt x="521142" y="760820"/>
                      </a:cubicBezTo>
                      <a:cubicBezTo>
                        <a:pt x="576703" y="706149"/>
                        <a:pt x="609692" y="632584"/>
                        <a:pt x="612828" y="554682"/>
                      </a:cubicBezTo>
                      <a:cubicBezTo>
                        <a:pt x="617435" y="439185"/>
                        <a:pt x="619913" y="337897"/>
                        <a:pt x="615770" y="242107"/>
                      </a:cubicBezTo>
                      <a:cubicBezTo>
                        <a:pt x="614415" y="209893"/>
                        <a:pt x="612247" y="178260"/>
                        <a:pt x="609227" y="146937"/>
                      </a:cubicBezTo>
                    </a:path>
                  </a:pathLst>
                </a:custGeom>
                <a:noFill/>
                <a:ln w="23211" cap="rnd">
                  <a:solidFill>
                    <a:srgbClr val="3A3A3A"/>
                  </a:solidFill>
                  <a:prstDash val="solid"/>
                  <a:round/>
                </a:ln>
              </p:spPr>
              <p:txBody>
                <a:bodyPr rtlCol="0" anchor="ctr"/>
                <a:lstStyle/>
                <a:p>
                  <a:endParaRPr lang="en-GB"/>
                </a:p>
              </p:txBody>
            </p:sp>
            <p:sp>
              <p:nvSpPr>
                <p:cNvPr id="105" name="Freeform: Shape 104">
                  <a:extLst>
                    <a:ext uri="{FF2B5EF4-FFF2-40B4-BE49-F238E27FC236}">
                      <a16:creationId xmlns:a16="http://schemas.microsoft.com/office/drawing/2014/main" id="{7E9F87D3-2AC9-ACD1-19BF-2ECBE33941F1}"/>
                    </a:ext>
                  </a:extLst>
                </p:cNvPr>
                <p:cNvSpPr/>
                <p:nvPr/>
              </p:nvSpPr>
              <p:spPr>
                <a:xfrm>
                  <a:off x="2409328" y="2640328"/>
                  <a:ext cx="417463" cy="1339740"/>
                </a:xfrm>
                <a:custGeom>
                  <a:avLst/>
                  <a:gdLst>
                    <a:gd name="connsiteX0" fmla="*/ 0 w 417463"/>
                    <a:gd name="connsiteY0" fmla="*/ 0 h 1339740"/>
                    <a:gd name="connsiteX1" fmla="*/ 280671 w 417463"/>
                    <a:gd name="connsiteY1" fmla="*/ 652640 h 1339740"/>
                    <a:gd name="connsiteX2" fmla="*/ 417464 w 417463"/>
                    <a:gd name="connsiteY2" fmla="*/ 1339740 h 1339740"/>
                  </a:gdLst>
                  <a:ahLst/>
                  <a:cxnLst>
                    <a:cxn ang="0">
                      <a:pos x="connsiteX0" y="connsiteY0"/>
                    </a:cxn>
                    <a:cxn ang="0">
                      <a:pos x="connsiteX1" y="connsiteY1"/>
                    </a:cxn>
                    <a:cxn ang="0">
                      <a:pos x="connsiteX2" y="connsiteY2"/>
                    </a:cxn>
                  </a:cxnLst>
                  <a:rect l="l" t="t" r="r" b="b"/>
                  <a:pathLst>
                    <a:path w="417463" h="1339740">
                      <a:moveTo>
                        <a:pt x="0" y="0"/>
                      </a:moveTo>
                      <a:cubicBezTo>
                        <a:pt x="118672" y="181048"/>
                        <a:pt x="247838" y="509227"/>
                        <a:pt x="280671" y="652640"/>
                      </a:cubicBezTo>
                      <a:cubicBezTo>
                        <a:pt x="312498" y="791834"/>
                        <a:pt x="391987" y="1126052"/>
                        <a:pt x="417464" y="1339740"/>
                      </a:cubicBezTo>
                    </a:path>
                  </a:pathLst>
                </a:custGeom>
                <a:noFill/>
                <a:ln w="23211" cap="rnd">
                  <a:solidFill>
                    <a:srgbClr val="3A3A3A"/>
                  </a:solidFill>
                  <a:prstDash val="solid"/>
                  <a:round/>
                </a:ln>
              </p:spPr>
              <p:txBody>
                <a:bodyPr rtlCol="0" anchor="ctr"/>
                <a:lstStyle/>
                <a:p>
                  <a:endParaRPr lang="en-GB"/>
                </a:p>
              </p:txBody>
            </p:sp>
            <p:sp>
              <p:nvSpPr>
                <p:cNvPr id="106" name="Freeform: Shape 105">
                  <a:extLst>
                    <a:ext uri="{FF2B5EF4-FFF2-40B4-BE49-F238E27FC236}">
                      <a16:creationId xmlns:a16="http://schemas.microsoft.com/office/drawing/2014/main" id="{2EDED986-ED3A-1E27-A495-E410D44F2C86}"/>
                    </a:ext>
                  </a:extLst>
                </p:cNvPr>
                <p:cNvSpPr/>
                <p:nvPr/>
              </p:nvSpPr>
              <p:spPr>
                <a:xfrm>
                  <a:off x="2235675" y="2995842"/>
                  <a:ext cx="451884" cy="1188544"/>
                </a:xfrm>
                <a:custGeom>
                  <a:avLst/>
                  <a:gdLst>
                    <a:gd name="connsiteX0" fmla="*/ 0 w 451884"/>
                    <a:gd name="connsiteY0" fmla="*/ 0 h 1188544"/>
                    <a:gd name="connsiteX1" fmla="*/ 274631 w 451884"/>
                    <a:gd name="connsiteY1" fmla="*/ 376538 h 1188544"/>
                    <a:gd name="connsiteX2" fmla="*/ 451885 w 451884"/>
                    <a:gd name="connsiteY2" fmla="*/ 1188544 h 1188544"/>
                  </a:gdLst>
                  <a:ahLst/>
                  <a:cxnLst>
                    <a:cxn ang="0">
                      <a:pos x="connsiteX0" y="connsiteY0"/>
                    </a:cxn>
                    <a:cxn ang="0">
                      <a:pos x="connsiteX1" y="connsiteY1"/>
                    </a:cxn>
                    <a:cxn ang="0">
                      <a:pos x="connsiteX2" y="connsiteY2"/>
                    </a:cxn>
                  </a:cxnLst>
                  <a:rect l="l" t="t" r="r" b="b"/>
                  <a:pathLst>
                    <a:path w="451884" h="1188544">
                      <a:moveTo>
                        <a:pt x="0" y="0"/>
                      </a:moveTo>
                      <a:cubicBezTo>
                        <a:pt x="105934" y="124132"/>
                        <a:pt x="227510" y="263364"/>
                        <a:pt x="274631" y="376538"/>
                      </a:cubicBezTo>
                      <a:cubicBezTo>
                        <a:pt x="327985" y="504503"/>
                        <a:pt x="344828" y="1065148"/>
                        <a:pt x="451885" y="1188544"/>
                      </a:cubicBezTo>
                    </a:path>
                  </a:pathLst>
                </a:custGeom>
                <a:noFill/>
                <a:ln w="23211" cap="rnd">
                  <a:solidFill>
                    <a:srgbClr val="3A3A3A"/>
                  </a:solidFill>
                  <a:prstDash val="solid"/>
                  <a:round/>
                </a:ln>
              </p:spPr>
              <p:txBody>
                <a:bodyPr rtlCol="0" anchor="ctr"/>
                <a:lstStyle/>
                <a:p>
                  <a:endParaRPr lang="en-GB"/>
                </a:p>
              </p:txBody>
            </p:sp>
            <p:sp>
              <p:nvSpPr>
                <p:cNvPr id="107" name="Freeform: Shape 106">
                  <a:extLst>
                    <a:ext uri="{FF2B5EF4-FFF2-40B4-BE49-F238E27FC236}">
                      <a16:creationId xmlns:a16="http://schemas.microsoft.com/office/drawing/2014/main" id="{040E2C12-23C0-201E-982D-64E5820FD507}"/>
                    </a:ext>
                  </a:extLst>
                </p:cNvPr>
                <p:cNvSpPr/>
                <p:nvPr/>
              </p:nvSpPr>
              <p:spPr>
                <a:xfrm>
                  <a:off x="1556213" y="3853769"/>
                  <a:ext cx="244883" cy="334720"/>
                </a:xfrm>
                <a:custGeom>
                  <a:avLst/>
                  <a:gdLst>
                    <a:gd name="connsiteX0" fmla="*/ 64920 w 244883"/>
                    <a:gd name="connsiteY0" fmla="*/ 0 h 334720"/>
                    <a:gd name="connsiteX1" fmla="*/ 144 w 244883"/>
                    <a:gd name="connsiteY1" fmla="*/ 74572 h 334720"/>
                    <a:gd name="connsiteX2" fmla="*/ 68482 w 244883"/>
                    <a:gd name="connsiteY2" fmla="*/ 181319 h 334720"/>
                    <a:gd name="connsiteX3" fmla="*/ 235011 w 244883"/>
                    <a:gd name="connsiteY3" fmla="*/ 333986 h 334720"/>
                    <a:gd name="connsiteX4" fmla="*/ 176662 w 244883"/>
                    <a:gd name="connsiteY4" fmla="*/ 144537 h 334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83" h="334720">
                      <a:moveTo>
                        <a:pt x="64920" y="0"/>
                      </a:moveTo>
                      <a:cubicBezTo>
                        <a:pt x="28525" y="18895"/>
                        <a:pt x="2699" y="39571"/>
                        <a:pt x="144" y="74572"/>
                      </a:cubicBezTo>
                      <a:cubicBezTo>
                        <a:pt x="-3031" y="118324"/>
                        <a:pt x="47110" y="105508"/>
                        <a:pt x="68482" y="181319"/>
                      </a:cubicBezTo>
                      <a:cubicBezTo>
                        <a:pt x="89855" y="257130"/>
                        <a:pt x="186961" y="343589"/>
                        <a:pt x="235011" y="333986"/>
                      </a:cubicBezTo>
                      <a:cubicBezTo>
                        <a:pt x="272452" y="326514"/>
                        <a:pt x="192459" y="229446"/>
                        <a:pt x="176662" y="144537"/>
                      </a:cubicBezTo>
                    </a:path>
                  </a:pathLst>
                </a:custGeom>
                <a:noFill/>
                <a:ln w="23211" cap="rnd">
                  <a:solidFill>
                    <a:srgbClr val="3A3A3A"/>
                  </a:solidFill>
                  <a:prstDash val="solid"/>
                  <a:round/>
                </a:ln>
              </p:spPr>
              <p:txBody>
                <a:bodyPr rtlCol="0" anchor="ctr"/>
                <a:lstStyle/>
                <a:p>
                  <a:endParaRPr lang="en-GB"/>
                </a:p>
              </p:txBody>
            </p:sp>
            <p:sp>
              <p:nvSpPr>
                <p:cNvPr id="108" name="Freeform: Shape 107">
                  <a:extLst>
                    <a:ext uri="{FF2B5EF4-FFF2-40B4-BE49-F238E27FC236}">
                      <a16:creationId xmlns:a16="http://schemas.microsoft.com/office/drawing/2014/main" id="{E1B9873C-58C3-594D-8675-AB5EDFF47CCD}"/>
                    </a:ext>
                  </a:extLst>
                </p:cNvPr>
                <p:cNvSpPr/>
                <p:nvPr/>
              </p:nvSpPr>
              <p:spPr>
                <a:xfrm>
                  <a:off x="2685836" y="3932177"/>
                  <a:ext cx="255452" cy="308626"/>
                </a:xfrm>
                <a:custGeom>
                  <a:avLst/>
                  <a:gdLst>
                    <a:gd name="connsiteX0" fmla="*/ 140955 w 255452"/>
                    <a:gd name="connsiteY0" fmla="*/ 47892 h 308626"/>
                    <a:gd name="connsiteX1" fmla="*/ 187495 w 255452"/>
                    <a:gd name="connsiteY1" fmla="*/ 3946 h 308626"/>
                    <a:gd name="connsiteX2" fmla="*/ 213398 w 255452"/>
                    <a:gd name="connsiteY2" fmla="*/ 165325 h 308626"/>
                    <a:gd name="connsiteX3" fmla="*/ 37577 w 255452"/>
                    <a:gd name="connsiteY3" fmla="*/ 307809 h 308626"/>
                    <a:gd name="connsiteX4" fmla="*/ 1762 w 255452"/>
                    <a:gd name="connsiteY4" fmla="*/ 252210 h 308626"/>
                    <a:gd name="connsiteX5" fmla="*/ 59143 w 255452"/>
                    <a:gd name="connsiteY5" fmla="*/ 168461 h 308626"/>
                    <a:gd name="connsiteX6" fmla="*/ 140955 w 255452"/>
                    <a:gd name="connsiteY6" fmla="*/ 47892 h 308626"/>
                    <a:gd name="connsiteX7" fmla="*/ 140955 w 255452"/>
                    <a:gd name="connsiteY7" fmla="*/ 47892 h 3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452" h="308626">
                      <a:moveTo>
                        <a:pt x="140955" y="47892"/>
                      </a:moveTo>
                      <a:cubicBezTo>
                        <a:pt x="152145" y="28184"/>
                        <a:pt x="164458" y="13006"/>
                        <a:pt x="187495" y="3946"/>
                      </a:cubicBezTo>
                      <a:cubicBezTo>
                        <a:pt x="246773" y="-19324"/>
                        <a:pt x="292151" y="63650"/>
                        <a:pt x="213398" y="165325"/>
                      </a:cubicBezTo>
                      <a:cubicBezTo>
                        <a:pt x="158030" y="236838"/>
                        <a:pt x="85472" y="317644"/>
                        <a:pt x="37577" y="307809"/>
                      </a:cubicBezTo>
                      <a:cubicBezTo>
                        <a:pt x="10009" y="302195"/>
                        <a:pt x="-5439" y="282604"/>
                        <a:pt x="1762" y="252210"/>
                      </a:cubicBezTo>
                      <a:cubicBezTo>
                        <a:pt x="7067" y="229753"/>
                        <a:pt x="24800" y="201411"/>
                        <a:pt x="59143" y="168461"/>
                      </a:cubicBezTo>
                      <a:cubicBezTo>
                        <a:pt x="108509" y="121186"/>
                        <a:pt x="123377" y="78944"/>
                        <a:pt x="140955" y="47892"/>
                      </a:cubicBezTo>
                      <a:lnTo>
                        <a:pt x="140955" y="47892"/>
                      </a:lnTo>
                      <a:close/>
                    </a:path>
                  </a:pathLst>
                </a:custGeom>
                <a:noFill/>
                <a:ln w="23211" cap="rnd">
                  <a:solidFill>
                    <a:srgbClr val="3A3A3A"/>
                  </a:solidFill>
                  <a:prstDash val="solid"/>
                  <a:round/>
                </a:ln>
              </p:spPr>
              <p:txBody>
                <a:bodyPr rtlCol="0" anchor="ctr"/>
                <a:lstStyle/>
                <a:p>
                  <a:endParaRPr lang="en-GB"/>
                </a:p>
              </p:txBody>
            </p:sp>
          </p:grpSp>
        </p:grpSp>
        <p:grpSp>
          <p:nvGrpSpPr>
            <p:cNvPr id="30" name="Graphic 6">
              <a:extLst>
                <a:ext uri="{FF2B5EF4-FFF2-40B4-BE49-F238E27FC236}">
                  <a16:creationId xmlns:a16="http://schemas.microsoft.com/office/drawing/2014/main" id="{B7FE1349-6E58-2D51-1E9F-5DC6C5C0A5BE}"/>
                </a:ext>
                <a:ext uri="{C183D7F6-B498-43B3-948B-1728B52AA6E4}">
                  <adec:decorative xmlns:adec="http://schemas.microsoft.com/office/drawing/2017/decorative" val="1"/>
                </a:ext>
              </a:extLst>
            </p:cNvPr>
            <p:cNvGrpSpPr/>
            <p:nvPr/>
          </p:nvGrpSpPr>
          <p:grpSpPr>
            <a:xfrm>
              <a:off x="3561089" y="4723601"/>
              <a:ext cx="965176" cy="1183791"/>
              <a:chOff x="3561089" y="4723601"/>
              <a:chExt cx="965176" cy="1183791"/>
            </a:xfrm>
          </p:grpSpPr>
          <p:grpSp>
            <p:nvGrpSpPr>
              <p:cNvPr id="60" name="Graphic 6">
                <a:extLst>
                  <a:ext uri="{FF2B5EF4-FFF2-40B4-BE49-F238E27FC236}">
                    <a16:creationId xmlns:a16="http://schemas.microsoft.com/office/drawing/2014/main" id="{BEB46261-6B5A-1855-A9C9-274A6629CF5C}"/>
                  </a:ext>
                  <a:ext uri="{C183D7F6-B498-43B3-948B-1728B52AA6E4}">
                    <adec:decorative xmlns:adec="http://schemas.microsoft.com/office/drawing/2017/decorative" val="1"/>
                  </a:ext>
                </a:extLst>
              </p:cNvPr>
              <p:cNvGrpSpPr/>
              <p:nvPr/>
            </p:nvGrpSpPr>
            <p:grpSpPr>
              <a:xfrm>
                <a:off x="3561089" y="4723601"/>
                <a:ext cx="961305" cy="1183791"/>
                <a:chOff x="3561089" y="4723601"/>
                <a:chExt cx="961305" cy="1183791"/>
              </a:xfrm>
            </p:grpSpPr>
            <p:sp>
              <p:nvSpPr>
                <p:cNvPr id="81" name="Freeform: Shape 80">
                  <a:extLst>
                    <a:ext uri="{FF2B5EF4-FFF2-40B4-BE49-F238E27FC236}">
                      <a16:creationId xmlns:a16="http://schemas.microsoft.com/office/drawing/2014/main" id="{566A241C-9CD7-EC04-0C90-94643860A00F}"/>
                    </a:ext>
                  </a:extLst>
                </p:cNvPr>
                <p:cNvSpPr/>
                <p:nvPr/>
              </p:nvSpPr>
              <p:spPr>
                <a:xfrm>
                  <a:off x="4293529" y="5349544"/>
                  <a:ext cx="228865" cy="159598"/>
                </a:xfrm>
                <a:custGeom>
                  <a:avLst/>
                  <a:gdLst>
                    <a:gd name="connsiteX0" fmla="*/ 228865 w 228865"/>
                    <a:gd name="connsiteY0" fmla="*/ 0 h 159598"/>
                    <a:gd name="connsiteX1" fmla="*/ 228865 w 228865"/>
                    <a:gd name="connsiteY1" fmla="*/ 93467 h 159598"/>
                    <a:gd name="connsiteX2" fmla="*/ 195335 w 228865"/>
                    <a:gd name="connsiteY2" fmla="*/ 140200 h 159598"/>
                    <a:gd name="connsiteX3" fmla="*/ 33491 w 228865"/>
                    <a:gd name="connsiteY3" fmla="*/ 140200 h 159598"/>
                    <a:gd name="connsiteX4" fmla="*/ 0 w 228865"/>
                    <a:gd name="connsiteY4" fmla="*/ 93467 h 159598"/>
                    <a:gd name="connsiteX5" fmla="*/ 0 w 228865"/>
                    <a:gd name="connsiteY5" fmla="*/ 0 h 159598"/>
                    <a:gd name="connsiteX6" fmla="*/ 33491 w 228865"/>
                    <a:gd name="connsiteY6" fmla="*/ 46617 h 159598"/>
                    <a:gd name="connsiteX7" fmla="*/ 195335 w 228865"/>
                    <a:gd name="connsiteY7" fmla="*/ 46617 h 159598"/>
                    <a:gd name="connsiteX8" fmla="*/ 228865 w 228865"/>
                    <a:gd name="connsiteY8" fmla="*/ 0 h 15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598">
                      <a:moveTo>
                        <a:pt x="228865" y="0"/>
                      </a:moveTo>
                      <a:lnTo>
                        <a:pt x="228865" y="93467"/>
                      </a:lnTo>
                      <a:cubicBezTo>
                        <a:pt x="228865" y="110387"/>
                        <a:pt x="217676" y="127307"/>
                        <a:pt x="195335" y="140200"/>
                      </a:cubicBezTo>
                      <a:cubicBezTo>
                        <a:pt x="150654" y="166064"/>
                        <a:pt x="78211" y="166064"/>
                        <a:pt x="33491" y="140200"/>
                      </a:cubicBezTo>
                      <a:cubicBezTo>
                        <a:pt x="11189" y="127307"/>
                        <a:pt x="0" y="110425"/>
                        <a:pt x="0" y="93467"/>
                      </a:cubicBezTo>
                      <a:lnTo>
                        <a:pt x="0" y="0"/>
                      </a:lnTo>
                      <a:cubicBezTo>
                        <a:pt x="0" y="16882"/>
                        <a:pt x="11189" y="33763"/>
                        <a:pt x="33491" y="46617"/>
                      </a:cubicBezTo>
                      <a:cubicBezTo>
                        <a:pt x="78211" y="72482"/>
                        <a:pt x="150654" y="72482"/>
                        <a:pt x="195335" y="46617"/>
                      </a:cubicBezTo>
                      <a:cubicBezTo>
                        <a:pt x="217714" y="33763"/>
                        <a:pt x="228865" y="16882"/>
                        <a:pt x="228865" y="0"/>
                      </a:cubicBezTo>
                      <a:close/>
                    </a:path>
                  </a:pathLst>
                </a:custGeom>
                <a:solidFill>
                  <a:srgbClr val="FFFFFF"/>
                </a:solidFill>
                <a:ln w="3868"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52194E62-F2C4-5AD1-70D4-5E6559FD6AD3}"/>
                    </a:ext>
                  </a:extLst>
                </p:cNvPr>
                <p:cNvSpPr/>
                <p:nvPr/>
              </p:nvSpPr>
              <p:spPr>
                <a:xfrm>
                  <a:off x="4293529" y="5255923"/>
                  <a:ext cx="228865" cy="159597"/>
                </a:xfrm>
                <a:custGeom>
                  <a:avLst/>
                  <a:gdLst>
                    <a:gd name="connsiteX0" fmla="*/ 228865 w 228865"/>
                    <a:gd name="connsiteY0" fmla="*/ 0 h 159597"/>
                    <a:gd name="connsiteX1" fmla="*/ 228865 w 228865"/>
                    <a:gd name="connsiteY1" fmla="*/ 93583 h 159597"/>
                    <a:gd name="connsiteX2" fmla="*/ 195335 w 228865"/>
                    <a:gd name="connsiteY2" fmla="*/ 140200 h 159597"/>
                    <a:gd name="connsiteX3" fmla="*/ 33491 w 228865"/>
                    <a:gd name="connsiteY3" fmla="*/ 140200 h 159597"/>
                    <a:gd name="connsiteX4" fmla="*/ 0 w 228865"/>
                    <a:gd name="connsiteY4" fmla="*/ 93583 h 159597"/>
                    <a:gd name="connsiteX5" fmla="*/ 0 w 228865"/>
                    <a:gd name="connsiteY5" fmla="*/ 0 h 159597"/>
                    <a:gd name="connsiteX6" fmla="*/ 33491 w 228865"/>
                    <a:gd name="connsiteY6" fmla="*/ 46772 h 159597"/>
                    <a:gd name="connsiteX7" fmla="*/ 195335 w 228865"/>
                    <a:gd name="connsiteY7" fmla="*/ 46772 h 159597"/>
                    <a:gd name="connsiteX8" fmla="*/ 228865 w 228865"/>
                    <a:gd name="connsiteY8" fmla="*/ 0 h 1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597">
                      <a:moveTo>
                        <a:pt x="228865" y="0"/>
                      </a:moveTo>
                      <a:lnTo>
                        <a:pt x="228865" y="93583"/>
                      </a:lnTo>
                      <a:cubicBezTo>
                        <a:pt x="228865" y="110464"/>
                        <a:pt x="217676" y="127345"/>
                        <a:pt x="195335" y="140200"/>
                      </a:cubicBezTo>
                      <a:cubicBezTo>
                        <a:pt x="150654" y="166064"/>
                        <a:pt x="78211" y="166064"/>
                        <a:pt x="33491" y="140200"/>
                      </a:cubicBezTo>
                      <a:cubicBezTo>
                        <a:pt x="11189" y="127345"/>
                        <a:pt x="0" y="110464"/>
                        <a:pt x="0" y="93583"/>
                      </a:cubicBezTo>
                      <a:lnTo>
                        <a:pt x="0" y="0"/>
                      </a:lnTo>
                      <a:cubicBezTo>
                        <a:pt x="0" y="16920"/>
                        <a:pt x="11189" y="33879"/>
                        <a:pt x="33491" y="46772"/>
                      </a:cubicBezTo>
                      <a:cubicBezTo>
                        <a:pt x="78211" y="72559"/>
                        <a:pt x="150654" y="72559"/>
                        <a:pt x="195335" y="46772"/>
                      </a:cubicBezTo>
                      <a:cubicBezTo>
                        <a:pt x="217714" y="33879"/>
                        <a:pt x="228865" y="16920"/>
                        <a:pt x="228865" y="0"/>
                      </a:cubicBezTo>
                      <a:close/>
                    </a:path>
                  </a:pathLst>
                </a:custGeom>
                <a:solidFill>
                  <a:srgbClr val="FFFFFF"/>
                </a:solidFill>
                <a:ln w="3868"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9D94C6FB-15D2-4C84-0C81-40739BE9079C}"/>
                    </a:ext>
                  </a:extLst>
                </p:cNvPr>
                <p:cNvSpPr/>
                <p:nvPr/>
              </p:nvSpPr>
              <p:spPr>
                <a:xfrm>
                  <a:off x="4293529" y="5162418"/>
                  <a:ext cx="228865" cy="159617"/>
                </a:xfrm>
                <a:custGeom>
                  <a:avLst/>
                  <a:gdLst>
                    <a:gd name="connsiteX0" fmla="*/ 228865 w 228865"/>
                    <a:gd name="connsiteY0" fmla="*/ 0 h 159617"/>
                    <a:gd name="connsiteX1" fmla="*/ 228865 w 228865"/>
                    <a:gd name="connsiteY1" fmla="*/ 93505 h 159617"/>
                    <a:gd name="connsiteX2" fmla="*/ 195335 w 228865"/>
                    <a:gd name="connsiteY2" fmla="*/ 140277 h 159617"/>
                    <a:gd name="connsiteX3" fmla="*/ 33491 w 228865"/>
                    <a:gd name="connsiteY3" fmla="*/ 140277 h 159617"/>
                    <a:gd name="connsiteX4" fmla="*/ 0 w 228865"/>
                    <a:gd name="connsiteY4" fmla="*/ 93505 h 159617"/>
                    <a:gd name="connsiteX5" fmla="*/ 0 w 228865"/>
                    <a:gd name="connsiteY5" fmla="*/ 0 h 159617"/>
                    <a:gd name="connsiteX6" fmla="*/ 33491 w 228865"/>
                    <a:gd name="connsiteY6" fmla="*/ 46695 h 159617"/>
                    <a:gd name="connsiteX7" fmla="*/ 195335 w 228865"/>
                    <a:gd name="connsiteY7" fmla="*/ 46695 h 159617"/>
                    <a:gd name="connsiteX8" fmla="*/ 228865 w 228865"/>
                    <a:gd name="connsiteY8" fmla="*/ 0 h 15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617">
                      <a:moveTo>
                        <a:pt x="228865" y="0"/>
                      </a:moveTo>
                      <a:lnTo>
                        <a:pt x="228865" y="93505"/>
                      </a:lnTo>
                      <a:cubicBezTo>
                        <a:pt x="228865" y="110425"/>
                        <a:pt x="217676" y="127384"/>
                        <a:pt x="195335" y="140277"/>
                      </a:cubicBezTo>
                      <a:cubicBezTo>
                        <a:pt x="150654" y="166064"/>
                        <a:pt x="78211" y="166064"/>
                        <a:pt x="33491" y="140277"/>
                      </a:cubicBezTo>
                      <a:cubicBezTo>
                        <a:pt x="11189" y="127384"/>
                        <a:pt x="0" y="110425"/>
                        <a:pt x="0" y="93505"/>
                      </a:cubicBezTo>
                      <a:lnTo>
                        <a:pt x="0" y="0"/>
                      </a:lnTo>
                      <a:cubicBezTo>
                        <a:pt x="0" y="16881"/>
                        <a:pt x="11189" y="33840"/>
                        <a:pt x="33491" y="46695"/>
                      </a:cubicBezTo>
                      <a:cubicBezTo>
                        <a:pt x="78211" y="72559"/>
                        <a:pt x="150654" y="72559"/>
                        <a:pt x="195335" y="46695"/>
                      </a:cubicBezTo>
                      <a:cubicBezTo>
                        <a:pt x="217714" y="33840"/>
                        <a:pt x="228865" y="16920"/>
                        <a:pt x="228865" y="0"/>
                      </a:cubicBezTo>
                      <a:close/>
                    </a:path>
                  </a:pathLst>
                </a:custGeom>
                <a:solidFill>
                  <a:srgbClr val="FFFFFF"/>
                </a:solidFill>
                <a:ln w="3868"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0FEDA3DF-6318-39E3-396A-E8FF5D1BFC32}"/>
                    </a:ext>
                  </a:extLst>
                </p:cNvPr>
                <p:cNvSpPr/>
                <p:nvPr/>
              </p:nvSpPr>
              <p:spPr>
                <a:xfrm>
                  <a:off x="4293529" y="5068873"/>
                  <a:ext cx="228865" cy="159636"/>
                </a:xfrm>
                <a:custGeom>
                  <a:avLst/>
                  <a:gdLst>
                    <a:gd name="connsiteX0" fmla="*/ 228865 w 228865"/>
                    <a:gd name="connsiteY0" fmla="*/ 0 h 159636"/>
                    <a:gd name="connsiteX1" fmla="*/ 228865 w 228865"/>
                    <a:gd name="connsiteY1" fmla="*/ 93544 h 159636"/>
                    <a:gd name="connsiteX2" fmla="*/ 195335 w 228865"/>
                    <a:gd name="connsiteY2" fmla="*/ 140239 h 159636"/>
                    <a:gd name="connsiteX3" fmla="*/ 33491 w 228865"/>
                    <a:gd name="connsiteY3" fmla="*/ 140239 h 159636"/>
                    <a:gd name="connsiteX4" fmla="*/ 0 w 228865"/>
                    <a:gd name="connsiteY4" fmla="*/ 93544 h 159636"/>
                    <a:gd name="connsiteX5" fmla="*/ 0 w 228865"/>
                    <a:gd name="connsiteY5" fmla="*/ 0 h 159636"/>
                    <a:gd name="connsiteX6" fmla="*/ 33491 w 228865"/>
                    <a:gd name="connsiteY6" fmla="*/ 46734 h 159636"/>
                    <a:gd name="connsiteX7" fmla="*/ 195335 w 228865"/>
                    <a:gd name="connsiteY7" fmla="*/ 46734 h 159636"/>
                    <a:gd name="connsiteX8" fmla="*/ 228865 w 228865"/>
                    <a:gd name="connsiteY8" fmla="*/ 0 h 15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636">
                      <a:moveTo>
                        <a:pt x="228865" y="0"/>
                      </a:moveTo>
                      <a:lnTo>
                        <a:pt x="228865" y="93544"/>
                      </a:lnTo>
                      <a:cubicBezTo>
                        <a:pt x="228865" y="110425"/>
                        <a:pt x="217676" y="127384"/>
                        <a:pt x="195335" y="140239"/>
                      </a:cubicBezTo>
                      <a:cubicBezTo>
                        <a:pt x="150654" y="166103"/>
                        <a:pt x="78211" y="166103"/>
                        <a:pt x="33491" y="140239"/>
                      </a:cubicBezTo>
                      <a:cubicBezTo>
                        <a:pt x="11189" y="127384"/>
                        <a:pt x="0" y="110464"/>
                        <a:pt x="0" y="93544"/>
                      </a:cubicBezTo>
                      <a:lnTo>
                        <a:pt x="0" y="0"/>
                      </a:lnTo>
                      <a:cubicBezTo>
                        <a:pt x="0" y="16882"/>
                        <a:pt x="11189" y="33840"/>
                        <a:pt x="33491" y="46734"/>
                      </a:cubicBezTo>
                      <a:cubicBezTo>
                        <a:pt x="78211" y="72520"/>
                        <a:pt x="150654" y="72520"/>
                        <a:pt x="195335" y="46734"/>
                      </a:cubicBezTo>
                      <a:cubicBezTo>
                        <a:pt x="217714" y="33840"/>
                        <a:pt x="228865" y="16882"/>
                        <a:pt x="228865" y="0"/>
                      </a:cubicBezTo>
                      <a:close/>
                    </a:path>
                  </a:pathLst>
                </a:custGeom>
                <a:solidFill>
                  <a:srgbClr val="FFFFFF"/>
                </a:solidFill>
                <a:ln w="3868"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8337EB61-6307-EB7E-3035-A3B9F3E9DDC8}"/>
                    </a:ext>
                  </a:extLst>
                </p:cNvPr>
                <p:cNvSpPr/>
                <p:nvPr/>
              </p:nvSpPr>
              <p:spPr>
                <a:xfrm>
                  <a:off x="4293529" y="4975330"/>
                  <a:ext cx="228865" cy="159617"/>
                </a:xfrm>
                <a:custGeom>
                  <a:avLst/>
                  <a:gdLst>
                    <a:gd name="connsiteX0" fmla="*/ 228865 w 228865"/>
                    <a:gd name="connsiteY0" fmla="*/ 0 h 159617"/>
                    <a:gd name="connsiteX1" fmla="*/ 228865 w 228865"/>
                    <a:gd name="connsiteY1" fmla="*/ 93544 h 159617"/>
                    <a:gd name="connsiteX2" fmla="*/ 195335 w 228865"/>
                    <a:gd name="connsiteY2" fmla="*/ 140277 h 159617"/>
                    <a:gd name="connsiteX3" fmla="*/ 33491 w 228865"/>
                    <a:gd name="connsiteY3" fmla="*/ 140277 h 159617"/>
                    <a:gd name="connsiteX4" fmla="*/ 0 w 228865"/>
                    <a:gd name="connsiteY4" fmla="*/ 93544 h 159617"/>
                    <a:gd name="connsiteX5" fmla="*/ 0 w 228865"/>
                    <a:gd name="connsiteY5" fmla="*/ 0 h 159617"/>
                    <a:gd name="connsiteX6" fmla="*/ 33491 w 228865"/>
                    <a:gd name="connsiteY6" fmla="*/ 46772 h 159617"/>
                    <a:gd name="connsiteX7" fmla="*/ 195335 w 228865"/>
                    <a:gd name="connsiteY7" fmla="*/ 46772 h 159617"/>
                    <a:gd name="connsiteX8" fmla="*/ 228865 w 228865"/>
                    <a:gd name="connsiteY8" fmla="*/ 0 h 15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617">
                      <a:moveTo>
                        <a:pt x="228865" y="0"/>
                      </a:moveTo>
                      <a:lnTo>
                        <a:pt x="228865" y="93544"/>
                      </a:lnTo>
                      <a:cubicBezTo>
                        <a:pt x="228865" y="110425"/>
                        <a:pt x="217676" y="127384"/>
                        <a:pt x="195335" y="140277"/>
                      </a:cubicBezTo>
                      <a:cubicBezTo>
                        <a:pt x="150654" y="166064"/>
                        <a:pt x="78211" y="166064"/>
                        <a:pt x="33491" y="140277"/>
                      </a:cubicBezTo>
                      <a:cubicBezTo>
                        <a:pt x="11189" y="127384"/>
                        <a:pt x="0" y="110425"/>
                        <a:pt x="0" y="93544"/>
                      </a:cubicBezTo>
                      <a:lnTo>
                        <a:pt x="0" y="0"/>
                      </a:lnTo>
                      <a:cubicBezTo>
                        <a:pt x="0" y="16998"/>
                        <a:pt x="11189" y="33879"/>
                        <a:pt x="33491" y="46772"/>
                      </a:cubicBezTo>
                      <a:cubicBezTo>
                        <a:pt x="78211" y="72559"/>
                        <a:pt x="150654" y="72559"/>
                        <a:pt x="195335" y="46772"/>
                      </a:cubicBezTo>
                      <a:cubicBezTo>
                        <a:pt x="217714" y="33879"/>
                        <a:pt x="228865" y="16998"/>
                        <a:pt x="228865" y="0"/>
                      </a:cubicBezTo>
                      <a:close/>
                    </a:path>
                  </a:pathLst>
                </a:custGeom>
                <a:solidFill>
                  <a:srgbClr val="FFFFFF"/>
                </a:solidFill>
                <a:ln w="3868"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DC9C3223-3594-04BD-F34C-D506787D5357}"/>
                    </a:ext>
                  </a:extLst>
                </p:cNvPr>
                <p:cNvSpPr/>
                <p:nvPr/>
              </p:nvSpPr>
              <p:spPr>
                <a:xfrm>
                  <a:off x="4293529" y="4881824"/>
                  <a:ext cx="228865" cy="159617"/>
                </a:xfrm>
                <a:custGeom>
                  <a:avLst/>
                  <a:gdLst>
                    <a:gd name="connsiteX0" fmla="*/ 228865 w 228865"/>
                    <a:gd name="connsiteY0" fmla="*/ 0 h 159617"/>
                    <a:gd name="connsiteX1" fmla="*/ 228865 w 228865"/>
                    <a:gd name="connsiteY1" fmla="*/ 93505 h 159617"/>
                    <a:gd name="connsiteX2" fmla="*/ 195335 w 228865"/>
                    <a:gd name="connsiteY2" fmla="*/ 140277 h 159617"/>
                    <a:gd name="connsiteX3" fmla="*/ 33491 w 228865"/>
                    <a:gd name="connsiteY3" fmla="*/ 140277 h 159617"/>
                    <a:gd name="connsiteX4" fmla="*/ 0 w 228865"/>
                    <a:gd name="connsiteY4" fmla="*/ 93505 h 159617"/>
                    <a:gd name="connsiteX5" fmla="*/ 0 w 228865"/>
                    <a:gd name="connsiteY5" fmla="*/ 0 h 159617"/>
                    <a:gd name="connsiteX6" fmla="*/ 33491 w 228865"/>
                    <a:gd name="connsiteY6" fmla="*/ 46733 h 159617"/>
                    <a:gd name="connsiteX7" fmla="*/ 195335 w 228865"/>
                    <a:gd name="connsiteY7" fmla="*/ 46733 h 159617"/>
                    <a:gd name="connsiteX8" fmla="*/ 228865 w 228865"/>
                    <a:gd name="connsiteY8" fmla="*/ 0 h 15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617">
                      <a:moveTo>
                        <a:pt x="228865" y="0"/>
                      </a:moveTo>
                      <a:lnTo>
                        <a:pt x="228865" y="93505"/>
                      </a:lnTo>
                      <a:cubicBezTo>
                        <a:pt x="228865" y="110503"/>
                        <a:pt x="217676" y="127384"/>
                        <a:pt x="195335" y="140277"/>
                      </a:cubicBezTo>
                      <a:cubicBezTo>
                        <a:pt x="150654" y="166064"/>
                        <a:pt x="78211" y="166064"/>
                        <a:pt x="33491" y="140277"/>
                      </a:cubicBezTo>
                      <a:cubicBezTo>
                        <a:pt x="11189" y="127384"/>
                        <a:pt x="0" y="110503"/>
                        <a:pt x="0" y="93505"/>
                      </a:cubicBezTo>
                      <a:lnTo>
                        <a:pt x="0" y="0"/>
                      </a:lnTo>
                      <a:cubicBezTo>
                        <a:pt x="0" y="16920"/>
                        <a:pt x="11189" y="33762"/>
                        <a:pt x="33491" y="46733"/>
                      </a:cubicBezTo>
                      <a:cubicBezTo>
                        <a:pt x="78211" y="72481"/>
                        <a:pt x="150654" y="72481"/>
                        <a:pt x="195335" y="46733"/>
                      </a:cubicBezTo>
                      <a:cubicBezTo>
                        <a:pt x="217714" y="33801"/>
                        <a:pt x="228865" y="16959"/>
                        <a:pt x="228865" y="0"/>
                      </a:cubicBezTo>
                      <a:close/>
                    </a:path>
                  </a:pathLst>
                </a:custGeom>
                <a:solidFill>
                  <a:srgbClr val="FFFFFF"/>
                </a:solidFill>
                <a:ln w="3868"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E6EC1F8D-55BE-E6A4-FED3-8B7932EDF90D}"/>
                    </a:ext>
                  </a:extLst>
                </p:cNvPr>
                <p:cNvSpPr/>
                <p:nvPr/>
              </p:nvSpPr>
              <p:spPr>
                <a:xfrm>
                  <a:off x="4293490" y="4789674"/>
                  <a:ext cx="228865" cy="158194"/>
                </a:xfrm>
                <a:custGeom>
                  <a:avLst/>
                  <a:gdLst>
                    <a:gd name="connsiteX0" fmla="*/ 195335 w 228865"/>
                    <a:gd name="connsiteY0" fmla="*/ 46695 h 158194"/>
                    <a:gd name="connsiteX1" fmla="*/ 228865 w 228865"/>
                    <a:gd name="connsiteY1" fmla="*/ 0 h 158194"/>
                    <a:gd name="connsiteX2" fmla="*/ 228865 w 228865"/>
                    <a:gd name="connsiteY2" fmla="*/ 92150 h 158194"/>
                    <a:gd name="connsiteX3" fmla="*/ 195335 w 228865"/>
                    <a:gd name="connsiteY3" fmla="*/ 138884 h 158194"/>
                    <a:gd name="connsiteX4" fmla="*/ 33491 w 228865"/>
                    <a:gd name="connsiteY4" fmla="*/ 138884 h 158194"/>
                    <a:gd name="connsiteX5" fmla="*/ 0 w 228865"/>
                    <a:gd name="connsiteY5" fmla="*/ 92150 h 158194"/>
                    <a:gd name="connsiteX6" fmla="*/ 0 w 228865"/>
                    <a:gd name="connsiteY6" fmla="*/ 0 h 158194"/>
                    <a:gd name="connsiteX7" fmla="*/ 33491 w 228865"/>
                    <a:gd name="connsiteY7" fmla="*/ 46695 h 158194"/>
                    <a:gd name="connsiteX8" fmla="*/ 195335 w 228865"/>
                    <a:gd name="connsiteY8" fmla="*/ 46695 h 15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8194">
                      <a:moveTo>
                        <a:pt x="195335" y="46695"/>
                      </a:moveTo>
                      <a:cubicBezTo>
                        <a:pt x="217714" y="33801"/>
                        <a:pt x="228865" y="16920"/>
                        <a:pt x="228865" y="0"/>
                      </a:cubicBezTo>
                      <a:lnTo>
                        <a:pt x="228865" y="92150"/>
                      </a:lnTo>
                      <a:cubicBezTo>
                        <a:pt x="228865" y="109070"/>
                        <a:pt x="217676" y="125913"/>
                        <a:pt x="195335" y="138884"/>
                      </a:cubicBezTo>
                      <a:cubicBezTo>
                        <a:pt x="150654" y="164631"/>
                        <a:pt x="78212" y="164631"/>
                        <a:pt x="33491" y="138884"/>
                      </a:cubicBezTo>
                      <a:cubicBezTo>
                        <a:pt x="11190" y="125952"/>
                        <a:pt x="0" y="109109"/>
                        <a:pt x="0" y="92150"/>
                      </a:cubicBezTo>
                      <a:lnTo>
                        <a:pt x="0" y="0"/>
                      </a:lnTo>
                      <a:cubicBezTo>
                        <a:pt x="0" y="16881"/>
                        <a:pt x="11190" y="33763"/>
                        <a:pt x="33491" y="46695"/>
                      </a:cubicBezTo>
                      <a:cubicBezTo>
                        <a:pt x="78212" y="72482"/>
                        <a:pt x="150654" y="72482"/>
                        <a:pt x="195335" y="46695"/>
                      </a:cubicBezTo>
                      <a:close/>
                    </a:path>
                  </a:pathLst>
                </a:custGeom>
                <a:solidFill>
                  <a:srgbClr val="FFFFFF"/>
                </a:solidFill>
                <a:ln w="3868"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5B295F1F-04B1-FF84-7133-34A4287F8460}"/>
                    </a:ext>
                  </a:extLst>
                </p:cNvPr>
                <p:cNvSpPr/>
                <p:nvPr/>
              </p:nvSpPr>
              <p:spPr>
                <a:xfrm>
                  <a:off x="4293529" y="4723601"/>
                  <a:ext cx="228865" cy="132108"/>
                </a:xfrm>
                <a:custGeom>
                  <a:avLst/>
                  <a:gdLst>
                    <a:gd name="connsiteX0" fmla="*/ 228865 w 228865"/>
                    <a:gd name="connsiteY0" fmla="*/ 66073 h 132108"/>
                    <a:gd name="connsiteX1" fmla="*/ 195335 w 228865"/>
                    <a:gd name="connsiteY1" fmla="*/ 112768 h 132108"/>
                    <a:gd name="connsiteX2" fmla="*/ 33491 w 228865"/>
                    <a:gd name="connsiteY2" fmla="*/ 112768 h 132108"/>
                    <a:gd name="connsiteX3" fmla="*/ 0 w 228865"/>
                    <a:gd name="connsiteY3" fmla="*/ 66073 h 132108"/>
                    <a:gd name="connsiteX4" fmla="*/ 33491 w 228865"/>
                    <a:gd name="connsiteY4" fmla="*/ 19340 h 132108"/>
                    <a:gd name="connsiteX5" fmla="*/ 195335 w 228865"/>
                    <a:gd name="connsiteY5" fmla="*/ 19340 h 132108"/>
                    <a:gd name="connsiteX6" fmla="*/ 228865 w 228865"/>
                    <a:gd name="connsiteY6" fmla="*/ 66073 h 13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865" h="132108">
                      <a:moveTo>
                        <a:pt x="228865" y="66073"/>
                      </a:moveTo>
                      <a:cubicBezTo>
                        <a:pt x="228865" y="82954"/>
                        <a:pt x="217676" y="99836"/>
                        <a:pt x="195335" y="112768"/>
                      </a:cubicBezTo>
                      <a:cubicBezTo>
                        <a:pt x="150654" y="138555"/>
                        <a:pt x="78211" y="138555"/>
                        <a:pt x="33491" y="112768"/>
                      </a:cubicBezTo>
                      <a:cubicBezTo>
                        <a:pt x="11189" y="99874"/>
                        <a:pt x="0" y="82993"/>
                        <a:pt x="0" y="66073"/>
                      </a:cubicBezTo>
                      <a:cubicBezTo>
                        <a:pt x="0" y="49153"/>
                        <a:pt x="11189" y="32311"/>
                        <a:pt x="33491" y="19340"/>
                      </a:cubicBezTo>
                      <a:cubicBezTo>
                        <a:pt x="78211" y="-6447"/>
                        <a:pt x="150654" y="-6447"/>
                        <a:pt x="195335" y="19340"/>
                      </a:cubicBezTo>
                      <a:cubicBezTo>
                        <a:pt x="217714" y="32272"/>
                        <a:pt x="228865" y="49192"/>
                        <a:pt x="228865" y="66073"/>
                      </a:cubicBezTo>
                      <a:close/>
                    </a:path>
                  </a:pathLst>
                </a:custGeom>
                <a:solidFill>
                  <a:srgbClr val="C2C7CC"/>
                </a:solidFill>
                <a:ln w="3868"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40AB5B33-E212-0CE4-F0D7-01CB32BDF055}"/>
                    </a:ext>
                  </a:extLst>
                </p:cNvPr>
                <p:cNvSpPr/>
                <p:nvPr/>
              </p:nvSpPr>
              <p:spPr>
                <a:xfrm>
                  <a:off x="3939215" y="5554017"/>
                  <a:ext cx="228865" cy="159578"/>
                </a:xfrm>
                <a:custGeom>
                  <a:avLst/>
                  <a:gdLst>
                    <a:gd name="connsiteX0" fmla="*/ 228865 w 228865"/>
                    <a:gd name="connsiteY0" fmla="*/ 0 h 159578"/>
                    <a:gd name="connsiteX1" fmla="*/ 228865 w 228865"/>
                    <a:gd name="connsiteY1" fmla="*/ 93505 h 159578"/>
                    <a:gd name="connsiteX2" fmla="*/ 195335 w 228865"/>
                    <a:gd name="connsiteY2" fmla="*/ 140239 h 159578"/>
                    <a:gd name="connsiteX3" fmla="*/ 33491 w 228865"/>
                    <a:gd name="connsiteY3" fmla="*/ 140239 h 159578"/>
                    <a:gd name="connsiteX4" fmla="*/ 0 w 228865"/>
                    <a:gd name="connsiteY4" fmla="*/ 93505 h 159578"/>
                    <a:gd name="connsiteX5" fmla="*/ 0 w 228865"/>
                    <a:gd name="connsiteY5" fmla="*/ 0 h 159578"/>
                    <a:gd name="connsiteX6" fmla="*/ 33491 w 228865"/>
                    <a:gd name="connsiteY6" fmla="*/ 46733 h 159578"/>
                    <a:gd name="connsiteX7" fmla="*/ 195335 w 228865"/>
                    <a:gd name="connsiteY7" fmla="*/ 46733 h 159578"/>
                    <a:gd name="connsiteX8" fmla="*/ 228865 w 228865"/>
                    <a:gd name="connsiteY8" fmla="*/ 0 h 15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578">
                      <a:moveTo>
                        <a:pt x="228865" y="0"/>
                      </a:moveTo>
                      <a:lnTo>
                        <a:pt x="228865" y="93505"/>
                      </a:lnTo>
                      <a:cubicBezTo>
                        <a:pt x="228865" y="110425"/>
                        <a:pt x="217676" y="127345"/>
                        <a:pt x="195335" y="140239"/>
                      </a:cubicBezTo>
                      <a:cubicBezTo>
                        <a:pt x="150654" y="166025"/>
                        <a:pt x="78212" y="166025"/>
                        <a:pt x="33491" y="140239"/>
                      </a:cubicBezTo>
                      <a:cubicBezTo>
                        <a:pt x="11190" y="127345"/>
                        <a:pt x="0" y="110464"/>
                        <a:pt x="0" y="93505"/>
                      </a:cubicBezTo>
                      <a:lnTo>
                        <a:pt x="0" y="0"/>
                      </a:lnTo>
                      <a:cubicBezTo>
                        <a:pt x="0" y="16881"/>
                        <a:pt x="11190" y="33840"/>
                        <a:pt x="33491" y="46733"/>
                      </a:cubicBezTo>
                      <a:cubicBezTo>
                        <a:pt x="78212" y="72520"/>
                        <a:pt x="150654" y="72520"/>
                        <a:pt x="195335" y="46733"/>
                      </a:cubicBezTo>
                      <a:cubicBezTo>
                        <a:pt x="217714" y="33840"/>
                        <a:pt x="228865" y="16881"/>
                        <a:pt x="228865" y="0"/>
                      </a:cubicBezTo>
                      <a:close/>
                    </a:path>
                  </a:pathLst>
                </a:custGeom>
                <a:solidFill>
                  <a:srgbClr val="FFFFFF"/>
                </a:solidFill>
                <a:ln w="3868"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D438B761-5E51-362E-44C6-B400D87C16EF}"/>
                    </a:ext>
                  </a:extLst>
                </p:cNvPr>
                <p:cNvSpPr/>
                <p:nvPr/>
              </p:nvSpPr>
              <p:spPr>
                <a:xfrm>
                  <a:off x="3939215" y="5460473"/>
                  <a:ext cx="228865" cy="159617"/>
                </a:xfrm>
                <a:custGeom>
                  <a:avLst/>
                  <a:gdLst>
                    <a:gd name="connsiteX0" fmla="*/ 228865 w 228865"/>
                    <a:gd name="connsiteY0" fmla="*/ 0 h 159617"/>
                    <a:gd name="connsiteX1" fmla="*/ 228865 w 228865"/>
                    <a:gd name="connsiteY1" fmla="*/ 93544 h 159617"/>
                    <a:gd name="connsiteX2" fmla="*/ 195335 w 228865"/>
                    <a:gd name="connsiteY2" fmla="*/ 140277 h 159617"/>
                    <a:gd name="connsiteX3" fmla="*/ 33491 w 228865"/>
                    <a:gd name="connsiteY3" fmla="*/ 140277 h 159617"/>
                    <a:gd name="connsiteX4" fmla="*/ 0 w 228865"/>
                    <a:gd name="connsiteY4" fmla="*/ 93544 h 159617"/>
                    <a:gd name="connsiteX5" fmla="*/ 0 w 228865"/>
                    <a:gd name="connsiteY5" fmla="*/ 0 h 159617"/>
                    <a:gd name="connsiteX6" fmla="*/ 33491 w 228865"/>
                    <a:gd name="connsiteY6" fmla="*/ 46734 h 159617"/>
                    <a:gd name="connsiteX7" fmla="*/ 195335 w 228865"/>
                    <a:gd name="connsiteY7" fmla="*/ 46734 h 159617"/>
                    <a:gd name="connsiteX8" fmla="*/ 228865 w 228865"/>
                    <a:gd name="connsiteY8" fmla="*/ 0 h 15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617">
                      <a:moveTo>
                        <a:pt x="228865" y="0"/>
                      </a:moveTo>
                      <a:lnTo>
                        <a:pt x="228865" y="93544"/>
                      </a:lnTo>
                      <a:cubicBezTo>
                        <a:pt x="228865" y="110425"/>
                        <a:pt x="217676" y="127384"/>
                        <a:pt x="195335" y="140277"/>
                      </a:cubicBezTo>
                      <a:cubicBezTo>
                        <a:pt x="150654" y="166064"/>
                        <a:pt x="78212" y="166064"/>
                        <a:pt x="33491" y="140277"/>
                      </a:cubicBezTo>
                      <a:cubicBezTo>
                        <a:pt x="11190" y="127384"/>
                        <a:pt x="0" y="110425"/>
                        <a:pt x="0" y="93544"/>
                      </a:cubicBezTo>
                      <a:lnTo>
                        <a:pt x="0" y="0"/>
                      </a:lnTo>
                      <a:cubicBezTo>
                        <a:pt x="0" y="16998"/>
                        <a:pt x="11190" y="33879"/>
                        <a:pt x="33491" y="46734"/>
                      </a:cubicBezTo>
                      <a:cubicBezTo>
                        <a:pt x="78212" y="72520"/>
                        <a:pt x="150654" y="72520"/>
                        <a:pt x="195335" y="46734"/>
                      </a:cubicBezTo>
                      <a:cubicBezTo>
                        <a:pt x="217714" y="33879"/>
                        <a:pt x="228865" y="16998"/>
                        <a:pt x="228865" y="0"/>
                      </a:cubicBezTo>
                      <a:close/>
                    </a:path>
                  </a:pathLst>
                </a:custGeom>
                <a:solidFill>
                  <a:srgbClr val="FFFFFF"/>
                </a:solidFill>
                <a:ln w="3868"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5F727731-EAD3-BA2B-21AD-3D45F7EDDDB3}"/>
                    </a:ext>
                  </a:extLst>
                </p:cNvPr>
                <p:cNvSpPr/>
                <p:nvPr/>
              </p:nvSpPr>
              <p:spPr>
                <a:xfrm>
                  <a:off x="3939215" y="5366968"/>
                  <a:ext cx="228865" cy="159578"/>
                </a:xfrm>
                <a:custGeom>
                  <a:avLst/>
                  <a:gdLst>
                    <a:gd name="connsiteX0" fmla="*/ 228865 w 228865"/>
                    <a:gd name="connsiteY0" fmla="*/ 0 h 159578"/>
                    <a:gd name="connsiteX1" fmla="*/ 228865 w 228865"/>
                    <a:gd name="connsiteY1" fmla="*/ 93505 h 159578"/>
                    <a:gd name="connsiteX2" fmla="*/ 195335 w 228865"/>
                    <a:gd name="connsiteY2" fmla="*/ 140239 h 159578"/>
                    <a:gd name="connsiteX3" fmla="*/ 33491 w 228865"/>
                    <a:gd name="connsiteY3" fmla="*/ 140239 h 159578"/>
                    <a:gd name="connsiteX4" fmla="*/ 0 w 228865"/>
                    <a:gd name="connsiteY4" fmla="*/ 93505 h 159578"/>
                    <a:gd name="connsiteX5" fmla="*/ 0 w 228865"/>
                    <a:gd name="connsiteY5" fmla="*/ 0 h 159578"/>
                    <a:gd name="connsiteX6" fmla="*/ 33491 w 228865"/>
                    <a:gd name="connsiteY6" fmla="*/ 46695 h 159578"/>
                    <a:gd name="connsiteX7" fmla="*/ 195335 w 228865"/>
                    <a:gd name="connsiteY7" fmla="*/ 46695 h 159578"/>
                    <a:gd name="connsiteX8" fmla="*/ 228865 w 228865"/>
                    <a:gd name="connsiteY8" fmla="*/ 0 h 15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578">
                      <a:moveTo>
                        <a:pt x="228865" y="0"/>
                      </a:moveTo>
                      <a:lnTo>
                        <a:pt x="228865" y="93505"/>
                      </a:lnTo>
                      <a:cubicBezTo>
                        <a:pt x="228865" y="110503"/>
                        <a:pt x="217676" y="127384"/>
                        <a:pt x="195335" y="140239"/>
                      </a:cubicBezTo>
                      <a:cubicBezTo>
                        <a:pt x="150654" y="166025"/>
                        <a:pt x="78212" y="166025"/>
                        <a:pt x="33491" y="140239"/>
                      </a:cubicBezTo>
                      <a:cubicBezTo>
                        <a:pt x="11190" y="127384"/>
                        <a:pt x="0" y="110503"/>
                        <a:pt x="0" y="93505"/>
                      </a:cubicBezTo>
                      <a:lnTo>
                        <a:pt x="0" y="0"/>
                      </a:lnTo>
                      <a:cubicBezTo>
                        <a:pt x="0" y="16882"/>
                        <a:pt x="11190" y="33763"/>
                        <a:pt x="33491" y="46695"/>
                      </a:cubicBezTo>
                      <a:cubicBezTo>
                        <a:pt x="78212" y="72482"/>
                        <a:pt x="150654" y="72482"/>
                        <a:pt x="195335" y="46695"/>
                      </a:cubicBezTo>
                      <a:cubicBezTo>
                        <a:pt x="217714" y="33802"/>
                        <a:pt x="228865" y="16920"/>
                        <a:pt x="228865" y="0"/>
                      </a:cubicBezTo>
                      <a:close/>
                    </a:path>
                  </a:pathLst>
                </a:custGeom>
                <a:solidFill>
                  <a:srgbClr val="FFFFFF"/>
                </a:solidFill>
                <a:ln w="3868"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B9186E41-051E-D710-7D18-7B08F9DC255F}"/>
                    </a:ext>
                  </a:extLst>
                </p:cNvPr>
                <p:cNvSpPr/>
                <p:nvPr/>
              </p:nvSpPr>
              <p:spPr>
                <a:xfrm>
                  <a:off x="3939215" y="5274779"/>
                  <a:ext cx="228865" cy="158223"/>
                </a:xfrm>
                <a:custGeom>
                  <a:avLst/>
                  <a:gdLst>
                    <a:gd name="connsiteX0" fmla="*/ 228865 w 228865"/>
                    <a:gd name="connsiteY0" fmla="*/ 29349 h 158223"/>
                    <a:gd name="connsiteX1" fmla="*/ 228865 w 228865"/>
                    <a:gd name="connsiteY1" fmla="*/ 92189 h 158223"/>
                    <a:gd name="connsiteX2" fmla="*/ 195335 w 228865"/>
                    <a:gd name="connsiteY2" fmla="*/ 138884 h 158223"/>
                    <a:gd name="connsiteX3" fmla="*/ 33491 w 228865"/>
                    <a:gd name="connsiteY3" fmla="*/ 138884 h 158223"/>
                    <a:gd name="connsiteX4" fmla="*/ 0 w 228865"/>
                    <a:gd name="connsiteY4" fmla="*/ 92189 h 158223"/>
                    <a:gd name="connsiteX5" fmla="*/ 0 w 228865"/>
                    <a:gd name="connsiteY5" fmla="*/ 0 h 158223"/>
                    <a:gd name="connsiteX6" fmla="*/ 33491 w 228865"/>
                    <a:gd name="connsiteY6" fmla="*/ 46733 h 158223"/>
                    <a:gd name="connsiteX7" fmla="*/ 195335 w 228865"/>
                    <a:gd name="connsiteY7" fmla="*/ 46733 h 158223"/>
                    <a:gd name="connsiteX8" fmla="*/ 228865 w 228865"/>
                    <a:gd name="connsiteY8" fmla="*/ 0 h 158223"/>
                    <a:gd name="connsiteX9" fmla="*/ 228865 w 228865"/>
                    <a:gd name="connsiteY9" fmla="*/ 29387 h 15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65" h="158223">
                      <a:moveTo>
                        <a:pt x="228865" y="29349"/>
                      </a:moveTo>
                      <a:lnTo>
                        <a:pt x="228865" y="92189"/>
                      </a:lnTo>
                      <a:cubicBezTo>
                        <a:pt x="228865" y="109070"/>
                        <a:pt x="217676" y="125952"/>
                        <a:pt x="195335" y="138884"/>
                      </a:cubicBezTo>
                      <a:cubicBezTo>
                        <a:pt x="150654" y="164670"/>
                        <a:pt x="78212" y="164670"/>
                        <a:pt x="33491" y="138884"/>
                      </a:cubicBezTo>
                      <a:cubicBezTo>
                        <a:pt x="11190" y="125990"/>
                        <a:pt x="0" y="109109"/>
                        <a:pt x="0" y="92189"/>
                      </a:cubicBezTo>
                      <a:lnTo>
                        <a:pt x="0" y="0"/>
                      </a:lnTo>
                      <a:cubicBezTo>
                        <a:pt x="0" y="16920"/>
                        <a:pt x="11190" y="33840"/>
                        <a:pt x="33491" y="46733"/>
                      </a:cubicBezTo>
                      <a:cubicBezTo>
                        <a:pt x="78212" y="72520"/>
                        <a:pt x="150654" y="72520"/>
                        <a:pt x="195335" y="46733"/>
                      </a:cubicBezTo>
                      <a:cubicBezTo>
                        <a:pt x="217714" y="33840"/>
                        <a:pt x="228865" y="16959"/>
                        <a:pt x="228865" y="0"/>
                      </a:cubicBezTo>
                      <a:lnTo>
                        <a:pt x="228865" y="29387"/>
                      </a:lnTo>
                      <a:close/>
                    </a:path>
                  </a:pathLst>
                </a:custGeom>
                <a:solidFill>
                  <a:srgbClr val="FFFFFF"/>
                </a:solidFill>
                <a:ln w="3868"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8CF2D70F-3B88-8D93-EADA-352CE01B618E}"/>
                    </a:ext>
                  </a:extLst>
                </p:cNvPr>
                <p:cNvSpPr/>
                <p:nvPr/>
              </p:nvSpPr>
              <p:spPr>
                <a:xfrm>
                  <a:off x="3939215" y="5208735"/>
                  <a:ext cx="228865" cy="132117"/>
                </a:xfrm>
                <a:custGeom>
                  <a:avLst/>
                  <a:gdLst>
                    <a:gd name="connsiteX0" fmla="*/ 228865 w 228865"/>
                    <a:gd name="connsiteY0" fmla="*/ 66044 h 132117"/>
                    <a:gd name="connsiteX1" fmla="*/ 195335 w 228865"/>
                    <a:gd name="connsiteY1" fmla="*/ 112777 h 132117"/>
                    <a:gd name="connsiteX2" fmla="*/ 33491 w 228865"/>
                    <a:gd name="connsiteY2" fmla="*/ 112777 h 132117"/>
                    <a:gd name="connsiteX3" fmla="*/ 0 w 228865"/>
                    <a:gd name="connsiteY3" fmla="*/ 66044 h 132117"/>
                    <a:gd name="connsiteX4" fmla="*/ 33491 w 228865"/>
                    <a:gd name="connsiteY4" fmla="*/ 19311 h 132117"/>
                    <a:gd name="connsiteX5" fmla="*/ 195335 w 228865"/>
                    <a:gd name="connsiteY5" fmla="*/ 19311 h 132117"/>
                    <a:gd name="connsiteX6" fmla="*/ 228865 w 228865"/>
                    <a:gd name="connsiteY6" fmla="*/ 66044 h 13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865" h="132117">
                      <a:moveTo>
                        <a:pt x="228865" y="66044"/>
                      </a:moveTo>
                      <a:cubicBezTo>
                        <a:pt x="228865" y="82964"/>
                        <a:pt x="217676" y="99884"/>
                        <a:pt x="195335" y="112777"/>
                      </a:cubicBezTo>
                      <a:cubicBezTo>
                        <a:pt x="150654" y="138564"/>
                        <a:pt x="78212" y="138564"/>
                        <a:pt x="33491" y="112777"/>
                      </a:cubicBezTo>
                      <a:cubicBezTo>
                        <a:pt x="11190" y="99884"/>
                        <a:pt x="0" y="83003"/>
                        <a:pt x="0" y="66044"/>
                      </a:cubicBezTo>
                      <a:cubicBezTo>
                        <a:pt x="0" y="49085"/>
                        <a:pt x="11190" y="32282"/>
                        <a:pt x="33491" y="19311"/>
                      </a:cubicBezTo>
                      <a:cubicBezTo>
                        <a:pt x="78212" y="-6437"/>
                        <a:pt x="150654" y="-6437"/>
                        <a:pt x="195335" y="19311"/>
                      </a:cubicBezTo>
                      <a:cubicBezTo>
                        <a:pt x="217714" y="32243"/>
                        <a:pt x="228865" y="49163"/>
                        <a:pt x="228865" y="66044"/>
                      </a:cubicBezTo>
                      <a:close/>
                    </a:path>
                  </a:pathLst>
                </a:custGeom>
                <a:solidFill>
                  <a:schemeClr val="accent3"/>
                </a:solidFill>
                <a:ln w="3868"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E0E176D6-E594-4F2E-0B2C-CCFE308D6E7C}"/>
                    </a:ext>
                  </a:extLst>
                </p:cNvPr>
                <p:cNvSpPr/>
                <p:nvPr/>
              </p:nvSpPr>
              <p:spPr>
                <a:xfrm>
                  <a:off x="3561089" y="5747804"/>
                  <a:ext cx="228942" cy="159588"/>
                </a:xfrm>
                <a:custGeom>
                  <a:avLst/>
                  <a:gdLst>
                    <a:gd name="connsiteX0" fmla="*/ 228943 w 228942"/>
                    <a:gd name="connsiteY0" fmla="*/ 0 h 159588"/>
                    <a:gd name="connsiteX1" fmla="*/ 228943 w 228942"/>
                    <a:gd name="connsiteY1" fmla="*/ 93544 h 159588"/>
                    <a:gd name="connsiteX2" fmla="*/ 195335 w 228942"/>
                    <a:gd name="connsiteY2" fmla="*/ 140277 h 159588"/>
                    <a:gd name="connsiteX3" fmla="*/ 33492 w 228942"/>
                    <a:gd name="connsiteY3" fmla="*/ 140277 h 159588"/>
                    <a:gd name="connsiteX4" fmla="*/ 0 w 228942"/>
                    <a:gd name="connsiteY4" fmla="*/ 93544 h 159588"/>
                    <a:gd name="connsiteX5" fmla="*/ 0 w 228942"/>
                    <a:gd name="connsiteY5" fmla="*/ 0 h 159588"/>
                    <a:gd name="connsiteX6" fmla="*/ 33492 w 228942"/>
                    <a:gd name="connsiteY6" fmla="*/ 46733 h 159588"/>
                    <a:gd name="connsiteX7" fmla="*/ 195335 w 228942"/>
                    <a:gd name="connsiteY7" fmla="*/ 46733 h 159588"/>
                    <a:gd name="connsiteX8" fmla="*/ 228943 w 228942"/>
                    <a:gd name="connsiteY8" fmla="*/ 0 h 1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42" h="159588">
                      <a:moveTo>
                        <a:pt x="228943" y="0"/>
                      </a:moveTo>
                      <a:lnTo>
                        <a:pt x="228943" y="93544"/>
                      </a:lnTo>
                      <a:cubicBezTo>
                        <a:pt x="228943" y="110425"/>
                        <a:pt x="217715" y="127307"/>
                        <a:pt x="195335" y="140277"/>
                      </a:cubicBezTo>
                      <a:cubicBezTo>
                        <a:pt x="150654" y="166025"/>
                        <a:pt x="78212" y="166025"/>
                        <a:pt x="33492" y="140277"/>
                      </a:cubicBezTo>
                      <a:cubicBezTo>
                        <a:pt x="11190" y="127345"/>
                        <a:pt x="0" y="110425"/>
                        <a:pt x="0" y="93544"/>
                      </a:cubicBezTo>
                      <a:lnTo>
                        <a:pt x="0" y="0"/>
                      </a:lnTo>
                      <a:cubicBezTo>
                        <a:pt x="0" y="16920"/>
                        <a:pt x="11190" y="33840"/>
                        <a:pt x="33492" y="46733"/>
                      </a:cubicBezTo>
                      <a:cubicBezTo>
                        <a:pt x="78212" y="72520"/>
                        <a:pt x="150654" y="72520"/>
                        <a:pt x="195335" y="46733"/>
                      </a:cubicBezTo>
                      <a:cubicBezTo>
                        <a:pt x="217715" y="33840"/>
                        <a:pt x="228943" y="16959"/>
                        <a:pt x="228943" y="0"/>
                      </a:cubicBezTo>
                      <a:close/>
                    </a:path>
                  </a:pathLst>
                </a:custGeom>
                <a:solidFill>
                  <a:srgbClr val="FFFFFF"/>
                </a:solidFill>
                <a:ln w="3868"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FE6C6ED4-88F8-301E-F7D2-32D45324579D}"/>
                    </a:ext>
                  </a:extLst>
                </p:cNvPr>
                <p:cNvSpPr/>
                <p:nvPr/>
              </p:nvSpPr>
              <p:spPr>
                <a:xfrm>
                  <a:off x="3561089" y="5654260"/>
                  <a:ext cx="228942" cy="159617"/>
                </a:xfrm>
                <a:custGeom>
                  <a:avLst/>
                  <a:gdLst>
                    <a:gd name="connsiteX0" fmla="*/ 228943 w 228942"/>
                    <a:gd name="connsiteY0" fmla="*/ 0 h 159617"/>
                    <a:gd name="connsiteX1" fmla="*/ 228943 w 228942"/>
                    <a:gd name="connsiteY1" fmla="*/ 93544 h 159617"/>
                    <a:gd name="connsiteX2" fmla="*/ 195335 w 228942"/>
                    <a:gd name="connsiteY2" fmla="*/ 140277 h 159617"/>
                    <a:gd name="connsiteX3" fmla="*/ 33492 w 228942"/>
                    <a:gd name="connsiteY3" fmla="*/ 140277 h 159617"/>
                    <a:gd name="connsiteX4" fmla="*/ 0 w 228942"/>
                    <a:gd name="connsiteY4" fmla="*/ 93544 h 159617"/>
                    <a:gd name="connsiteX5" fmla="*/ 0 w 228942"/>
                    <a:gd name="connsiteY5" fmla="*/ 0 h 159617"/>
                    <a:gd name="connsiteX6" fmla="*/ 33492 w 228942"/>
                    <a:gd name="connsiteY6" fmla="*/ 46733 h 159617"/>
                    <a:gd name="connsiteX7" fmla="*/ 195335 w 228942"/>
                    <a:gd name="connsiteY7" fmla="*/ 46733 h 159617"/>
                    <a:gd name="connsiteX8" fmla="*/ 228943 w 228942"/>
                    <a:gd name="connsiteY8" fmla="*/ 0 h 15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42" h="159617">
                      <a:moveTo>
                        <a:pt x="228943" y="0"/>
                      </a:moveTo>
                      <a:lnTo>
                        <a:pt x="228943" y="93544"/>
                      </a:lnTo>
                      <a:cubicBezTo>
                        <a:pt x="228943" y="110464"/>
                        <a:pt x="217715" y="127384"/>
                        <a:pt x="195335" y="140277"/>
                      </a:cubicBezTo>
                      <a:cubicBezTo>
                        <a:pt x="150654" y="166064"/>
                        <a:pt x="78212" y="166064"/>
                        <a:pt x="33492" y="140277"/>
                      </a:cubicBezTo>
                      <a:cubicBezTo>
                        <a:pt x="11190" y="127384"/>
                        <a:pt x="0" y="110503"/>
                        <a:pt x="0" y="93544"/>
                      </a:cubicBezTo>
                      <a:lnTo>
                        <a:pt x="0" y="0"/>
                      </a:lnTo>
                      <a:cubicBezTo>
                        <a:pt x="0" y="16920"/>
                        <a:pt x="11190" y="33840"/>
                        <a:pt x="33492" y="46733"/>
                      </a:cubicBezTo>
                      <a:cubicBezTo>
                        <a:pt x="78212" y="72520"/>
                        <a:pt x="150654" y="72520"/>
                        <a:pt x="195335" y="46733"/>
                      </a:cubicBezTo>
                      <a:cubicBezTo>
                        <a:pt x="217715" y="33840"/>
                        <a:pt x="228943" y="16959"/>
                        <a:pt x="228943" y="0"/>
                      </a:cubicBezTo>
                      <a:close/>
                    </a:path>
                  </a:pathLst>
                </a:custGeom>
                <a:solidFill>
                  <a:srgbClr val="FFFFFF"/>
                </a:solidFill>
                <a:ln w="3868" cap="flat">
                  <a:no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E71E6D54-9B71-889B-57CB-A46AD533882F}"/>
                    </a:ext>
                  </a:extLst>
                </p:cNvPr>
                <p:cNvSpPr/>
                <p:nvPr/>
              </p:nvSpPr>
              <p:spPr>
                <a:xfrm>
                  <a:off x="3561089" y="5562109"/>
                  <a:ext cx="228942" cy="158223"/>
                </a:xfrm>
                <a:custGeom>
                  <a:avLst/>
                  <a:gdLst>
                    <a:gd name="connsiteX0" fmla="*/ 228943 w 228942"/>
                    <a:gd name="connsiteY0" fmla="*/ 0 h 158223"/>
                    <a:gd name="connsiteX1" fmla="*/ 228943 w 228942"/>
                    <a:gd name="connsiteY1" fmla="*/ 92150 h 158223"/>
                    <a:gd name="connsiteX2" fmla="*/ 195335 w 228942"/>
                    <a:gd name="connsiteY2" fmla="*/ 138884 h 158223"/>
                    <a:gd name="connsiteX3" fmla="*/ 33492 w 228942"/>
                    <a:gd name="connsiteY3" fmla="*/ 138884 h 158223"/>
                    <a:gd name="connsiteX4" fmla="*/ 0 w 228942"/>
                    <a:gd name="connsiteY4" fmla="*/ 92150 h 158223"/>
                    <a:gd name="connsiteX5" fmla="*/ 0 w 228942"/>
                    <a:gd name="connsiteY5" fmla="*/ 0 h 158223"/>
                    <a:gd name="connsiteX6" fmla="*/ 39 w 228942"/>
                    <a:gd name="connsiteY6" fmla="*/ 0 h 158223"/>
                    <a:gd name="connsiteX7" fmla="*/ 33492 w 228942"/>
                    <a:gd name="connsiteY7" fmla="*/ 46734 h 158223"/>
                    <a:gd name="connsiteX8" fmla="*/ 195335 w 228942"/>
                    <a:gd name="connsiteY8" fmla="*/ 46734 h 158223"/>
                    <a:gd name="connsiteX9" fmla="*/ 228866 w 228942"/>
                    <a:gd name="connsiteY9" fmla="*/ 0 h 158223"/>
                    <a:gd name="connsiteX10" fmla="*/ 228904 w 228942"/>
                    <a:gd name="connsiteY10" fmla="*/ 0 h 15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942" h="158223">
                      <a:moveTo>
                        <a:pt x="228943" y="0"/>
                      </a:moveTo>
                      <a:lnTo>
                        <a:pt x="228943" y="92150"/>
                      </a:lnTo>
                      <a:cubicBezTo>
                        <a:pt x="228943" y="109070"/>
                        <a:pt x="217715" y="125990"/>
                        <a:pt x="195335" y="138884"/>
                      </a:cubicBezTo>
                      <a:cubicBezTo>
                        <a:pt x="150654" y="164670"/>
                        <a:pt x="78212" y="164670"/>
                        <a:pt x="33492" y="138884"/>
                      </a:cubicBezTo>
                      <a:cubicBezTo>
                        <a:pt x="11190" y="125990"/>
                        <a:pt x="0" y="109109"/>
                        <a:pt x="0" y="92150"/>
                      </a:cubicBezTo>
                      <a:lnTo>
                        <a:pt x="0" y="0"/>
                      </a:lnTo>
                      <a:lnTo>
                        <a:pt x="39" y="0"/>
                      </a:lnTo>
                      <a:cubicBezTo>
                        <a:pt x="39" y="16920"/>
                        <a:pt x="11190" y="33840"/>
                        <a:pt x="33492" y="46734"/>
                      </a:cubicBezTo>
                      <a:cubicBezTo>
                        <a:pt x="78212" y="72482"/>
                        <a:pt x="150654" y="72482"/>
                        <a:pt x="195335" y="46734"/>
                      </a:cubicBezTo>
                      <a:cubicBezTo>
                        <a:pt x="217715" y="33840"/>
                        <a:pt x="228866" y="16959"/>
                        <a:pt x="228866" y="0"/>
                      </a:cubicBezTo>
                      <a:lnTo>
                        <a:pt x="228904" y="0"/>
                      </a:lnTo>
                      <a:close/>
                    </a:path>
                  </a:pathLst>
                </a:custGeom>
                <a:solidFill>
                  <a:srgbClr val="FFFFFF"/>
                </a:solidFill>
                <a:ln w="3868"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20E07AFB-DC8C-3DCA-413F-78CA3D585C0F}"/>
                    </a:ext>
                  </a:extLst>
                </p:cNvPr>
                <p:cNvSpPr/>
                <p:nvPr/>
              </p:nvSpPr>
              <p:spPr>
                <a:xfrm>
                  <a:off x="3561167" y="5496065"/>
                  <a:ext cx="228826" cy="132088"/>
                </a:xfrm>
                <a:custGeom>
                  <a:avLst/>
                  <a:gdLst>
                    <a:gd name="connsiteX0" fmla="*/ 195297 w 228826"/>
                    <a:gd name="connsiteY0" fmla="*/ 19311 h 132088"/>
                    <a:gd name="connsiteX1" fmla="*/ 228827 w 228826"/>
                    <a:gd name="connsiteY1" fmla="*/ 66044 h 132088"/>
                    <a:gd name="connsiteX2" fmla="*/ 195297 w 228826"/>
                    <a:gd name="connsiteY2" fmla="*/ 112778 h 132088"/>
                    <a:gd name="connsiteX3" fmla="*/ 33453 w 228826"/>
                    <a:gd name="connsiteY3" fmla="*/ 112778 h 132088"/>
                    <a:gd name="connsiteX4" fmla="*/ 0 w 228826"/>
                    <a:gd name="connsiteY4" fmla="*/ 66044 h 132088"/>
                    <a:gd name="connsiteX5" fmla="*/ 33453 w 228826"/>
                    <a:gd name="connsiteY5" fmla="*/ 19311 h 132088"/>
                    <a:gd name="connsiteX6" fmla="*/ 195297 w 228826"/>
                    <a:gd name="connsiteY6" fmla="*/ 19311 h 13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826" h="132088">
                      <a:moveTo>
                        <a:pt x="195297" y="19311"/>
                      </a:moveTo>
                      <a:cubicBezTo>
                        <a:pt x="217676" y="32243"/>
                        <a:pt x="228827" y="49163"/>
                        <a:pt x="228827" y="66044"/>
                      </a:cubicBezTo>
                      <a:cubicBezTo>
                        <a:pt x="228827" y="82925"/>
                        <a:pt x="217637" y="99884"/>
                        <a:pt x="195297" y="112778"/>
                      </a:cubicBezTo>
                      <a:cubicBezTo>
                        <a:pt x="150615" y="138526"/>
                        <a:pt x="78173" y="138526"/>
                        <a:pt x="33453" y="112778"/>
                      </a:cubicBezTo>
                      <a:cubicBezTo>
                        <a:pt x="11151" y="99884"/>
                        <a:pt x="0" y="83003"/>
                        <a:pt x="0" y="66044"/>
                      </a:cubicBezTo>
                      <a:cubicBezTo>
                        <a:pt x="0" y="49085"/>
                        <a:pt x="11151" y="32282"/>
                        <a:pt x="33453" y="19311"/>
                      </a:cubicBezTo>
                      <a:cubicBezTo>
                        <a:pt x="78173" y="-6437"/>
                        <a:pt x="150615" y="-6437"/>
                        <a:pt x="195297" y="19311"/>
                      </a:cubicBezTo>
                      <a:close/>
                    </a:path>
                  </a:pathLst>
                </a:custGeom>
                <a:solidFill>
                  <a:srgbClr val="C2C7CC"/>
                </a:solidFill>
                <a:ln w="3868" cap="flat">
                  <a:noFill/>
                  <a:prstDash val="solid"/>
                  <a:miter/>
                </a:ln>
              </p:spPr>
              <p:txBody>
                <a:bodyPr rtlCol="0" anchor="ctr"/>
                <a:lstStyle/>
                <a:p>
                  <a:endParaRPr lang="en-GB"/>
                </a:p>
              </p:txBody>
            </p:sp>
          </p:grpSp>
          <p:grpSp>
            <p:nvGrpSpPr>
              <p:cNvPr id="61" name="Graphic 6">
                <a:extLst>
                  <a:ext uri="{FF2B5EF4-FFF2-40B4-BE49-F238E27FC236}">
                    <a16:creationId xmlns:a16="http://schemas.microsoft.com/office/drawing/2014/main" id="{6E4FF986-9ACB-BF99-F6B3-52DFCF32807E}"/>
                  </a:ext>
                  <a:ext uri="{C183D7F6-B498-43B3-948B-1728B52AA6E4}">
                    <adec:decorative xmlns:adec="http://schemas.microsoft.com/office/drawing/2017/decorative" val="1"/>
                  </a:ext>
                </a:extLst>
              </p:cNvPr>
              <p:cNvGrpSpPr/>
              <p:nvPr/>
            </p:nvGrpSpPr>
            <p:grpSpPr>
              <a:xfrm>
                <a:off x="3561089" y="4723601"/>
                <a:ext cx="965176" cy="1183790"/>
                <a:chOff x="3561089" y="4723601"/>
                <a:chExt cx="965176" cy="1183790"/>
              </a:xfrm>
              <a:noFill/>
            </p:grpSpPr>
            <p:sp>
              <p:nvSpPr>
                <p:cNvPr id="62" name="Freeform: Shape 61">
                  <a:extLst>
                    <a:ext uri="{FF2B5EF4-FFF2-40B4-BE49-F238E27FC236}">
                      <a16:creationId xmlns:a16="http://schemas.microsoft.com/office/drawing/2014/main" id="{D2F5B6A5-246D-9146-1C30-76E61289663F}"/>
                    </a:ext>
                  </a:extLst>
                </p:cNvPr>
                <p:cNvSpPr/>
                <p:nvPr/>
              </p:nvSpPr>
              <p:spPr>
                <a:xfrm>
                  <a:off x="4293529" y="4723601"/>
                  <a:ext cx="228865" cy="132108"/>
                </a:xfrm>
                <a:custGeom>
                  <a:avLst/>
                  <a:gdLst>
                    <a:gd name="connsiteX0" fmla="*/ 228865 w 228865"/>
                    <a:gd name="connsiteY0" fmla="*/ 66073 h 132108"/>
                    <a:gd name="connsiteX1" fmla="*/ 195335 w 228865"/>
                    <a:gd name="connsiteY1" fmla="*/ 112768 h 132108"/>
                    <a:gd name="connsiteX2" fmla="*/ 33491 w 228865"/>
                    <a:gd name="connsiteY2" fmla="*/ 112768 h 132108"/>
                    <a:gd name="connsiteX3" fmla="*/ 0 w 228865"/>
                    <a:gd name="connsiteY3" fmla="*/ 66073 h 132108"/>
                    <a:gd name="connsiteX4" fmla="*/ 33491 w 228865"/>
                    <a:gd name="connsiteY4" fmla="*/ 19340 h 132108"/>
                    <a:gd name="connsiteX5" fmla="*/ 195335 w 228865"/>
                    <a:gd name="connsiteY5" fmla="*/ 19340 h 132108"/>
                    <a:gd name="connsiteX6" fmla="*/ 228865 w 228865"/>
                    <a:gd name="connsiteY6" fmla="*/ 66073 h 13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865" h="132108">
                      <a:moveTo>
                        <a:pt x="228865" y="66073"/>
                      </a:moveTo>
                      <a:cubicBezTo>
                        <a:pt x="228865" y="82954"/>
                        <a:pt x="217676" y="99836"/>
                        <a:pt x="195335" y="112768"/>
                      </a:cubicBezTo>
                      <a:cubicBezTo>
                        <a:pt x="150654" y="138555"/>
                        <a:pt x="78211" y="138555"/>
                        <a:pt x="33491" y="112768"/>
                      </a:cubicBezTo>
                      <a:cubicBezTo>
                        <a:pt x="11189" y="99874"/>
                        <a:pt x="0" y="82993"/>
                        <a:pt x="0" y="66073"/>
                      </a:cubicBezTo>
                      <a:cubicBezTo>
                        <a:pt x="0" y="49153"/>
                        <a:pt x="11189" y="32311"/>
                        <a:pt x="33491" y="19340"/>
                      </a:cubicBezTo>
                      <a:cubicBezTo>
                        <a:pt x="78211" y="-6447"/>
                        <a:pt x="150654" y="-6447"/>
                        <a:pt x="195335" y="19340"/>
                      </a:cubicBezTo>
                      <a:cubicBezTo>
                        <a:pt x="217714" y="32272"/>
                        <a:pt x="228865" y="49192"/>
                        <a:pt x="228865" y="66073"/>
                      </a:cubicBezTo>
                      <a:close/>
                    </a:path>
                  </a:pathLst>
                </a:custGeom>
                <a:noFill/>
                <a:ln w="23211" cap="rnd">
                  <a:solidFill>
                    <a:srgbClr val="3A3A3A"/>
                  </a:solidFill>
                  <a:prstDash val="solid"/>
                  <a:round/>
                </a:ln>
              </p:spPr>
              <p:txBody>
                <a:bodyPr rtlCol="0" anchor="ctr"/>
                <a:lstStyle/>
                <a:p>
                  <a:endParaRPr lang="en-GB"/>
                </a:p>
              </p:txBody>
            </p:sp>
            <p:sp>
              <p:nvSpPr>
                <p:cNvPr id="63" name="Freeform: Shape 62">
                  <a:extLst>
                    <a:ext uri="{FF2B5EF4-FFF2-40B4-BE49-F238E27FC236}">
                      <a16:creationId xmlns:a16="http://schemas.microsoft.com/office/drawing/2014/main" id="{6EAA402C-F3A4-BB35-CF2F-B9CAB6FDA124}"/>
                    </a:ext>
                  </a:extLst>
                </p:cNvPr>
                <p:cNvSpPr/>
                <p:nvPr/>
              </p:nvSpPr>
              <p:spPr>
                <a:xfrm>
                  <a:off x="4293490" y="4789674"/>
                  <a:ext cx="3871" cy="653298"/>
                </a:xfrm>
                <a:custGeom>
                  <a:avLst/>
                  <a:gdLst>
                    <a:gd name="connsiteX0" fmla="*/ 0 w 3871"/>
                    <a:gd name="connsiteY0" fmla="*/ 653299 h 653298"/>
                    <a:gd name="connsiteX1" fmla="*/ 0 w 3871"/>
                    <a:gd name="connsiteY1" fmla="*/ 559871 h 653298"/>
                    <a:gd name="connsiteX2" fmla="*/ 0 w 3871"/>
                    <a:gd name="connsiteY2" fmla="*/ 466249 h 653298"/>
                    <a:gd name="connsiteX3" fmla="*/ 0 w 3871"/>
                    <a:gd name="connsiteY3" fmla="*/ 372744 h 653298"/>
                    <a:gd name="connsiteX4" fmla="*/ 0 w 3871"/>
                    <a:gd name="connsiteY4" fmla="*/ 279200 h 653298"/>
                    <a:gd name="connsiteX5" fmla="*/ 0 w 3871"/>
                    <a:gd name="connsiteY5" fmla="*/ 185656 h 653298"/>
                    <a:gd name="connsiteX6" fmla="*/ 0 w 3871"/>
                    <a:gd name="connsiteY6" fmla="*/ 161496 h 653298"/>
                    <a:gd name="connsiteX7" fmla="*/ 0 w 3871"/>
                    <a:gd name="connsiteY7" fmla="*/ 92150 h 653298"/>
                    <a:gd name="connsiteX8" fmla="*/ 0 w 3871"/>
                    <a:gd name="connsiteY8" fmla="*/ 0 h 65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1" h="653298">
                      <a:moveTo>
                        <a:pt x="0" y="653299"/>
                      </a:moveTo>
                      <a:lnTo>
                        <a:pt x="0" y="559871"/>
                      </a:lnTo>
                      <a:lnTo>
                        <a:pt x="0" y="466249"/>
                      </a:lnTo>
                      <a:lnTo>
                        <a:pt x="0" y="372744"/>
                      </a:lnTo>
                      <a:lnTo>
                        <a:pt x="0" y="279200"/>
                      </a:lnTo>
                      <a:lnTo>
                        <a:pt x="0" y="185656"/>
                      </a:lnTo>
                      <a:lnTo>
                        <a:pt x="0" y="161496"/>
                      </a:lnTo>
                      <a:lnTo>
                        <a:pt x="0" y="92150"/>
                      </a:lnTo>
                      <a:lnTo>
                        <a:pt x="0" y="0"/>
                      </a:lnTo>
                    </a:path>
                  </a:pathLst>
                </a:custGeom>
                <a:noFill/>
                <a:ln w="23211" cap="rnd">
                  <a:solidFill>
                    <a:srgbClr val="3A3A3A"/>
                  </a:solidFill>
                  <a:prstDash val="solid"/>
                  <a:round/>
                </a:ln>
              </p:spPr>
              <p:txBody>
                <a:bodyPr rtlCol="0" anchor="ctr"/>
                <a:lstStyle/>
                <a:p>
                  <a:endParaRPr lang="en-GB"/>
                </a:p>
              </p:txBody>
            </p:sp>
            <p:sp>
              <p:nvSpPr>
                <p:cNvPr id="64" name="Freeform: Shape 63">
                  <a:extLst>
                    <a:ext uri="{FF2B5EF4-FFF2-40B4-BE49-F238E27FC236}">
                      <a16:creationId xmlns:a16="http://schemas.microsoft.com/office/drawing/2014/main" id="{0C8D3303-956A-13BF-9CD5-A9EB90A00BCC}"/>
                    </a:ext>
                  </a:extLst>
                </p:cNvPr>
                <p:cNvSpPr/>
                <p:nvPr/>
              </p:nvSpPr>
              <p:spPr>
                <a:xfrm>
                  <a:off x="4293529" y="5442972"/>
                  <a:ext cx="228865" cy="66131"/>
                </a:xfrm>
                <a:custGeom>
                  <a:avLst/>
                  <a:gdLst>
                    <a:gd name="connsiteX0" fmla="*/ 228865 w 228865"/>
                    <a:gd name="connsiteY0" fmla="*/ 0 h 66131"/>
                    <a:gd name="connsiteX1" fmla="*/ 195335 w 228865"/>
                    <a:gd name="connsiteY1" fmla="*/ 46734 h 66131"/>
                    <a:gd name="connsiteX2" fmla="*/ 33491 w 228865"/>
                    <a:gd name="connsiteY2" fmla="*/ 46734 h 66131"/>
                    <a:gd name="connsiteX3" fmla="*/ 0 w 228865"/>
                    <a:gd name="connsiteY3" fmla="*/ 0 h 66131"/>
                  </a:gdLst>
                  <a:ahLst/>
                  <a:cxnLst>
                    <a:cxn ang="0">
                      <a:pos x="connsiteX0" y="connsiteY0"/>
                    </a:cxn>
                    <a:cxn ang="0">
                      <a:pos x="connsiteX1" y="connsiteY1"/>
                    </a:cxn>
                    <a:cxn ang="0">
                      <a:pos x="connsiteX2" y="connsiteY2"/>
                    </a:cxn>
                    <a:cxn ang="0">
                      <a:pos x="connsiteX3" y="connsiteY3"/>
                    </a:cxn>
                  </a:cxnLst>
                  <a:rect l="l" t="t" r="r" b="b"/>
                  <a:pathLst>
                    <a:path w="228865" h="66131">
                      <a:moveTo>
                        <a:pt x="228865" y="0"/>
                      </a:moveTo>
                      <a:cubicBezTo>
                        <a:pt x="228865" y="16920"/>
                        <a:pt x="217676" y="33840"/>
                        <a:pt x="195335" y="46734"/>
                      </a:cubicBezTo>
                      <a:cubicBezTo>
                        <a:pt x="150654" y="72597"/>
                        <a:pt x="78211" y="72597"/>
                        <a:pt x="33491" y="46734"/>
                      </a:cubicBezTo>
                      <a:cubicBezTo>
                        <a:pt x="11189" y="33840"/>
                        <a:pt x="0" y="16959"/>
                        <a:pt x="0" y="0"/>
                      </a:cubicBezTo>
                    </a:path>
                  </a:pathLst>
                </a:custGeom>
                <a:noFill/>
                <a:ln w="23211" cap="rnd">
                  <a:solidFill>
                    <a:srgbClr val="3A3A3A"/>
                  </a:solidFill>
                  <a:prstDash val="solid"/>
                  <a:round/>
                </a:ln>
              </p:spPr>
              <p:txBody>
                <a:bodyPr rtlCol="0" anchor="ctr"/>
                <a:lstStyle/>
                <a:p>
                  <a:endParaRPr lang="en-GB"/>
                </a:p>
              </p:txBody>
            </p:sp>
            <p:sp>
              <p:nvSpPr>
                <p:cNvPr id="65" name="Freeform: Shape 64">
                  <a:extLst>
                    <a:ext uri="{FF2B5EF4-FFF2-40B4-BE49-F238E27FC236}">
                      <a16:creationId xmlns:a16="http://schemas.microsoft.com/office/drawing/2014/main" id="{B0F3129F-8270-A323-D165-96103C680358}"/>
                    </a:ext>
                  </a:extLst>
                </p:cNvPr>
                <p:cNvSpPr/>
                <p:nvPr/>
              </p:nvSpPr>
              <p:spPr>
                <a:xfrm>
                  <a:off x="4293529" y="4881824"/>
                  <a:ext cx="228865" cy="66044"/>
                </a:xfrm>
                <a:custGeom>
                  <a:avLst/>
                  <a:gdLst>
                    <a:gd name="connsiteX0" fmla="*/ 228865 w 228865"/>
                    <a:gd name="connsiteY0" fmla="*/ 0 h 66044"/>
                    <a:gd name="connsiteX1" fmla="*/ 195335 w 228865"/>
                    <a:gd name="connsiteY1" fmla="*/ 46733 h 66044"/>
                    <a:gd name="connsiteX2" fmla="*/ 33491 w 228865"/>
                    <a:gd name="connsiteY2" fmla="*/ 46733 h 66044"/>
                    <a:gd name="connsiteX3" fmla="*/ 0 w 228865"/>
                    <a:gd name="connsiteY3" fmla="*/ 0 h 66044"/>
                  </a:gdLst>
                  <a:ahLst/>
                  <a:cxnLst>
                    <a:cxn ang="0">
                      <a:pos x="connsiteX0" y="connsiteY0"/>
                    </a:cxn>
                    <a:cxn ang="0">
                      <a:pos x="connsiteX1" y="connsiteY1"/>
                    </a:cxn>
                    <a:cxn ang="0">
                      <a:pos x="connsiteX2" y="connsiteY2"/>
                    </a:cxn>
                    <a:cxn ang="0">
                      <a:pos x="connsiteX3" y="connsiteY3"/>
                    </a:cxn>
                  </a:cxnLst>
                  <a:rect l="l" t="t" r="r" b="b"/>
                  <a:pathLst>
                    <a:path w="228865" h="66044">
                      <a:moveTo>
                        <a:pt x="228865" y="0"/>
                      </a:moveTo>
                      <a:cubicBezTo>
                        <a:pt x="228865" y="16920"/>
                        <a:pt x="217676" y="33762"/>
                        <a:pt x="195335" y="46733"/>
                      </a:cubicBezTo>
                      <a:cubicBezTo>
                        <a:pt x="150654" y="72481"/>
                        <a:pt x="78211" y="72481"/>
                        <a:pt x="33491" y="46733"/>
                      </a:cubicBezTo>
                      <a:cubicBezTo>
                        <a:pt x="11189" y="33801"/>
                        <a:pt x="0" y="16959"/>
                        <a:pt x="0" y="0"/>
                      </a:cubicBezTo>
                    </a:path>
                  </a:pathLst>
                </a:custGeom>
                <a:noFill/>
                <a:ln w="23211" cap="rnd">
                  <a:solidFill>
                    <a:srgbClr val="3A3A3A"/>
                  </a:solidFill>
                  <a:prstDash val="solid"/>
                  <a:round/>
                </a:ln>
              </p:spPr>
              <p:txBody>
                <a:bodyPr rtlCol="0" anchor="ctr"/>
                <a:lstStyle/>
                <a:p>
                  <a:endParaRPr lang="en-GB"/>
                </a:p>
              </p:txBody>
            </p:sp>
            <p:sp>
              <p:nvSpPr>
                <p:cNvPr id="66" name="Freeform: Shape 65">
                  <a:extLst>
                    <a:ext uri="{FF2B5EF4-FFF2-40B4-BE49-F238E27FC236}">
                      <a16:creationId xmlns:a16="http://schemas.microsoft.com/office/drawing/2014/main" id="{94D22F14-B12A-315D-8F58-97ED1647389F}"/>
                    </a:ext>
                  </a:extLst>
                </p:cNvPr>
                <p:cNvSpPr/>
                <p:nvPr/>
              </p:nvSpPr>
              <p:spPr>
                <a:xfrm>
                  <a:off x="4293529" y="4975330"/>
                  <a:ext cx="228865" cy="66111"/>
                </a:xfrm>
                <a:custGeom>
                  <a:avLst/>
                  <a:gdLst>
                    <a:gd name="connsiteX0" fmla="*/ 228865 w 228865"/>
                    <a:gd name="connsiteY0" fmla="*/ 0 h 66111"/>
                    <a:gd name="connsiteX1" fmla="*/ 195335 w 228865"/>
                    <a:gd name="connsiteY1" fmla="*/ 46772 h 66111"/>
                    <a:gd name="connsiteX2" fmla="*/ 33491 w 228865"/>
                    <a:gd name="connsiteY2" fmla="*/ 46772 h 66111"/>
                    <a:gd name="connsiteX3" fmla="*/ 0 w 228865"/>
                    <a:gd name="connsiteY3" fmla="*/ 0 h 66111"/>
                  </a:gdLst>
                  <a:ahLst/>
                  <a:cxnLst>
                    <a:cxn ang="0">
                      <a:pos x="connsiteX0" y="connsiteY0"/>
                    </a:cxn>
                    <a:cxn ang="0">
                      <a:pos x="connsiteX1" y="connsiteY1"/>
                    </a:cxn>
                    <a:cxn ang="0">
                      <a:pos x="connsiteX2" y="connsiteY2"/>
                    </a:cxn>
                    <a:cxn ang="0">
                      <a:pos x="connsiteX3" y="connsiteY3"/>
                    </a:cxn>
                  </a:cxnLst>
                  <a:rect l="l" t="t" r="r" b="b"/>
                  <a:pathLst>
                    <a:path w="228865" h="66111">
                      <a:moveTo>
                        <a:pt x="228865" y="0"/>
                      </a:moveTo>
                      <a:cubicBezTo>
                        <a:pt x="228865" y="16998"/>
                        <a:pt x="217676" y="33879"/>
                        <a:pt x="195335" y="46772"/>
                      </a:cubicBezTo>
                      <a:cubicBezTo>
                        <a:pt x="150654" y="72559"/>
                        <a:pt x="78211" y="72559"/>
                        <a:pt x="33491" y="46772"/>
                      </a:cubicBezTo>
                      <a:cubicBezTo>
                        <a:pt x="11189" y="33879"/>
                        <a:pt x="0" y="16998"/>
                        <a:pt x="0" y="0"/>
                      </a:cubicBezTo>
                    </a:path>
                  </a:pathLst>
                </a:custGeom>
                <a:noFill/>
                <a:ln w="23211" cap="rnd">
                  <a:solidFill>
                    <a:srgbClr val="3A3A3A"/>
                  </a:solidFill>
                  <a:prstDash val="solid"/>
                  <a:round/>
                </a:ln>
              </p:spPr>
              <p:txBody>
                <a:bodyPr rtlCol="0" anchor="ctr"/>
                <a:lstStyle/>
                <a:p>
                  <a:endParaRPr lang="en-GB"/>
                </a:p>
              </p:txBody>
            </p:sp>
            <p:sp>
              <p:nvSpPr>
                <p:cNvPr id="67" name="Freeform: Shape 66">
                  <a:extLst>
                    <a:ext uri="{FF2B5EF4-FFF2-40B4-BE49-F238E27FC236}">
                      <a16:creationId xmlns:a16="http://schemas.microsoft.com/office/drawing/2014/main" id="{3EEE348E-EF98-8586-EDD1-43E86FD01892}"/>
                    </a:ext>
                  </a:extLst>
                </p:cNvPr>
                <p:cNvSpPr/>
                <p:nvPr/>
              </p:nvSpPr>
              <p:spPr>
                <a:xfrm>
                  <a:off x="4293529" y="5068873"/>
                  <a:ext cx="228865" cy="66073"/>
                </a:xfrm>
                <a:custGeom>
                  <a:avLst/>
                  <a:gdLst>
                    <a:gd name="connsiteX0" fmla="*/ 228865 w 228865"/>
                    <a:gd name="connsiteY0" fmla="*/ 0 h 66073"/>
                    <a:gd name="connsiteX1" fmla="*/ 195335 w 228865"/>
                    <a:gd name="connsiteY1" fmla="*/ 46734 h 66073"/>
                    <a:gd name="connsiteX2" fmla="*/ 33491 w 228865"/>
                    <a:gd name="connsiteY2" fmla="*/ 46734 h 66073"/>
                    <a:gd name="connsiteX3" fmla="*/ 0 w 228865"/>
                    <a:gd name="connsiteY3" fmla="*/ 0 h 66073"/>
                  </a:gdLst>
                  <a:ahLst/>
                  <a:cxnLst>
                    <a:cxn ang="0">
                      <a:pos x="connsiteX0" y="connsiteY0"/>
                    </a:cxn>
                    <a:cxn ang="0">
                      <a:pos x="connsiteX1" y="connsiteY1"/>
                    </a:cxn>
                    <a:cxn ang="0">
                      <a:pos x="connsiteX2" y="connsiteY2"/>
                    </a:cxn>
                    <a:cxn ang="0">
                      <a:pos x="connsiteX3" y="connsiteY3"/>
                    </a:cxn>
                  </a:cxnLst>
                  <a:rect l="l" t="t" r="r" b="b"/>
                  <a:pathLst>
                    <a:path w="228865" h="66073">
                      <a:moveTo>
                        <a:pt x="228865" y="0"/>
                      </a:moveTo>
                      <a:cubicBezTo>
                        <a:pt x="228865" y="16882"/>
                        <a:pt x="217676" y="33840"/>
                        <a:pt x="195335" y="46734"/>
                      </a:cubicBezTo>
                      <a:cubicBezTo>
                        <a:pt x="150654" y="72520"/>
                        <a:pt x="78211" y="72520"/>
                        <a:pt x="33491" y="46734"/>
                      </a:cubicBezTo>
                      <a:cubicBezTo>
                        <a:pt x="11189" y="33840"/>
                        <a:pt x="0" y="16882"/>
                        <a:pt x="0" y="0"/>
                      </a:cubicBezTo>
                    </a:path>
                  </a:pathLst>
                </a:custGeom>
                <a:noFill/>
                <a:ln w="23211" cap="rnd">
                  <a:solidFill>
                    <a:srgbClr val="3A3A3A"/>
                  </a:solidFill>
                  <a:prstDash val="solid"/>
                  <a:round/>
                </a:ln>
              </p:spPr>
              <p:txBody>
                <a:bodyPr rtlCol="0" anchor="ctr"/>
                <a:lstStyle/>
                <a:p>
                  <a:endParaRPr lang="en-GB"/>
                </a:p>
              </p:txBody>
            </p:sp>
            <p:sp>
              <p:nvSpPr>
                <p:cNvPr id="68" name="Freeform: Shape 67">
                  <a:extLst>
                    <a:ext uri="{FF2B5EF4-FFF2-40B4-BE49-F238E27FC236}">
                      <a16:creationId xmlns:a16="http://schemas.microsoft.com/office/drawing/2014/main" id="{425B8FA6-7BC0-D90D-7755-2B987369AE39}"/>
                    </a:ext>
                  </a:extLst>
                </p:cNvPr>
                <p:cNvSpPr/>
                <p:nvPr/>
              </p:nvSpPr>
              <p:spPr>
                <a:xfrm>
                  <a:off x="4293529" y="5162418"/>
                  <a:ext cx="228865" cy="66092"/>
                </a:xfrm>
                <a:custGeom>
                  <a:avLst/>
                  <a:gdLst>
                    <a:gd name="connsiteX0" fmla="*/ 228865 w 228865"/>
                    <a:gd name="connsiteY0" fmla="*/ 0 h 66092"/>
                    <a:gd name="connsiteX1" fmla="*/ 195335 w 228865"/>
                    <a:gd name="connsiteY1" fmla="*/ 46695 h 66092"/>
                    <a:gd name="connsiteX2" fmla="*/ 33491 w 228865"/>
                    <a:gd name="connsiteY2" fmla="*/ 46695 h 66092"/>
                    <a:gd name="connsiteX3" fmla="*/ 0 w 228865"/>
                    <a:gd name="connsiteY3" fmla="*/ 0 h 66092"/>
                  </a:gdLst>
                  <a:ahLst/>
                  <a:cxnLst>
                    <a:cxn ang="0">
                      <a:pos x="connsiteX0" y="connsiteY0"/>
                    </a:cxn>
                    <a:cxn ang="0">
                      <a:pos x="connsiteX1" y="connsiteY1"/>
                    </a:cxn>
                    <a:cxn ang="0">
                      <a:pos x="connsiteX2" y="connsiteY2"/>
                    </a:cxn>
                    <a:cxn ang="0">
                      <a:pos x="connsiteX3" y="connsiteY3"/>
                    </a:cxn>
                  </a:cxnLst>
                  <a:rect l="l" t="t" r="r" b="b"/>
                  <a:pathLst>
                    <a:path w="228865" h="66092">
                      <a:moveTo>
                        <a:pt x="228865" y="0"/>
                      </a:moveTo>
                      <a:cubicBezTo>
                        <a:pt x="228865" y="16881"/>
                        <a:pt x="217676" y="33840"/>
                        <a:pt x="195335" y="46695"/>
                      </a:cubicBezTo>
                      <a:cubicBezTo>
                        <a:pt x="150654" y="72559"/>
                        <a:pt x="78211" y="72559"/>
                        <a:pt x="33491" y="46695"/>
                      </a:cubicBezTo>
                      <a:cubicBezTo>
                        <a:pt x="11189" y="33840"/>
                        <a:pt x="0" y="16920"/>
                        <a:pt x="0" y="0"/>
                      </a:cubicBezTo>
                    </a:path>
                  </a:pathLst>
                </a:custGeom>
                <a:noFill/>
                <a:ln w="23211" cap="rnd">
                  <a:solidFill>
                    <a:srgbClr val="3A3A3A"/>
                  </a:solidFill>
                  <a:prstDash val="solid"/>
                  <a:round/>
                </a:ln>
              </p:spPr>
              <p:txBody>
                <a:bodyPr rtlCol="0" anchor="ctr"/>
                <a:lstStyle/>
                <a:p>
                  <a:endParaRPr lang="en-GB"/>
                </a:p>
              </p:txBody>
            </p:sp>
            <p:sp>
              <p:nvSpPr>
                <p:cNvPr id="69" name="Freeform: Shape 68">
                  <a:extLst>
                    <a:ext uri="{FF2B5EF4-FFF2-40B4-BE49-F238E27FC236}">
                      <a16:creationId xmlns:a16="http://schemas.microsoft.com/office/drawing/2014/main" id="{D28B26C4-F6E7-2000-EDB9-E9035222E834}"/>
                    </a:ext>
                  </a:extLst>
                </p:cNvPr>
                <p:cNvSpPr/>
                <p:nvPr/>
              </p:nvSpPr>
              <p:spPr>
                <a:xfrm>
                  <a:off x="4293529" y="5255923"/>
                  <a:ext cx="228865" cy="66111"/>
                </a:xfrm>
                <a:custGeom>
                  <a:avLst/>
                  <a:gdLst>
                    <a:gd name="connsiteX0" fmla="*/ 228865 w 228865"/>
                    <a:gd name="connsiteY0" fmla="*/ 0 h 66111"/>
                    <a:gd name="connsiteX1" fmla="*/ 195335 w 228865"/>
                    <a:gd name="connsiteY1" fmla="*/ 46772 h 66111"/>
                    <a:gd name="connsiteX2" fmla="*/ 33491 w 228865"/>
                    <a:gd name="connsiteY2" fmla="*/ 46772 h 66111"/>
                    <a:gd name="connsiteX3" fmla="*/ 0 w 228865"/>
                    <a:gd name="connsiteY3" fmla="*/ 0 h 66111"/>
                  </a:gdLst>
                  <a:ahLst/>
                  <a:cxnLst>
                    <a:cxn ang="0">
                      <a:pos x="connsiteX0" y="connsiteY0"/>
                    </a:cxn>
                    <a:cxn ang="0">
                      <a:pos x="connsiteX1" y="connsiteY1"/>
                    </a:cxn>
                    <a:cxn ang="0">
                      <a:pos x="connsiteX2" y="connsiteY2"/>
                    </a:cxn>
                    <a:cxn ang="0">
                      <a:pos x="connsiteX3" y="connsiteY3"/>
                    </a:cxn>
                  </a:cxnLst>
                  <a:rect l="l" t="t" r="r" b="b"/>
                  <a:pathLst>
                    <a:path w="228865" h="66111">
                      <a:moveTo>
                        <a:pt x="228865" y="0"/>
                      </a:moveTo>
                      <a:cubicBezTo>
                        <a:pt x="228865" y="16920"/>
                        <a:pt x="217676" y="33879"/>
                        <a:pt x="195335" y="46772"/>
                      </a:cubicBezTo>
                      <a:cubicBezTo>
                        <a:pt x="150654" y="72559"/>
                        <a:pt x="78211" y="72559"/>
                        <a:pt x="33491" y="46772"/>
                      </a:cubicBezTo>
                      <a:cubicBezTo>
                        <a:pt x="11189" y="33879"/>
                        <a:pt x="0" y="16920"/>
                        <a:pt x="0" y="0"/>
                      </a:cubicBezTo>
                    </a:path>
                  </a:pathLst>
                </a:custGeom>
                <a:noFill/>
                <a:ln w="23211" cap="rnd">
                  <a:solidFill>
                    <a:srgbClr val="3A3A3A"/>
                  </a:solidFill>
                  <a:prstDash val="solid"/>
                  <a:round/>
                </a:ln>
              </p:spPr>
              <p:txBody>
                <a:bodyPr rtlCol="0" anchor="ctr"/>
                <a:lstStyle/>
                <a:p>
                  <a:endParaRPr lang="en-GB"/>
                </a:p>
              </p:txBody>
            </p:sp>
            <p:sp>
              <p:nvSpPr>
                <p:cNvPr id="70" name="Freeform: Shape 69">
                  <a:extLst>
                    <a:ext uri="{FF2B5EF4-FFF2-40B4-BE49-F238E27FC236}">
                      <a16:creationId xmlns:a16="http://schemas.microsoft.com/office/drawing/2014/main" id="{B42F510B-7169-8625-4526-BAD853743643}"/>
                    </a:ext>
                  </a:extLst>
                </p:cNvPr>
                <p:cNvSpPr/>
                <p:nvPr/>
              </p:nvSpPr>
              <p:spPr>
                <a:xfrm>
                  <a:off x="4293529" y="5349544"/>
                  <a:ext cx="228865" cy="66015"/>
                </a:xfrm>
                <a:custGeom>
                  <a:avLst/>
                  <a:gdLst>
                    <a:gd name="connsiteX0" fmla="*/ 228865 w 228865"/>
                    <a:gd name="connsiteY0" fmla="*/ 0 h 66015"/>
                    <a:gd name="connsiteX1" fmla="*/ 195335 w 228865"/>
                    <a:gd name="connsiteY1" fmla="*/ 46617 h 66015"/>
                    <a:gd name="connsiteX2" fmla="*/ 33491 w 228865"/>
                    <a:gd name="connsiteY2" fmla="*/ 46617 h 66015"/>
                    <a:gd name="connsiteX3" fmla="*/ 0 w 228865"/>
                    <a:gd name="connsiteY3" fmla="*/ 0 h 66015"/>
                  </a:gdLst>
                  <a:ahLst/>
                  <a:cxnLst>
                    <a:cxn ang="0">
                      <a:pos x="connsiteX0" y="connsiteY0"/>
                    </a:cxn>
                    <a:cxn ang="0">
                      <a:pos x="connsiteX1" y="connsiteY1"/>
                    </a:cxn>
                    <a:cxn ang="0">
                      <a:pos x="connsiteX2" y="connsiteY2"/>
                    </a:cxn>
                    <a:cxn ang="0">
                      <a:pos x="connsiteX3" y="connsiteY3"/>
                    </a:cxn>
                  </a:cxnLst>
                  <a:rect l="l" t="t" r="r" b="b"/>
                  <a:pathLst>
                    <a:path w="228865" h="66015">
                      <a:moveTo>
                        <a:pt x="228865" y="0"/>
                      </a:moveTo>
                      <a:cubicBezTo>
                        <a:pt x="228865" y="16882"/>
                        <a:pt x="217676" y="33763"/>
                        <a:pt x="195335" y="46617"/>
                      </a:cubicBezTo>
                      <a:cubicBezTo>
                        <a:pt x="150654" y="72482"/>
                        <a:pt x="78211" y="72482"/>
                        <a:pt x="33491" y="46617"/>
                      </a:cubicBezTo>
                      <a:cubicBezTo>
                        <a:pt x="11189" y="33763"/>
                        <a:pt x="0" y="16882"/>
                        <a:pt x="0" y="0"/>
                      </a:cubicBezTo>
                    </a:path>
                  </a:pathLst>
                </a:custGeom>
                <a:noFill/>
                <a:ln w="23211" cap="rnd">
                  <a:solidFill>
                    <a:srgbClr val="3A3A3A"/>
                  </a:solidFill>
                  <a:prstDash val="solid"/>
                  <a:round/>
                </a:ln>
              </p:spPr>
              <p:txBody>
                <a:bodyPr rtlCol="0" anchor="ctr"/>
                <a:lstStyle/>
                <a:p>
                  <a:endParaRPr lang="en-GB"/>
                </a:p>
              </p:txBody>
            </p:sp>
            <p:sp>
              <p:nvSpPr>
                <p:cNvPr id="71" name="Freeform: Shape 70">
                  <a:extLst>
                    <a:ext uri="{FF2B5EF4-FFF2-40B4-BE49-F238E27FC236}">
                      <a16:creationId xmlns:a16="http://schemas.microsoft.com/office/drawing/2014/main" id="{6E0D5B17-EF34-2A79-3758-8E5DA6AED873}"/>
                    </a:ext>
                  </a:extLst>
                </p:cNvPr>
                <p:cNvSpPr/>
                <p:nvPr/>
              </p:nvSpPr>
              <p:spPr>
                <a:xfrm>
                  <a:off x="4522394" y="4789674"/>
                  <a:ext cx="3871" cy="653298"/>
                </a:xfrm>
                <a:custGeom>
                  <a:avLst/>
                  <a:gdLst>
                    <a:gd name="connsiteX0" fmla="*/ 0 w 3871"/>
                    <a:gd name="connsiteY0" fmla="*/ 0 h 653298"/>
                    <a:gd name="connsiteX1" fmla="*/ 0 w 3871"/>
                    <a:gd name="connsiteY1" fmla="*/ 29349 h 653298"/>
                    <a:gd name="connsiteX2" fmla="*/ 0 w 3871"/>
                    <a:gd name="connsiteY2" fmla="*/ 92150 h 653298"/>
                    <a:gd name="connsiteX3" fmla="*/ 0 w 3871"/>
                    <a:gd name="connsiteY3" fmla="*/ 185656 h 653298"/>
                    <a:gd name="connsiteX4" fmla="*/ 0 w 3871"/>
                    <a:gd name="connsiteY4" fmla="*/ 279200 h 653298"/>
                    <a:gd name="connsiteX5" fmla="*/ 0 w 3871"/>
                    <a:gd name="connsiteY5" fmla="*/ 372744 h 653298"/>
                    <a:gd name="connsiteX6" fmla="*/ 0 w 3871"/>
                    <a:gd name="connsiteY6" fmla="*/ 466249 h 653298"/>
                    <a:gd name="connsiteX7" fmla="*/ 0 w 3871"/>
                    <a:gd name="connsiteY7" fmla="*/ 559871 h 653298"/>
                    <a:gd name="connsiteX8" fmla="*/ 0 w 3871"/>
                    <a:gd name="connsiteY8" fmla="*/ 653299 h 65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1" h="653298">
                      <a:moveTo>
                        <a:pt x="0" y="0"/>
                      </a:moveTo>
                      <a:lnTo>
                        <a:pt x="0" y="29349"/>
                      </a:lnTo>
                      <a:lnTo>
                        <a:pt x="0" y="92150"/>
                      </a:lnTo>
                      <a:lnTo>
                        <a:pt x="0" y="185656"/>
                      </a:lnTo>
                      <a:lnTo>
                        <a:pt x="0" y="279200"/>
                      </a:lnTo>
                      <a:lnTo>
                        <a:pt x="0" y="372744"/>
                      </a:lnTo>
                      <a:lnTo>
                        <a:pt x="0" y="466249"/>
                      </a:lnTo>
                      <a:lnTo>
                        <a:pt x="0" y="559871"/>
                      </a:lnTo>
                      <a:lnTo>
                        <a:pt x="0" y="653299"/>
                      </a:lnTo>
                    </a:path>
                  </a:pathLst>
                </a:custGeom>
                <a:noFill/>
                <a:ln w="23211" cap="rnd">
                  <a:solidFill>
                    <a:srgbClr val="3A3A3A"/>
                  </a:solidFill>
                  <a:prstDash val="solid"/>
                  <a:round/>
                </a:ln>
              </p:spPr>
              <p:txBody>
                <a:bodyPr rtlCol="0" anchor="ctr"/>
                <a:lstStyle/>
                <a:p>
                  <a:endParaRPr lang="en-GB"/>
                </a:p>
              </p:txBody>
            </p:sp>
            <p:sp>
              <p:nvSpPr>
                <p:cNvPr id="72" name="Freeform: Shape 71">
                  <a:extLst>
                    <a:ext uri="{FF2B5EF4-FFF2-40B4-BE49-F238E27FC236}">
                      <a16:creationId xmlns:a16="http://schemas.microsoft.com/office/drawing/2014/main" id="{101B8AEE-B7B2-5787-5899-408791843280}"/>
                    </a:ext>
                  </a:extLst>
                </p:cNvPr>
                <p:cNvSpPr/>
                <p:nvPr/>
              </p:nvSpPr>
              <p:spPr>
                <a:xfrm>
                  <a:off x="3939215" y="5208735"/>
                  <a:ext cx="228865" cy="132117"/>
                </a:xfrm>
                <a:custGeom>
                  <a:avLst/>
                  <a:gdLst>
                    <a:gd name="connsiteX0" fmla="*/ 228865 w 228865"/>
                    <a:gd name="connsiteY0" fmla="*/ 66044 h 132117"/>
                    <a:gd name="connsiteX1" fmla="*/ 195335 w 228865"/>
                    <a:gd name="connsiteY1" fmla="*/ 112777 h 132117"/>
                    <a:gd name="connsiteX2" fmla="*/ 33491 w 228865"/>
                    <a:gd name="connsiteY2" fmla="*/ 112777 h 132117"/>
                    <a:gd name="connsiteX3" fmla="*/ 0 w 228865"/>
                    <a:gd name="connsiteY3" fmla="*/ 66044 h 132117"/>
                    <a:gd name="connsiteX4" fmla="*/ 33491 w 228865"/>
                    <a:gd name="connsiteY4" fmla="*/ 19311 h 132117"/>
                    <a:gd name="connsiteX5" fmla="*/ 195335 w 228865"/>
                    <a:gd name="connsiteY5" fmla="*/ 19311 h 132117"/>
                    <a:gd name="connsiteX6" fmla="*/ 228865 w 228865"/>
                    <a:gd name="connsiteY6" fmla="*/ 66044 h 13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865" h="132117">
                      <a:moveTo>
                        <a:pt x="228865" y="66044"/>
                      </a:moveTo>
                      <a:cubicBezTo>
                        <a:pt x="228865" y="82964"/>
                        <a:pt x="217676" y="99884"/>
                        <a:pt x="195335" y="112777"/>
                      </a:cubicBezTo>
                      <a:cubicBezTo>
                        <a:pt x="150654" y="138564"/>
                        <a:pt x="78212" y="138564"/>
                        <a:pt x="33491" y="112777"/>
                      </a:cubicBezTo>
                      <a:cubicBezTo>
                        <a:pt x="11190" y="99884"/>
                        <a:pt x="0" y="83003"/>
                        <a:pt x="0" y="66044"/>
                      </a:cubicBezTo>
                      <a:cubicBezTo>
                        <a:pt x="0" y="49085"/>
                        <a:pt x="11190" y="32282"/>
                        <a:pt x="33491" y="19311"/>
                      </a:cubicBezTo>
                      <a:cubicBezTo>
                        <a:pt x="78212" y="-6437"/>
                        <a:pt x="150654" y="-6437"/>
                        <a:pt x="195335" y="19311"/>
                      </a:cubicBezTo>
                      <a:cubicBezTo>
                        <a:pt x="217714" y="32243"/>
                        <a:pt x="228865" y="49163"/>
                        <a:pt x="228865" y="66044"/>
                      </a:cubicBezTo>
                      <a:close/>
                    </a:path>
                  </a:pathLst>
                </a:custGeom>
                <a:noFill/>
                <a:ln w="23211" cap="rnd">
                  <a:solidFill>
                    <a:srgbClr val="3A3A3A"/>
                  </a:solidFill>
                  <a:prstDash val="solid"/>
                  <a:round/>
                </a:ln>
              </p:spPr>
              <p:txBody>
                <a:bodyPr rtlCol="0" anchor="ctr"/>
                <a:lstStyle/>
                <a:p>
                  <a:endParaRPr lang="en-GB"/>
                </a:p>
              </p:txBody>
            </p:sp>
            <p:sp>
              <p:nvSpPr>
                <p:cNvPr id="73" name="Freeform: Shape 72">
                  <a:extLst>
                    <a:ext uri="{FF2B5EF4-FFF2-40B4-BE49-F238E27FC236}">
                      <a16:creationId xmlns:a16="http://schemas.microsoft.com/office/drawing/2014/main" id="{F4B8EFF2-1397-AABE-F760-C21D73D570A4}"/>
                    </a:ext>
                  </a:extLst>
                </p:cNvPr>
                <p:cNvSpPr/>
                <p:nvPr/>
              </p:nvSpPr>
              <p:spPr>
                <a:xfrm>
                  <a:off x="3939215" y="5366968"/>
                  <a:ext cx="228865" cy="66034"/>
                </a:xfrm>
                <a:custGeom>
                  <a:avLst/>
                  <a:gdLst>
                    <a:gd name="connsiteX0" fmla="*/ 228865 w 228865"/>
                    <a:gd name="connsiteY0" fmla="*/ 0 h 66034"/>
                    <a:gd name="connsiteX1" fmla="*/ 195335 w 228865"/>
                    <a:gd name="connsiteY1" fmla="*/ 46695 h 66034"/>
                    <a:gd name="connsiteX2" fmla="*/ 33491 w 228865"/>
                    <a:gd name="connsiteY2" fmla="*/ 46695 h 66034"/>
                    <a:gd name="connsiteX3" fmla="*/ 0 w 228865"/>
                    <a:gd name="connsiteY3" fmla="*/ 0 h 66034"/>
                  </a:gdLst>
                  <a:ahLst/>
                  <a:cxnLst>
                    <a:cxn ang="0">
                      <a:pos x="connsiteX0" y="connsiteY0"/>
                    </a:cxn>
                    <a:cxn ang="0">
                      <a:pos x="connsiteX1" y="connsiteY1"/>
                    </a:cxn>
                    <a:cxn ang="0">
                      <a:pos x="connsiteX2" y="connsiteY2"/>
                    </a:cxn>
                    <a:cxn ang="0">
                      <a:pos x="connsiteX3" y="connsiteY3"/>
                    </a:cxn>
                  </a:cxnLst>
                  <a:rect l="l" t="t" r="r" b="b"/>
                  <a:pathLst>
                    <a:path w="228865" h="66034">
                      <a:moveTo>
                        <a:pt x="228865" y="0"/>
                      </a:moveTo>
                      <a:cubicBezTo>
                        <a:pt x="228865" y="16882"/>
                        <a:pt x="217676" y="33763"/>
                        <a:pt x="195335" y="46695"/>
                      </a:cubicBezTo>
                      <a:cubicBezTo>
                        <a:pt x="150654" y="72482"/>
                        <a:pt x="78212" y="72482"/>
                        <a:pt x="33491" y="46695"/>
                      </a:cubicBezTo>
                      <a:cubicBezTo>
                        <a:pt x="11190" y="33802"/>
                        <a:pt x="0" y="16920"/>
                        <a:pt x="0" y="0"/>
                      </a:cubicBezTo>
                    </a:path>
                  </a:pathLst>
                </a:custGeom>
                <a:noFill/>
                <a:ln w="23211" cap="rnd">
                  <a:solidFill>
                    <a:srgbClr val="3A3A3A"/>
                  </a:solidFill>
                  <a:prstDash val="solid"/>
                  <a:round/>
                </a:ln>
              </p:spPr>
              <p:txBody>
                <a:bodyPr rtlCol="0" anchor="ctr"/>
                <a:lstStyle/>
                <a:p>
                  <a:endParaRPr lang="en-GB"/>
                </a:p>
              </p:txBody>
            </p:sp>
            <p:sp>
              <p:nvSpPr>
                <p:cNvPr id="74" name="Freeform: Shape 73">
                  <a:extLst>
                    <a:ext uri="{FF2B5EF4-FFF2-40B4-BE49-F238E27FC236}">
                      <a16:creationId xmlns:a16="http://schemas.microsoft.com/office/drawing/2014/main" id="{102083E1-44AE-F591-3B32-37CD423EAB0A}"/>
                    </a:ext>
                  </a:extLst>
                </p:cNvPr>
                <p:cNvSpPr/>
                <p:nvPr/>
              </p:nvSpPr>
              <p:spPr>
                <a:xfrm>
                  <a:off x="3939215" y="5460473"/>
                  <a:ext cx="228865" cy="66073"/>
                </a:xfrm>
                <a:custGeom>
                  <a:avLst/>
                  <a:gdLst>
                    <a:gd name="connsiteX0" fmla="*/ 228865 w 228865"/>
                    <a:gd name="connsiteY0" fmla="*/ 0 h 66073"/>
                    <a:gd name="connsiteX1" fmla="*/ 195335 w 228865"/>
                    <a:gd name="connsiteY1" fmla="*/ 46734 h 66073"/>
                    <a:gd name="connsiteX2" fmla="*/ 33491 w 228865"/>
                    <a:gd name="connsiteY2" fmla="*/ 46734 h 66073"/>
                    <a:gd name="connsiteX3" fmla="*/ 0 w 228865"/>
                    <a:gd name="connsiteY3" fmla="*/ 0 h 66073"/>
                  </a:gdLst>
                  <a:ahLst/>
                  <a:cxnLst>
                    <a:cxn ang="0">
                      <a:pos x="connsiteX0" y="connsiteY0"/>
                    </a:cxn>
                    <a:cxn ang="0">
                      <a:pos x="connsiteX1" y="connsiteY1"/>
                    </a:cxn>
                    <a:cxn ang="0">
                      <a:pos x="connsiteX2" y="connsiteY2"/>
                    </a:cxn>
                    <a:cxn ang="0">
                      <a:pos x="connsiteX3" y="connsiteY3"/>
                    </a:cxn>
                  </a:cxnLst>
                  <a:rect l="l" t="t" r="r" b="b"/>
                  <a:pathLst>
                    <a:path w="228865" h="66073">
                      <a:moveTo>
                        <a:pt x="228865" y="0"/>
                      </a:moveTo>
                      <a:cubicBezTo>
                        <a:pt x="228865" y="16998"/>
                        <a:pt x="217676" y="33879"/>
                        <a:pt x="195335" y="46734"/>
                      </a:cubicBezTo>
                      <a:cubicBezTo>
                        <a:pt x="150654" y="72520"/>
                        <a:pt x="78212" y="72520"/>
                        <a:pt x="33491" y="46734"/>
                      </a:cubicBezTo>
                      <a:cubicBezTo>
                        <a:pt x="11190" y="33879"/>
                        <a:pt x="0" y="16998"/>
                        <a:pt x="0" y="0"/>
                      </a:cubicBezTo>
                    </a:path>
                  </a:pathLst>
                </a:custGeom>
                <a:noFill/>
                <a:ln w="23211" cap="rnd">
                  <a:solidFill>
                    <a:srgbClr val="3A3A3A"/>
                  </a:solidFill>
                  <a:prstDash val="solid"/>
                  <a:round/>
                </a:ln>
              </p:spPr>
              <p:txBody>
                <a:bodyPr rtlCol="0" anchor="ctr"/>
                <a:lstStyle/>
                <a:p>
                  <a:endParaRPr lang="en-GB"/>
                </a:p>
              </p:txBody>
            </p:sp>
            <p:sp>
              <p:nvSpPr>
                <p:cNvPr id="75" name="Freeform: Shape 74">
                  <a:extLst>
                    <a:ext uri="{FF2B5EF4-FFF2-40B4-BE49-F238E27FC236}">
                      <a16:creationId xmlns:a16="http://schemas.microsoft.com/office/drawing/2014/main" id="{00FE477E-9DD5-8284-95C5-136A7F052603}"/>
                    </a:ext>
                  </a:extLst>
                </p:cNvPr>
                <p:cNvSpPr/>
                <p:nvPr/>
              </p:nvSpPr>
              <p:spPr>
                <a:xfrm>
                  <a:off x="3939215" y="5554017"/>
                  <a:ext cx="228865" cy="66073"/>
                </a:xfrm>
                <a:custGeom>
                  <a:avLst/>
                  <a:gdLst>
                    <a:gd name="connsiteX0" fmla="*/ 228865 w 228865"/>
                    <a:gd name="connsiteY0" fmla="*/ 0 h 66073"/>
                    <a:gd name="connsiteX1" fmla="*/ 195335 w 228865"/>
                    <a:gd name="connsiteY1" fmla="*/ 46733 h 66073"/>
                    <a:gd name="connsiteX2" fmla="*/ 33491 w 228865"/>
                    <a:gd name="connsiteY2" fmla="*/ 46733 h 66073"/>
                    <a:gd name="connsiteX3" fmla="*/ 0 w 228865"/>
                    <a:gd name="connsiteY3" fmla="*/ 0 h 66073"/>
                  </a:gdLst>
                  <a:ahLst/>
                  <a:cxnLst>
                    <a:cxn ang="0">
                      <a:pos x="connsiteX0" y="connsiteY0"/>
                    </a:cxn>
                    <a:cxn ang="0">
                      <a:pos x="connsiteX1" y="connsiteY1"/>
                    </a:cxn>
                    <a:cxn ang="0">
                      <a:pos x="connsiteX2" y="connsiteY2"/>
                    </a:cxn>
                    <a:cxn ang="0">
                      <a:pos x="connsiteX3" y="connsiteY3"/>
                    </a:cxn>
                  </a:cxnLst>
                  <a:rect l="l" t="t" r="r" b="b"/>
                  <a:pathLst>
                    <a:path w="228865" h="66073">
                      <a:moveTo>
                        <a:pt x="228865" y="0"/>
                      </a:moveTo>
                      <a:cubicBezTo>
                        <a:pt x="228865" y="16881"/>
                        <a:pt x="217676" y="33840"/>
                        <a:pt x="195335" y="46733"/>
                      </a:cubicBezTo>
                      <a:cubicBezTo>
                        <a:pt x="150654" y="72520"/>
                        <a:pt x="78212" y="72520"/>
                        <a:pt x="33491" y="46733"/>
                      </a:cubicBezTo>
                      <a:cubicBezTo>
                        <a:pt x="11190" y="33840"/>
                        <a:pt x="0" y="16881"/>
                        <a:pt x="0" y="0"/>
                      </a:cubicBezTo>
                    </a:path>
                  </a:pathLst>
                </a:custGeom>
                <a:noFill/>
                <a:ln w="23211" cap="rnd">
                  <a:solidFill>
                    <a:srgbClr val="3A3A3A"/>
                  </a:solidFill>
                  <a:prstDash val="solid"/>
                  <a:round/>
                </a:ln>
              </p:spPr>
              <p:txBody>
                <a:bodyPr rtlCol="0" anchor="ctr"/>
                <a:lstStyle/>
                <a:p>
                  <a:endParaRPr lang="en-GB"/>
                </a:p>
              </p:txBody>
            </p:sp>
            <p:sp>
              <p:nvSpPr>
                <p:cNvPr id="76" name="Freeform: Shape 75">
                  <a:extLst>
                    <a:ext uri="{FF2B5EF4-FFF2-40B4-BE49-F238E27FC236}">
                      <a16:creationId xmlns:a16="http://schemas.microsoft.com/office/drawing/2014/main" id="{D104FEBC-A33C-F35E-4537-48C2C6511055}"/>
                    </a:ext>
                  </a:extLst>
                </p:cNvPr>
                <p:cNvSpPr/>
                <p:nvPr/>
              </p:nvSpPr>
              <p:spPr>
                <a:xfrm>
                  <a:off x="3939215" y="5274779"/>
                  <a:ext cx="228865" cy="438816"/>
                </a:xfrm>
                <a:custGeom>
                  <a:avLst/>
                  <a:gdLst>
                    <a:gd name="connsiteX0" fmla="*/ 228865 w 228865"/>
                    <a:gd name="connsiteY0" fmla="*/ 0 h 438816"/>
                    <a:gd name="connsiteX1" fmla="*/ 228865 w 228865"/>
                    <a:gd name="connsiteY1" fmla="*/ 372744 h 438816"/>
                    <a:gd name="connsiteX2" fmla="*/ 195335 w 228865"/>
                    <a:gd name="connsiteY2" fmla="*/ 419477 h 438816"/>
                    <a:gd name="connsiteX3" fmla="*/ 33491 w 228865"/>
                    <a:gd name="connsiteY3" fmla="*/ 419477 h 438816"/>
                    <a:gd name="connsiteX4" fmla="*/ 0 w 228865"/>
                    <a:gd name="connsiteY4" fmla="*/ 372744 h 438816"/>
                    <a:gd name="connsiteX5" fmla="*/ 0 w 228865"/>
                    <a:gd name="connsiteY5" fmla="*/ 0 h 43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865" h="438816">
                      <a:moveTo>
                        <a:pt x="228865" y="0"/>
                      </a:moveTo>
                      <a:lnTo>
                        <a:pt x="228865" y="372744"/>
                      </a:lnTo>
                      <a:cubicBezTo>
                        <a:pt x="228865" y="389664"/>
                        <a:pt x="217676" y="406584"/>
                        <a:pt x="195335" y="419477"/>
                      </a:cubicBezTo>
                      <a:cubicBezTo>
                        <a:pt x="150654" y="445264"/>
                        <a:pt x="78212" y="445264"/>
                        <a:pt x="33491" y="419477"/>
                      </a:cubicBezTo>
                      <a:cubicBezTo>
                        <a:pt x="11190" y="406584"/>
                        <a:pt x="0" y="389703"/>
                        <a:pt x="0" y="372744"/>
                      </a:cubicBezTo>
                      <a:lnTo>
                        <a:pt x="0" y="0"/>
                      </a:lnTo>
                    </a:path>
                  </a:pathLst>
                </a:custGeom>
                <a:noFill/>
                <a:ln w="23211" cap="rnd">
                  <a:solidFill>
                    <a:srgbClr val="3A3A3A"/>
                  </a:solidFill>
                  <a:prstDash val="solid"/>
                  <a:round/>
                </a:ln>
              </p:spPr>
              <p:txBody>
                <a:bodyPr rtlCol="0" anchor="ctr"/>
                <a:lstStyle/>
                <a:p>
                  <a:endParaRPr lang="en-GB"/>
                </a:p>
              </p:txBody>
            </p:sp>
            <p:sp>
              <p:nvSpPr>
                <p:cNvPr id="77" name="Freeform: Shape 76">
                  <a:extLst>
                    <a:ext uri="{FF2B5EF4-FFF2-40B4-BE49-F238E27FC236}">
                      <a16:creationId xmlns:a16="http://schemas.microsoft.com/office/drawing/2014/main" id="{6F0A044A-2658-2F19-AEB7-B1D6C879727B}"/>
                    </a:ext>
                  </a:extLst>
                </p:cNvPr>
                <p:cNvSpPr/>
                <p:nvPr/>
              </p:nvSpPr>
              <p:spPr>
                <a:xfrm>
                  <a:off x="3561167" y="5496065"/>
                  <a:ext cx="228826" cy="132088"/>
                </a:xfrm>
                <a:custGeom>
                  <a:avLst/>
                  <a:gdLst>
                    <a:gd name="connsiteX0" fmla="*/ 228827 w 228826"/>
                    <a:gd name="connsiteY0" fmla="*/ 66044 h 132088"/>
                    <a:gd name="connsiteX1" fmla="*/ 195297 w 228826"/>
                    <a:gd name="connsiteY1" fmla="*/ 112778 h 132088"/>
                    <a:gd name="connsiteX2" fmla="*/ 33453 w 228826"/>
                    <a:gd name="connsiteY2" fmla="*/ 112778 h 132088"/>
                    <a:gd name="connsiteX3" fmla="*/ 0 w 228826"/>
                    <a:gd name="connsiteY3" fmla="*/ 66044 h 132088"/>
                    <a:gd name="connsiteX4" fmla="*/ 33453 w 228826"/>
                    <a:gd name="connsiteY4" fmla="*/ 19311 h 132088"/>
                    <a:gd name="connsiteX5" fmla="*/ 195297 w 228826"/>
                    <a:gd name="connsiteY5" fmla="*/ 19311 h 132088"/>
                    <a:gd name="connsiteX6" fmla="*/ 228827 w 228826"/>
                    <a:gd name="connsiteY6" fmla="*/ 66044 h 13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826" h="132088">
                      <a:moveTo>
                        <a:pt x="228827" y="66044"/>
                      </a:moveTo>
                      <a:cubicBezTo>
                        <a:pt x="228827" y="82964"/>
                        <a:pt x="217637" y="99884"/>
                        <a:pt x="195297" y="112778"/>
                      </a:cubicBezTo>
                      <a:cubicBezTo>
                        <a:pt x="150615" y="138526"/>
                        <a:pt x="78173" y="138526"/>
                        <a:pt x="33453" y="112778"/>
                      </a:cubicBezTo>
                      <a:cubicBezTo>
                        <a:pt x="11151" y="99884"/>
                        <a:pt x="0" y="83003"/>
                        <a:pt x="0" y="66044"/>
                      </a:cubicBezTo>
                      <a:cubicBezTo>
                        <a:pt x="0" y="49085"/>
                        <a:pt x="11151" y="32282"/>
                        <a:pt x="33453" y="19311"/>
                      </a:cubicBezTo>
                      <a:cubicBezTo>
                        <a:pt x="78173" y="-6437"/>
                        <a:pt x="150615" y="-6437"/>
                        <a:pt x="195297" y="19311"/>
                      </a:cubicBezTo>
                      <a:cubicBezTo>
                        <a:pt x="217676" y="32243"/>
                        <a:pt x="228827" y="49163"/>
                        <a:pt x="228827" y="66044"/>
                      </a:cubicBezTo>
                      <a:close/>
                    </a:path>
                  </a:pathLst>
                </a:custGeom>
                <a:noFill/>
                <a:ln w="23211" cap="rnd">
                  <a:solidFill>
                    <a:srgbClr val="3A3A3A"/>
                  </a:solidFill>
                  <a:prstDash val="solid"/>
                  <a:round/>
                </a:ln>
              </p:spPr>
              <p:txBody>
                <a:bodyPr rtlCol="0" anchor="ctr"/>
                <a:lstStyle/>
                <a:p>
                  <a:endParaRPr lang="en-GB"/>
                </a:p>
              </p:txBody>
            </p:sp>
            <p:sp>
              <p:nvSpPr>
                <p:cNvPr id="78" name="Freeform: Shape 77">
                  <a:extLst>
                    <a:ext uri="{FF2B5EF4-FFF2-40B4-BE49-F238E27FC236}">
                      <a16:creationId xmlns:a16="http://schemas.microsoft.com/office/drawing/2014/main" id="{A0DF4FF9-AE8B-FBE2-1556-80F35D29B5E8}"/>
                    </a:ext>
                  </a:extLst>
                </p:cNvPr>
                <p:cNvSpPr/>
                <p:nvPr/>
              </p:nvSpPr>
              <p:spPr>
                <a:xfrm>
                  <a:off x="3561089" y="5654260"/>
                  <a:ext cx="228942" cy="66073"/>
                </a:xfrm>
                <a:custGeom>
                  <a:avLst/>
                  <a:gdLst>
                    <a:gd name="connsiteX0" fmla="*/ 228943 w 228942"/>
                    <a:gd name="connsiteY0" fmla="*/ 0 h 66073"/>
                    <a:gd name="connsiteX1" fmla="*/ 195335 w 228942"/>
                    <a:gd name="connsiteY1" fmla="*/ 46733 h 66073"/>
                    <a:gd name="connsiteX2" fmla="*/ 33492 w 228942"/>
                    <a:gd name="connsiteY2" fmla="*/ 46733 h 66073"/>
                    <a:gd name="connsiteX3" fmla="*/ 0 w 228942"/>
                    <a:gd name="connsiteY3" fmla="*/ 0 h 66073"/>
                  </a:gdLst>
                  <a:ahLst/>
                  <a:cxnLst>
                    <a:cxn ang="0">
                      <a:pos x="connsiteX0" y="connsiteY0"/>
                    </a:cxn>
                    <a:cxn ang="0">
                      <a:pos x="connsiteX1" y="connsiteY1"/>
                    </a:cxn>
                    <a:cxn ang="0">
                      <a:pos x="connsiteX2" y="connsiteY2"/>
                    </a:cxn>
                    <a:cxn ang="0">
                      <a:pos x="connsiteX3" y="connsiteY3"/>
                    </a:cxn>
                  </a:cxnLst>
                  <a:rect l="l" t="t" r="r" b="b"/>
                  <a:pathLst>
                    <a:path w="228942" h="66073">
                      <a:moveTo>
                        <a:pt x="228943" y="0"/>
                      </a:moveTo>
                      <a:cubicBezTo>
                        <a:pt x="228943" y="16920"/>
                        <a:pt x="217715" y="33840"/>
                        <a:pt x="195335" y="46733"/>
                      </a:cubicBezTo>
                      <a:cubicBezTo>
                        <a:pt x="150654" y="72520"/>
                        <a:pt x="78212" y="72520"/>
                        <a:pt x="33492" y="46733"/>
                      </a:cubicBezTo>
                      <a:cubicBezTo>
                        <a:pt x="11190" y="33840"/>
                        <a:pt x="0" y="16959"/>
                        <a:pt x="0" y="0"/>
                      </a:cubicBezTo>
                    </a:path>
                  </a:pathLst>
                </a:custGeom>
                <a:noFill/>
                <a:ln w="23211" cap="rnd">
                  <a:solidFill>
                    <a:srgbClr val="3A3A3A"/>
                  </a:solidFill>
                  <a:prstDash val="solid"/>
                  <a:round/>
                </a:ln>
              </p:spPr>
              <p:txBody>
                <a:bodyPr rtlCol="0" anchor="ctr"/>
                <a:lstStyle/>
                <a:p>
                  <a:endParaRPr lang="en-GB"/>
                </a:p>
              </p:txBody>
            </p:sp>
            <p:sp>
              <p:nvSpPr>
                <p:cNvPr id="79" name="Freeform: Shape 78">
                  <a:extLst>
                    <a:ext uri="{FF2B5EF4-FFF2-40B4-BE49-F238E27FC236}">
                      <a16:creationId xmlns:a16="http://schemas.microsoft.com/office/drawing/2014/main" id="{DA42F315-B871-E7D6-C2E3-E015EF022C47}"/>
                    </a:ext>
                  </a:extLst>
                </p:cNvPr>
                <p:cNvSpPr/>
                <p:nvPr/>
              </p:nvSpPr>
              <p:spPr>
                <a:xfrm>
                  <a:off x="3561089" y="5747804"/>
                  <a:ext cx="228942" cy="66073"/>
                </a:xfrm>
                <a:custGeom>
                  <a:avLst/>
                  <a:gdLst>
                    <a:gd name="connsiteX0" fmla="*/ 228943 w 228942"/>
                    <a:gd name="connsiteY0" fmla="*/ 0 h 66073"/>
                    <a:gd name="connsiteX1" fmla="*/ 195335 w 228942"/>
                    <a:gd name="connsiteY1" fmla="*/ 46733 h 66073"/>
                    <a:gd name="connsiteX2" fmla="*/ 33492 w 228942"/>
                    <a:gd name="connsiteY2" fmla="*/ 46733 h 66073"/>
                    <a:gd name="connsiteX3" fmla="*/ 0 w 228942"/>
                    <a:gd name="connsiteY3" fmla="*/ 0 h 66073"/>
                  </a:gdLst>
                  <a:ahLst/>
                  <a:cxnLst>
                    <a:cxn ang="0">
                      <a:pos x="connsiteX0" y="connsiteY0"/>
                    </a:cxn>
                    <a:cxn ang="0">
                      <a:pos x="connsiteX1" y="connsiteY1"/>
                    </a:cxn>
                    <a:cxn ang="0">
                      <a:pos x="connsiteX2" y="connsiteY2"/>
                    </a:cxn>
                    <a:cxn ang="0">
                      <a:pos x="connsiteX3" y="connsiteY3"/>
                    </a:cxn>
                  </a:cxnLst>
                  <a:rect l="l" t="t" r="r" b="b"/>
                  <a:pathLst>
                    <a:path w="228942" h="66073">
                      <a:moveTo>
                        <a:pt x="228943" y="0"/>
                      </a:moveTo>
                      <a:cubicBezTo>
                        <a:pt x="228943" y="16920"/>
                        <a:pt x="217715" y="33840"/>
                        <a:pt x="195335" y="46733"/>
                      </a:cubicBezTo>
                      <a:cubicBezTo>
                        <a:pt x="150654" y="72520"/>
                        <a:pt x="78212" y="72520"/>
                        <a:pt x="33492" y="46733"/>
                      </a:cubicBezTo>
                      <a:cubicBezTo>
                        <a:pt x="11190" y="33840"/>
                        <a:pt x="0" y="16959"/>
                        <a:pt x="0" y="0"/>
                      </a:cubicBezTo>
                    </a:path>
                  </a:pathLst>
                </a:custGeom>
                <a:noFill/>
                <a:ln w="23211" cap="rnd">
                  <a:solidFill>
                    <a:srgbClr val="3A3A3A"/>
                  </a:solidFill>
                  <a:prstDash val="solid"/>
                  <a:round/>
                </a:ln>
              </p:spPr>
              <p:txBody>
                <a:bodyPr rtlCol="0" anchor="ctr"/>
                <a:lstStyle/>
                <a:p>
                  <a:endParaRPr lang="en-GB"/>
                </a:p>
              </p:txBody>
            </p:sp>
            <p:sp>
              <p:nvSpPr>
                <p:cNvPr id="80" name="Freeform: Shape 79">
                  <a:extLst>
                    <a:ext uri="{FF2B5EF4-FFF2-40B4-BE49-F238E27FC236}">
                      <a16:creationId xmlns:a16="http://schemas.microsoft.com/office/drawing/2014/main" id="{A8A85561-BD58-EEF8-1055-F97019B45276}"/>
                    </a:ext>
                  </a:extLst>
                </p:cNvPr>
                <p:cNvSpPr/>
                <p:nvPr/>
              </p:nvSpPr>
              <p:spPr>
                <a:xfrm>
                  <a:off x="3561089" y="5562109"/>
                  <a:ext cx="228942" cy="345282"/>
                </a:xfrm>
                <a:custGeom>
                  <a:avLst/>
                  <a:gdLst>
                    <a:gd name="connsiteX0" fmla="*/ 228943 w 228942"/>
                    <a:gd name="connsiteY0" fmla="*/ 0 h 345282"/>
                    <a:gd name="connsiteX1" fmla="*/ 228943 w 228942"/>
                    <a:gd name="connsiteY1" fmla="*/ 279238 h 345282"/>
                    <a:gd name="connsiteX2" fmla="*/ 195335 w 228942"/>
                    <a:gd name="connsiteY2" fmla="*/ 325972 h 345282"/>
                    <a:gd name="connsiteX3" fmla="*/ 33492 w 228942"/>
                    <a:gd name="connsiteY3" fmla="*/ 325972 h 345282"/>
                    <a:gd name="connsiteX4" fmla="*/ 0 w 228942"/>
                    <a:gd name="connsiteY4" fmla="*/ 279238 h 345282"/>
                    <a:gd name="connsiteX5" fmla="*/ 0 w 228942"/>
                    <a:gd name="connsiteY5" fmla="*/ 0 h 34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42" h="345282">
                      <a:moveTo>
                        <a:pt x="228943" y="0"/>
                      </a:moveTo>
                      <a:lnTo>
                        <a:pt x="228943" y="279238"/>
                      </a:lnTo>
                      <a:cubicBezTo>
                        <a:pt x="228943" y="296120"/>
                        <a:pt x="217715" y="313001"/>
                        <a:pt x="195335" y="325972"/>
                      </a:cubicBezTo>
                      <a:cubicBezTo>
                        <a:pt x="150654" y="351720"/>
                        <a:pt x="78212" y="351720"/>
                        <a:pt x="33492" y="325972"/>
                      </a:cubicBezTo>
                      <a:cubicBezTo>
                        <a:pt x="11190" y="313040"/>
                        <a:pt x="0" y="296120"/>
                        <a:pt x="0" y="279238"/>
                      </a:cubicBezTo>
                      <a:lnTo>
                        <a:pt x="0" y="0"/>
                      </a:lnTo>
                    </a:path>
                  </a:pathLst>
                </a:custGeom>
                <a:noFill/>
                <a:ln w="23211" cap="rnd">
                  <a:solidFill>
                    <a:srgbClr val="3A3A3A"/>
                  </a:solidFill>
                  <a:prstDash val="solid"/>
                  <a:round/>
                </a:ln>
              </p:spPr>
              <p:txBody>
                <a:bodyPr rtlCol="0" anchor="ctr"/>
                <a:lstStyle/>
                <a:p>
                  <a:endParaRPr lang="en-GB"/>
                </a:p>
              </p:txBody>
            </p:sp>
          </p:grpSp>
        </p:grpSp>
        <p:sp>
          <p:nvSpPr>
            <p:cNvPr id="31" name="Freeform: Shape 30">
              <a:extLst>
                <a:ext uri="{FF2B5EF4-FFF2-40B4-BE49-F238E27FC236}">
                  <a16:creationId xmlns:a16="http://schemas.microsoft.com/office/drawing/2014/main" id="{EC2C7148-ECD8-28A2-39AF-D2C706411588}"/>
                </a:ext>
              </a:extLst>
            </p:cNvPr>
            <p:cNvSpPr/>
            <p:nvPr/>
          </p:nvSpPr>
          <p:spPr>
            <a:xfrm>
              <a:off x="1861537" y="5073675"/>
              <a:ext cx="40732" cy="123938"/>
            </a:xfrm>
            <a:custGeom>
              <a:avLst/>
              <a:gdLst>
                <a:gd name="connsiteX0" fmla="*/ 40732 w 40732"/>
                <a:gd name="connsiteY0" fmla="*/ 23541 h 123938"/>
                <a:gd name="connsiteX1" fmla="*/ 40732 w 40732"/>
                <a:gd name="connsiteY1" fmla="*/ 123938 h 123938"/>
                <a:gd name="connsiteX2" fmla="*/ 16146 w 40732"/>
                <a:gd name="connsiteY2" fmla="*/ 109729 h 123938"/>
                <a:gd name="connsiteX3" fmla="*/ 16146 w 40732"/>
                <a:gd name="connsiteY3" fmla="*/ 31285 h 123938"/>
                <a:gd name="connsiteX4" fmla="*/ 0 w 40732"/>
                <a:gd name="connsiteY4" fmla="*/ 21954 h 123938"/>
                <a:gd name="connsiteX5" fmla="*/ 0 w 40732"/>
                <a:gd name="connsiteY5" fmla="*/ 0 h 123938"/>
                <a:gd name="connsiteX6" fmla="*/ 40732 w 40732"/>
                <a:gd name="connsiteY6" fmla="*/ 23502 h 12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32" h="123938">
                  <a:moveTo>
                    <a:pt x="40732" y="23541"/>
                  </a:moveTo>
                  <a:lnTo>
                    <a:pt x="40732" y="123938"/>
                  </a:lnTo>
                  <a:lnTo>
                    <a:pt x="16146" y="109729"/>
                  </a:lnTo>
                  <a:lnTo>
                    <a:pt x="16146" y="31285"/>
                  </a:lnTo>
                  <a:lnTo>
                    <a:pt x="0" y="21954"/>
                  </a:lnTo>
                  <a:lnTo>
                    <a:pt x="0" y="0"/>
                  </a:lnTo>
                  <a:lnTo>
                    <a:pt x="40732" y="23502"/>
                  </a:lnTo>
                  <a:close/>
                </a:path>
              </a:pathLst>
            </a:custGeom>
            <a:solidFill>
              <a:srgbClr val="3A3A3A"/>
            </a:solidFill>
            <a:ln w="3868"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B24571AE-FD27-5E7E-7A97-91E4A53BEFEA}"/>
                </a:ext>
              </a:extLst>
            </p:cNvPr>
            <p:cNvSpPr/>
            <p:nvPr/>
          </p:nvSpPr>
          <p:spPr>
            <a:xfrm>
              <a:off x="2167530" y="5387760"/>
              <a:ext cx="71706" cy="126813"/>
            </a:xfrm>
            <a:custGeom>
              <a:avLst/>
              <a:gdLst>
                <a:gd name="connsiteX0" fmla="*/ 65938 w 71706"/>
                <a:gd name="connsiteY0" fmla="*/ 85839 h 126813"/>
                <a:gd name="connsiteX1" fmla="*/ 71707 w 71706"/>
                <a:gd name="connsiteY1" fmla="*/ 107754 h 126813"/>
                <a:gd name="connsiteX2" fmla="*/ 67525 w 71706"/>
                <a:gd name="connsiteY2" fmla="*/ 121847 h 126813"/>
                <a:gd name="connsiteX3" fmla="*/ 54864 w 71706"/>
                <a:gd name="connsiteY3" fmla="*/ 126803 h 126813"/>
                <a:gd name="connsiteX4" fmla="*/ 33801 w 71706"/>
                <a:gd name="connsiteY4" fmla="*/ 119292 h 126813"/>
                <a:gd name="connsiteX5" fmla="*/ 15604 w 71706"/>
                <a:gd name="connsiteY5" fmla="*/ 106205 h 126813"/>
                <a:gd name="connsiteX6" fmla="*/ 0 w 71706"/>
                <a:gd name="connsiteY6" fmla="*/ 89866 h 126813"/>
                <a:gd name="connsiteX7" fmla="*/ 8944 w 71706"/>
                <a:gd name="connsiteY7" fmla="*/ 73681 h 126813"/>
                <a:gd name="connsiteX8" fmla="*/ 20443 w 71706"/>
                <a:gd name="connsiteY8" fmla="*/ 86497 h 126813"/>
                <a:gd name="connsiteX9" fmla="*/ 33066 w 71706"/>
                <a:gd name="connsiteY9" fmla="*/ 95906 h 126813"/>
                <a:gd name="connsiteX10" fmla="*/ 43133 w 71706"/>
                <a:gd name="connsiteY10" fmla="*/ 99003 h 126813"/>
                <a:gd name="connsiteX11" fmla="*/ 46850 w 71706"/>
                <a:gd name="connsiteY11" fmla="*/ 93427 h 126813"/>
                <a:gd name="connsiteX12" fmla="*/ 33569 w 71706"/>
                <a:gd name="connsiteY12" fmla="*/ 76004 h 126813"/>
                <a:gd name="connsiteX13" fmla="*/ 23270 w 71706"/>
                <a:gd name="connsiteY13" fmla="*/ 70042 h 126813"/>
                <a:gd name="connsiteX14" fmla="*/ 23270 w 71706"/>
                <a:gd name="connsiteY14" fmla="*/ 52115 h 126813"/>
                <a:gd name="connsiteX15" fmla="*/ 38796 w 71706"/>
                <a:gd name="connsiteY15" fmla="*/ 41738 h 126813"/>
                <a:gd name="connsiteX16" fmla="*/ 4530 w 71706"/>
                <a:gd name="connsiteY16" fmla="*/ 21953 h 126813"/>
                <a:gd name="connsiteX17" fmla="*/ 4530 w 71706"/>
                <a:gd name="connsiteY17" fmla="*/ 0 h 126813"/>
                <a:gd name="connsiteX18" fmla="*/ 67370 w 71706"/>
                <a:gd name="connsiteY18" fmla="*/ 36279 h 126813"/>
                <a:gd name="connsiteX19" fmla="*/ 67370 w 71706"/>
                <a:gd name="connsiteY19" fmla="*/ 54051 h 126813"/>
                <a:gd name="connsiteX20" fmla="*/ 49366 w 71706"/>
                <a:gd name="connsiteY20" fmla="*/ 66015 h 126813"/>
                <a:gd name="connsiteX21" fmla="*/ 65938 w 71706"/>
                <a:gd name="connsiteY21" fmla="*/ 85839 h 12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706" h="126813">
                  <a:moveTo>
                    <a:pt x="65938" y="85839"/>
                  </a:moveTo>
                  <a:cubicBezTo>
                    <a:pt x="69771" y="93195"/>
                    <a:pt x="71707" y="100475"/>
                    <a:pt x="71707" y="107754"/>
                  </a:cubicBezTo>
                  <a:cubicBezTo>
                    <a:pt x="71707" y="113678"/>
                    <a:pt x="70313" y="118362"/>
                    <a:pt x="67525" y="121847"/>
                  </a:cubicBezTo>
                  <a:cubicBezTo>
                    <a:pt x="64737" y="125332"/>
                    <a:pt x="60517" y="126958"/>
                    <a:pt x="54864" y="126803"/>
                  </a:cubicBezTo>
                  <a:cubicBezTo>
                    <a:pt x="49211" y="126648"/>
                    <a:pt x="42165" y="124132"/>
                    <a:pt x="33801" y="119292"/>
                  </a:cubicBezTo>
                  <a:cubicBezTo>
                    <a:pt x="27684" y="115768"/>
                    <a:pt x="21605" y="111393"/>
                    <a:pt x="15604" y="106205"/>
                  </a:cubicBezTo>
                  <a:cubicBezTo>
                    <a:pt x="9602" y="101017"/>
                    <a:pt x="4414" y="95557"/>
                    <a:pt x="0" y="89866"/>
                  </a:cubicBezTo>
                  <a:lnTo>
                    <a:pt x="8944" y="73681"/>
                  </a:lnTo>
                  <a:cubicBezTo>
                    <a:pt x="12351" y="78328"/>
                    <a:pt x="16184" y="82587"/>
                    <a:pt x="20443" y="86497"/>
                  </a:cubicBezTo>
                  <a:cubicBezTo>
                    <a:pt x="24702" y="90408"/>
                    <a:pt x="28923" y="93544"/>
                    <a:pt x="33066" y="95906"/>
                  </a:cubicBezTo>
                  <a:cubicBezTo>
                    <a:pt x="37286" y="98345"/>
                    <a:pt x="40655" y="99390"/>
                    <a:pt x="43133" y="99003"/>
                  </a:cubicBezTo>
                  <a:cubicBezTo>
                    <a:pt x="45610" y="98616"/>
                    <a:pt x="46850" y="96758"/>
                    <a:pt x="46850" y="93427"/>
                  </a:cubicBezTo>
                  <a:cubicBezTo>
                    <a:pt x="46850" y="86923"/>
                    <a:pt x="42436" y="81115"/>
                    <a:pt x="33569" y="76004"/>
                  </a:cubicBezTo>
                  <a:lnTo>
                    <a:pt x="23270" y="70042"/>
                  </a:lnTo>
                  <a:lnTo>
                    <a:pt x="23270" y="52115"/>
                  </a:lnTo>
                  <a:lnTo>
                    <a:pt x="38796" y="41738"/>
                  </a:lnTo>
                  <a:lnTo>
                    <a:pt x="4530" y="21953"/>
                  </a:lnTo>
                  <a:lnTo>
                    <a:pt x="4530" y="0"/>
                  </a:lnTo>
                  <a:lnTo>
                    <a:pt x="67370" y="36279"/>
                  </a:lnTo>
                  <a:lnTo>
                    <a:pt x="67370" y="54051"/>
                  </a:lnTo>
                  <a:lnTo>
                    <a:pt x="49366" y="66015"/>
                  </a:lnTo>
                  <a:cubicBezTo>
                    <a:pt x="56568" y="71900"/>
                    <a:pt x="62105" y="78521"/>
                    <a:pt x="65938" y="85839"/>
                  </a:cubicBezTo>
                  <a:close/>
                </a:path>
              </a:pathLst>
            </a:custGeom>
            <a:solidFill>
              <a:srgbClr val="3A3A3A"/>
            </a:solidFill>
            <a:ln w="3868"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81C85631-2D3F-6AE6-7C4B-95C75889CF3F}"/>
                </a:ext>
              </a:extLst>
            </p:cNvPr>
            <p:cNvSpPr/>
            <p:nvPr/>
          </p:nvSpPr>
          <p:spPr>
            <a:xfrm>
              <a:off x="1549659" y="5016360"/>
              <a:ext cx="72171" cy="130221"/>
            </a:xfrm>
            <a:custGeom>
              <a:avLst/>
              <a:gdLst>
                <a:gd name="connsiteX0" fmla="*/ 72171 w 72171"/>
                <a:gd name="connsiteY0" fmla="*/ 107687 h 130221"/>
                <a:gd name="connsiteX1" fmla="*/ 72171 w 72171"/>
                <a:gd name="connsiteY1" fmla="*/ 130222 h 130221"/>
                <a:gd name="connsiteX2" fmla="*/ 4491 w 72171"/>
                <a:gd name="connsiteY2" fmla="*/ 91155 h 130221"/>
                <a:gd name="connsiteX3" fmla="*/ 4491 w 72171"/>
                <a:gd name="connsiteY3" fmla="*/ 73383 h 130221"/>
                <a:gd name="connsiteX4" fmla="*/ 37015 w 72171"/>
                <a:gd name="connsiteY4" fmla="*/ 57044 h 130221"/>
                <a:gd name="connsiteX5" fmla="*/ 43365 w 72171"/>
                <a:gd name="connsiteY5" fmla="*/ 51894 h 130221"/>
                <a:gd name="connsiteX6" fmla="*/ 44991 w 72171"/>
                <a:gd name="connsiteY6" fmla="*/ 45428 h 130221"/>
                <a:gd name="connsiteX7" fmla="*/ 42126 w 72171"/>
                <a:gd name="connsiteY7" fmla="*/ 36174 h 130221"/>
                <a:gd name="connsiteX8" fmla="*/ 33801 w 72171"/>
                <a:gd name="connsiteY8" fmla="*/ 28624 h 130221"/>
                <a:gd name="connsiteX9" fmla="*/ 24935 w 72171"/>
                <a:gd name="connsiteY9" fmla="*/ 25991 h 130221"/>
                <a:gd name="connsiteX10" fmla="*/ 18275 w 72171"/>
                <a:gd name="connsiteY10" fmla="*/ 29398 h 130221"/>
                <a:gd name="connsiteX11" fmla="*/ 0 w 72171"/>
                <a:gd name="connsiteY11" fmla="*/ 7097 h 130221"/>
                <a:gd name="connsiteX12" fmla="*/ 14287 w 72171"/>
                <a:gd name="connsiteY12" fmla="*/ 11 h 130221"/>
                <a:gd name="connsiteX13" fmla="*/ 36008 w 72171"/>
                <a:gd name="connsiteY13" fmla="*/ 6980 h 130221"/>
                <a:gd name="connsiteX14" fmla="*/ 53586 w 72171"/>
                <a:gd name="connsiteY14" fmla="*/ 20842 h 130221"/>
                <a:gd name="connsiteX15" fmla="*/ 65512 w 72171"/>
                <a:gd name="connsiteY15" fmla="*/ 38420 h 130221"/>
                <a:gd name="connsiteX16" fmla="*/ 69810 w 72171"/>
                <a:gd name="connsiteY16" fmla="*/ 57044 h 130221"/>
                <a:gd name="connsiteX17" fmla="*/ 66751 w 72171"/>
                <a:gd name="connsiteY17" fmla="*/ 70711 h 130221"/>
                <a:gd name="connsiteX18" fmla="*/ 55019 w 72171"/>
                <a:gd name="connsiteY18" fmla="*/ 80352 h 130221"/>
                <a:gd name="connsiteX19" fmla="*/ 38641 w 72171"/>
                <a:gd name="connsiteY19" fmla="*/ 88367 h 130221"/>
                <a:gd name="connsiteX20" fmla="*/ 72171 w 72171"/>
                <a:gd name="connsiteY20" fmla="*/ 107726 h 13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171" h="130221">
                  <a:moveTo>
                    <a:pt x="72171" y="107687"/>
                  </a:moveTo>
                  <a:lnTo>
                    <a:pt x="72171" y="130222"/>
                  </a:lnTo>
                  <a:lnTo>
                    <a:pt x="4491" y="91155"/>
                  </a:lnTo>
                  <a:lnTo>
                    <a:pt x="4491" y="73383"/>
                  </a:lnTo>
                  <a:lnTo>
                    <a:pt x="37015" y="57044"/>
                  </a:lnTo>
                  <a:cubicBezTo>
                    <a:pt x="40151" y="55417"/>
                    <a:pt x="42281" y="53714"/>
                    <a:pt x="43365" y="51894"/>
                  </a:cubicBezTo>
                  <a:cubicBezTo>
                    <a:pt x="44449" y="50074"/>
                    <a:pt x="44991" y="47945"/>
                    <a:pt x="44991" y="45428"/>
                  </a:cubicBezTo>
                  <a:cubicBezTo>
                    <a:pt x="44991" y="42176"/>
                    <a:pt x="44023" y="39078"/>
                    <a:pt x="42126" y="36174"/>
                  </a:cubicBezTo>
                  <a:cubicBezTo>
                    <a:pt x="40229" y="33270"/>
                    <a:pt x="37441" y="30754"/>
                    <a:pt x="33801" y="28624"/>
                  </a:cubicBezTo>
                  <a:cubicBezTo>
                    <a:pt x="30588" y="26766"/>
                    <a:pt x="27606" y="25875"/>
                    <a:pt x="24935" y="25991"/>
                  </a:cubicBezTo>
                  <a:cubicBezTo>
                    <a:pt x="22224" y="26107"/>
                    <a:pt x="20017" y="27230"/>
                    <a:pt x="18275" y="29398"/>
                  </a:cubicBezTo>
                  <a:lnTo>
                    <a:pt x="0" y="7097"/>
                  </a:lnTo>
                  <a:cubicBezTo>
                    <a:pt x="3407" y="2567"/>
                    <a:pt x="8170" y="204"/>
                    <a:pt x="14287" y="11"/>
                  </a:cubicBezTo>
                  <a:cubicBezTo>
                    <a:pt x="20405" y="-183"/>
                    <a:pt x="27645" y="2140"/>
                    <a:pt x="36008" y="6980"/>
                  </a:cubicBezTo>
                  <a:cubicBezTo>
                    <a:pt x="42629" y="10814"/>
                    <a:pt x="48476" y="15421"/>
                    <a:pt x="53586" y="20842"/>
                  </a:cubicBezTo>
                  <a:cubicBezTo>
                    <a:pt x="58697" y="26262"/>
                    <a:pt x="62647" y="32109"/>
                    <a:pt x="65512" y="38420"/>
                  </a:cubicBezTo>
                  <a:cubicBezTo>
                    <a:pt x="68377" y="44693"/>
                    <a:pt x="69810" y="50926"/>
                    <a:pt x="69810" y="57044"/>
                  </a:cubicBezTo>
                  <a:cubicBezTo>
                    <a:pt x="69810" y="62503"/>
                    <a:pt x="68803" y="67033"/>
                    <a:pt x="66751" y="70711"/>
                  </a:cubicBezTo>
                  <a:cubicBezTo>
                    <a:pt x="64737" y="74351"/>
                    <a:pt x="60827" y="77603"/>
                    <a:pt x="55019" y="80352"/>
                  </a:cubicBezTo>
                  <a:lnTo>
                    <a:pt x="38641" y="88367"/>
                  </a:lnTo>
                  <a:lnTo>
                    <a:pt x="72171" y="107726"/>
                  </a:lnTo>
                  <a:close/>
                </a:path>
              </a:pathLst>
            </a:custGeom>
            <a:solidFill>
              <a:srgbClr val="3A3A3A"/>
            </a:solidFill>
            <a:ln w="3868"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4A8395BA-9F6F-804F-9BCF-159F4E19AACD}"/>
                </a:ext>
              </a:extLst>
            </p:cNvPr>
            <p:cNvSpPr/>
            <p:nvPr/>
          </p:nvSpPr>
          <p:spPr>
            <a:xfrm>
              <a:off x="1415693" y="785631"/>
              <a:ext cx="374408" cy="246714"/>
            </a:xfrm>
            <a:custGeom>
              <a:avLst/>
              <a:gdLst>
                <a:gd name="connsiteX0" fmla="*/ 0 w 374408"/>
                <a:gd name="connsiteY0" fmla="*/ 172917 h 246714"/>
                <a:gd name="connsiteX1" fmla="*/ 74882 w 374408"/>
                <a:gd name="connsiteY1" fmla="*/ 246715 h 246714"/>
                <a:gd name="connsiteX2" fmla="*/ 149763 w 374408"/>
                <a:gd name="connsiteY2" fmla="*/ 86459 h 246714"/>
                <a:gd name="connsiteX3" fmla="*/ 224645 w 374408"/>
                <a:gd name="connsiteY3" fmla="*/ 160256 h 246714"/>
                <a:gd name="connsiteX4" fmla="*/ 299527 w 374408"/>
                <a:gd name="connsiteY4" fmla="*/ 0 h 246714"/>
                <a:gd name="connsiteX5" fmla="*/ 374409 w 374408"/>
                <a:gd name="connsiteY5" fmla="*/ 73759 h 2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408" h="246714">
                  <a:moveTo>
                    <a:pt x="0" y="172917"/>
                  </a:moveTo>
                  <a:lnTo>
                    <a:pt x="74882" y="246715"/>
                  </a:lnTo>
                  <a:lnTo>
                    <a:pt x="149763" y="86459"/>
                  </a:lnTo>
                  <a:lnTo>
                    <a:pt x="224645" y="160256"/>
                  </a:lnTo>
                  <a:lnTo>
                    <a:pt x="299527" y="0"/>
                  </a:lnTo>
                  <a:lnTo>
                    <a:pt x="374409" y="73759"/>
                  </a:lnTo>
                </a:path>
              </a:pathLst>
            </a:custGeom>
            <a:noFill/>
            <a:ln w="23211" cap="rnd">
              <a:solidFill>
                <a:srgbClr val="3A3A3A"/>
              </a:solidFill>
              <a:prstDash val="solid"/>
              <a:round/>
            </a:ln>
          </p:spPr>
          <p:txBody>
            <a:bodyPr rtlCol="0" anchor="ctr"/>
            <a:lstStyle/>
            <a:p>
              <a:endParaRPr lang="en-GB"/>
            </a:p>
          </p:txBody>
        </p:sp>
        <p:sp>
          <p:nvSpPr>
            <p:cNvPr id="35" name="Freeform: Shape 34">
              <a:extLst>
                <a:ext uri="{FF2B5EF4-FFF2-40B4-BE49-F238E27FC236}">
                  <a16:creationId xmlns:a16="http://schemas.microsoft.com/office/drawing/2014/main" id="{669877EF-383F-92D0-1721-48A292D8922D}"/>
                </a:ext>
              </a:extLst>
            </p:cNvPr>
            <p:cNvSpPr/>
            <p:nvPr/>
          </p:nvSpPr>
          <p:spPr>
            <a:xfrm>
              <a:off x="2806541" y="2500864"/>
              <a:ext cx="374408" cy="246714"/>
            </a:xfrm>
            <a:custGeom>
              <a:avLst/>
              <a:gdLst>
                <a:gd name="connsiteX0" fmla="*/ 374409 w 374408"/>
                <a:gd name="connsiteY0" fmla="*/ 172917 h 246714"/>
                <a:gd name="connsiteX1" fmla="*/ 299527 w 374408"/>
                <a:gd name="connsiteY1" fmla="*/ 246715 h 246714"/>
                <a:gd name="connsiteX2" fmla="*/ 224645 w 374408"/>
                <a:gd name="connsiteY2" fmla="*/ 86459 h 246714"/>
                <a:gd name="connsiteX3" fmla="*/ 149764 w 374408"/>
                <a:gd name="connsiteY3" fmla="*/ 160256 h 246714"/>
                <a:gd name="connsiteX4" fmla="*/ 74882 w 374408"/>
                <a:gd name="connsiteY4" fmla="*/ 0 h 246714"/>
                <a:gd name="connsiteX5" fmla="*/ 0 w 374408"/>
                <a:gd name="connsiteY5" fmla="*/ 73759 h 2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408" h="246714">
                  <a:moveTo>
                    <a:pt x="374409" y="172917"/>
                  </a:moveTo>
                  <a:lnTo>
                    <a:pt x="299527" y="246715"/>
                  </a:lnTo>
                  <a:lnTo>
                    <a:pt x="224645" y="86459"/>
                  </a:lnTo>
                  <a:lnTo>
                    <a:pt x="149764" y="160256"/>
                  </a:lnTo>
                  <a:lnTo>
                    <a:pt x="74882" y="0"/>
                  </a:lnTo>
                  <a:lnTo>
                    <a:pt x="0" y="73759"/>
                  </a:lnTo>
                </a:path>
              </a:pathLst>
            </a:custGeom>
            <a:noFill/>
            <a:ln w="23211" cap="rnd">
              <a:solidFill>
                <a:srgbClr val="3A3A3A"/>
              </a:solidFill>
              <a:prstDash val="solid"/>
              <a:round/>
            </a:ln>
          </p:spPr>
          <p:txBody>
            <a:bodyPr rtlCol="0" anchor="ctr"/>
            <a:lstStyle/>
            <a:p>
              <a:endParaRPr lang="en-GB"/>
            </a:p>
          </p:txBody>
        </p:sp>
        <p:sp>
          <p:nvSpPr>
            <p:cNvPr id="36" name="Freeform: Shape 35">
              <a:extLst>
                <a:ext uri="{FF2B5EF4-FFF2-40B4-BE49-F238E27FC236}">
                  <a16:creationId xmlns:a16="http://schemas.microsoft.com/office/drawing/2014/main" id="{00CEE7A4-4BAE-F23E-11FF-9477AC94747B}"/>
                </a:ext>
              </a:extLst>
            </p:cNvPr>
            <p:cNvSpPr/>
            <p:nvPr/>
          </p:nvSpPr>
          <p:spPr>
            <a:xfrm>
              <a:off x="4529363" y="2514493"/>
              <a:ext cx="132340" cy="132340"/>
            </a:xfrm>
            <a:custGeom>
              <a:avLst/>
              <a:gdLst>
                <a:gd name="connsiteX0" fmla="*/ 132340 w 132340"/>
                <a:gd name="connsiteY0" fmla="*/ 66170 h 132340"/>
                <a:gd name="connsiteX1" fmla="*/ 66170 w 132340"/>
                <a:gd name="connsiteY1" fmla="*/ 0 h 132340"/>
                <a:gd name="connsiteX2" fmla="*/ 0 w 132340"/>
                <a:gd name="connsiteY2" fmla="*/ 66170 h 132340"/>
                <a:gd name="connsiteX3" fmla="*/ 66170 w 132340"/>
                <a:gd name="connsiteY3" fmla="*/ 132340 h 132340"/>
                <a:gd name="connsiteX4" fmla="*/ 132340 w 132340"/>
                <a:gd name="connsiteY4" fmla="*/ 66170 h 13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40" h="132340">
                  <a:moveTo>
                    <a:pt x="132340" y="66170"/>
                  </a:moveTo>
                  <a:cubicBezTo>
                    <a:pt x="132340" y="29620"/>
                    <a:pt x="102721" y="0"/>
                    <a:pt x="66170" y="0"/>
                  </a:cubicBezTo>
                  <a:cubicBezTo>
                    <a:pt x="29620" y="0"/>
                    <a:pt x="0" y="29620"/>
                    <a:pt x="0" y="66170"/>
                  </a:cubicBezTo>
                  <a:cubicBezTo>
                    <a:pt x="0" y="102720"/>
                    <a:pt x="29620" y="132340"/>
                    <a:pt x="66170" y="132340"/>
                  </a:cubicBezTo>
                  <a:cubicBezTo>
                    <a:pt x="102721" y="132340"/>
                    <a:pt x="132340" y="102720"/>
                    <a:pt x="132340" y="66170"/>
                  </a:cubicBezTo>
                  <a:close/>
                </a:path>
              </a:pathLst>
            </a:custGeom>
            <a:solidFill>
              <a:srgbClr val="FFFFFF"/>
            </a:solidFill>
            <a:ln w="23211" cap="rnd">
              <a:solidFill>
                <a:srgbClr val="3A3A3A"/>
              </a:solidFill>
              <a:prstDash val="solid"/>
              <a:round/>
            </a:ln>
          </p:spPr>
          <p:txBody>
            <a:bodyPr rtlCol="0" anchor="ctr"/>
            <a:lstStyle/>
            <a:p>
              <a:endParaRPr lang="en-GB"/>
            </a:p>
          </p:txBody>
        </p:sp>
        <p:sp>
          <p:nvSpPr>
            <p:cNvPr id="37" name="Freeform: Shape 36">
              <a:extLst>
                <a:ext uri="{FF2B5EF4-FFF2-40B4-BE49-F238E27FC236}">
                  <a16:creationId xmlns:a16="http://schemas.microsoft.com/office/drawing/2014/main" id="{A03329B1-7C31-BCFB-2C4D-8E36D17C6269}"/>
                </a:ext>
              </a:extLst>
            </p:cNvPr>
            <p:cNvSpPr/>
            <p:nvPr/>
          </p:nvSpPr>
          <p:spPr>
            <a:xfrm>
              <a:off x="1307707" y="1576923"/>
              <a:ext cx="132340" cy="132340"/>
            </a:xfrm>
            <a:custGeom>
              <a:avLst/>
              <a:gdLst>
                <a:gd name="connsiteX0" fmla="*/ 132340 w 132340"/>
                <a:gd name="connsiteY0" fmla="*/ 66170 h 132340"/>
                <a:gd name="connsiteX1" fmla="*/ 66170 w 132340"/>
                <a:gd name="connsiteY1" fmla="*/ 0 h 132340"/>
                <a:gd name="connsiteX2" fmla="*/ 0 w 132340"/>
                <a:gd name="connsiteY2" fmla="*/ 66170 h 132340"/>
                <a:gd name="connsiteX3" fmla="*/ 66170 w 132340"/>
                <a:gd name="connsiteY3" fmla="*/ 132340 h 132340"/>
                <a:gd name="connsiteX4" fmla="*/ 132340 w 132340"/>
                <a:gd name="connsiteY4" fmla="*/ 66170 h 13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40" h="132340">
                  <a:moveTo>
                    <a:pt x="132340" y="66170"/>
                  </a:moveTo>
                  <a:cubicBezTo>
                    <a:pt x="132340" y="29620"/>
                    <a:pt x="102720" y="0"/>
                    <a:pt x="66170" y="0"/>
                  </a:cubicBezTo>
                  <a:cubicBezTo>
                    <a:pt x="29620" y="0"/>
                    <a:pt x="0" y="29620"/>
                    <a:pt x="0" y="66170"/>
                  </a:cubicBezTo>
                  <a:cubicBezTo>
                    <a:pt x="0" y="102720"/>
                    <a:pt x="29620" y="132340"/>
                    <a:pt x="66170" y="132340"/>
                  </a:cubicBezTo>
                  <a:cubicBezTo>
                    <a:pt x="102720" y="132340"/>
                    <a:pt x="132340" y="102720"/>
                    <a:pt x="132340" y="66170"/>
                  </a:cubicBezTo>
                  <a:close/>
                </a:path>
              </a:pathLst>
            </a:custGeom>
            <a:solidFill>
              <a:srgbClr val="FFFFFF"/>
            </a:solidFill>
            <a:ln w="23211" cap="rnd">
              <a:solidFill>
                <a:srgbClr val="3A3A3A"/>
              </a:solidFill>
              <a:prstDash val="solid"/>
              <a:round/>
            </a:ln>
          </p:spPr>
          <p:txBody>
            <a:bodyPr rtlCol="0" anchor="ctr"/>
            <a:lstStyle/>
            <a:p>
              <a:endParaRPr lang="en-GB"/>
            </a:p>
          </p:txBody>
        </p:sp>
        <p:grpSp>
          <p:nvGrpSpPr>
            <p:cNvPr id="38" name="Graphic 6">
              <a:extLst>
                <a:ext uri="{FF2B5EF4-FFF2-40B4-BE49-F238E27FC236}">
                  <a16:creationId xmlns:a16="http://schemas.microsoft.com/office/drawing/2014/main" id="{3ABD0492-1CAD-8AF0-AF23-9D7296A920A0}"/>
                </a:ext>
                <a:ext uri="{C183D7F6-B498-43B3-948B-1728B52AA6E4}">
                  <adec:decorative xmlns:adec="http://schemas.microsoft.com/office/drawing/2017/decorative" val="1"/>
                </a:ext>
              </a:extLst>
            </p:cNvPr>
            <p:cNvGrpSpPr/>
            <p:nvPr/>
          </p:nvGrpSpPr>
          <p:grpSpPr>
            <a:xfrm>
              <a:off x="1477952" y="2818008"/>
              <a:ext cx="124944" cy="72132"/>
              <a:chOff x="1477952" y="2818008"/>
              <a:chExt cx="124944" cy="72132"/>
            </a:xfrm>
          </p:grpSpPr>
          <p:sp>
            <p:nvSpPr>
              <p:cNvPr id="58" name="Freeform: Shape 57">
                <a:extLst>
                  <a:ext uri="{FF2B5EF4-FFF2-40B4-BE49-F238E27FC236}">
                    <a16:creationId xmlns:a16="http://schemas.microsoft.com/office/drawing/2014/main" id="{4CB4D9C7-9F24-F55B-46AB-6FD1043741CC}"/>
                  </a:ext>
                </a:extLst>
              </p:cNvPr>
              <p:cNvSpPr/>
              <p:nvPr/>
            </p:nvSpPr>
            <p:spPr>
              <a:xfrm>
                <a:off x="1477952" y="2818008"/>
                <a:ext cx="124944" cy="72132"/>
              </a:xfrm>
              <a:custGeom>
                <a:avLst/>
                <a:gdLst>
                  <a:gd name="connsiteX0" fmla="*/ 0 w 124944"/>
                  <a:gd name="connsiteY0" fmla="*/ 72133 h 72132"/>
                  <a:gd name="connsiteX1" fmla="*/ 124945 w 124944"/>
                  <a:gd name="connsiteY1" fmla="*/ 0 h 72132"/>
                </a:gdLst>
                <a:ahLst/>
                <a:cxnLst>
                  <a:cxn ang="0">
                    <a:pos x="connsiteX0" y="connsiteY0"/>
                  </a:cxn>
                  <a:cxn ang="0">
                    <a:pos x="connsiteX1" y="connsiteY1"/>
                  </a:cxn>
                </a:cxnLst>
                <a:rect l="l" t="t" r="r" b="b"/>
                <a:pathLst>
                  <a:path w="124944" h="72132">
                    <a:moveTo>
                      <a:pt x="0" y="72133"/>
                    </a:moveTo>
                    <a:lnTo>
                      <a:pt x="124945" y="0"/>
                    </a:lnTo>
                  </a:path>
                </a:pathLst>
              </a:custGeom>
              <a:ln w="23211" cap="rnd">
                <a:solidFill>
                  <a:srgbClr val="3A3A3A"/>
                </a:solidFill>
                <a:prstDash val="solid"/>
                <a:round/>
              </a:ln>
            </p:spPr>
            <p:txBody>
              <a:bodyPr rtlCol="0" anchor="ctr"/>
              <a:lstStyle/>
              <a:p>
                <a:endParaRPr lang="en-GB"/>
              </a:p>
            </p:txBody>
          </p:sp>
          <p:sp>
            <p:nvSpPr>
              <p:cNvPr id="59" name="Freeform: Shape 58">
                <a:extLst>
                  <a:ext uri="{FF2B5EF4-FFF2-40B4-BE49-F238E27FC236}">
                    <a16:creationId xmlns:a16="http://schemas.microsoft.com/office/drawing/2014/main" id="{5C45DBC4-2CFC-99F7-864C-46FE14A908AF}"/>
                  </a:ext>
                </a:extLst>
              </p:cNvPr>
              <p:cNvSpPr/>
              <p:nvPr/>
            </p:nvSpPr>
            <p:spPr>
              <a:xfrm>
                <a:off x="1477952" y="2818008"/>
                <a:ext cx="124944" cy="72132"/>
              </a:xfrm>
              <a:custGeom>
                <a:avLst/>
                <a:gdLst>
                  <a:gd name="connsiteX0" fmla="*/ 124945 w 124944"/>
                  <a:gd name="connsiteY0" fmla="*/ 72133 h 72132"/>
                  <a:gd name="connsiteX1" fmla="*/ 0 w 124944"/>
                  <a:gd name="connsiteY1" fmla="*/ 0 h 72132"/>
                </a:gdLst>
                <a:ahLst/>
                <a:cxnLst>
                  <a:cxn ang="0">
                    <a:pos x="connsiteX0" y="connsiteY0"/>
                  </a:cxn>
                  <a:cxn ang="0">
                    <a:pos x="connsiteX1" y="connsiteY1"/>
                  </a:cxn>
                </a:cxnLst>
                <a:rect l="l" t="t" r="r" b="b"/>
                <a:pathLst>
                  <a:path w="124944" h="72132">
                    <a:moveTo>
                      <a:pt x="124945" y="72133"/>
                    </a:moveTo>
                    <a:lnTo>
                      <a:pt x="0" y="0"/>
                    </a:lnTo>
                  </a:path>
                </a:pathLst>
              </a:custGeom>
              <a:ln w="23211" cap="rnd">
                <a:solidFill>
                  <a:srgbClr val="3A3A3A"/>
                </a:solidFill>
                <a:prstDash val="solid"/>
                <a:round/>
              </a:ln>
            </p:spPr>
            <p:txBody>
              <a:bodyPr rtlCol="0" anchor="ctr"/>
              <a:lstStyle/>
              <a:p>
                <a:endParaRPr lang="en-GB"/>
              </a:p>
            </p:txBody>
          </p:sp>
        </p:grpSp>
        <p:grpSp>
          <p:nvGrpSpPr>
            <p:cNvPr id="39" name="Graphic 6">
              <a:extLst>
                <a:ext uri="{FF2B5EF4-FFF2-40B4-BE49-F238E27FC236}">
                  <a16:creationId xmlns:a16="http://schemas.microsoft.com/office/drawing/2014/main" id="{929AE421-ACAC-6646-7798-1FF2430A3F4B}"/>
                </a:ext>
                <a:ext uri="{C183D7F6-B498-43B3-948B-1728B52AA6E4}">
                  <adec:decorative xmlns:adec="http://schemas.microsoft.com/office/drawing/2017/decorative" val="1"/>
                </a:ext>
              </a:extLst>
            </p:cNvPr>
            <p:cNvGrpSpPr/>
            <p:nvPr/>
          </p:nvGrpSpPr>
          <p:grpSpPr>
            <a:xfrm>
              <a:off x="4484837" y="3459033"/>
              <a:ext cx="124983" cy="72132"/>
              <a:chOff x="4484837" y="3459033"/>
              <a:chExt cx="124983" cy="72132"/>
            </a:xfrm>
          </p:grpSpPr>
          <p:sp>
            <p:nvSpPr>
              <p:cNvPr id="56" name="Freeform: Shape 55">
                <a:extLst>
                  <a:ext uri="{FF2B5EF4-FFF2-40B4-BE49-F238E27FC236}">
                    <a16:creationId xmlns:a16="http://schemas.microsoft.com/office/drawing/2014/main" id="{58AF62F5-E95C-8D27-F4A8-370A93D1BBCF}"/>
                  </a:ext>
                </a:extLst>
              </p:cNvPr>
              <p:cNvSpPr/>
              <p:nvPr/>
            </p:nvSpPr>
            <p:spPr>
              <a:xfrm>
                <a:off x="4484837" y="3459033"/>
                <a:ext cx="124983" cy="72132"/>
              </a:xfrm>
              <a:custGeom>
                <a:avLst/>
                <a:gdLst>
                  <a:gd name="connsiteX0" fmla="*/ 0 w 124983"/>
                  <a:gd name="connsiteY0" fmla="*/ 72133 h 72132"/>
                  <a:gd name="connsiteX1" fmla="*/ 124984 w 124983"/>
                  <a:gd name="connsiteY1" fmla="*/ 0 h 72132"/>
                </a:gdLst>
                <a:ahLst/>
                <a:cxnLst>
                  <a:cxn ang="0">
                    <a:pos x="connsiteX0" y="connsiteY0"/>
                  </a:cxn>
                  <a:cxn ang="0">
                    <a:pos x="connsiteX1" y="connsiteY1"/>
                  </a:cxn>
                </a:cxnLst>
                <a:rect l="l" t="t" r="r" b="b"/>
                <a:pathLst>
                  <a:path w="124983" h="72132">
                    <a:moveTo>
                      <a:pt x="0" y="72133"/>
                    </a:moveTo>
                    <a:lnTo>
                      <a:pt x="124984" y="0"/>
                    </a:lnTo>
                  </a:path>
                </a:pathLst>
              </a:custGeom>
              <a:ln w="23211" cap="rnd">
                <a:solidFill>
                  <a:srgbClr val="3A3A3A"/>
                </a:solidFill>
                <a:prstDash val="solid"/>
                <a:round/>
              </a:ln>
            </p:spPr>
            <p:txBody>
              <a:bodyPr rtlCol="0" anchor="ctr"/>
              <a:lstStyle/>
              <a:p>
                <a:endParaRPr lang="en-GB"/>
              </a:p>
            </p:txBody>
          </p:sp>
          <p:sp>
            <p:nvSpPr>
              <p:cNvPr id="57" name="Freeform: Shape 56">
                <a:extLst>
                  <a:ext uri="{FF2B5EF4-FFF2-40B4-BE49-F238E27FC236}">
                    <a16:creationId xmlns:a16="http://schemas.microsoft.com/office/drawing/2014/main" id="{742BC8B7-28E6-590D-965A-DD0117B9A707}"/>
                  </a:ext>
                </a:extLst>
              </p:cNvPr>
              <p:cNvSpPr/>
              <p:nvPr/>
            </p:nvSpPr>
            <p:spPr>
              <a:xfrm>
                <a:off x="4484837" y="3459033"/>
                <a:ext cx="124983" cy="72132"/>
              </a:xfrm>
              <a:custGeom>
                <a:avLst/>
                <a:gdLst>
                  <a:gd name="connsiteX0" fmla="*/ 124984 w 124983"/>
                  <a:gd name="connsiteY0" fmla="*/ 72133 h 72132"/>
                  <a:gd name="connsiteX1" fmla="*/ 0 w 124983"/>
                  <a:gd name="connsiteY1" fmla="*/ 0 h 72132"/>
                </a:gdLst>
                <a:ahLst/>
                <a:cxnLst>
                  <a:cxn ang="0">
                    <a:pos x="connsiteX0" y="connsiteY0"/>
                  </a:cxn>
                  <a:cxn ang="0">
                    <a:pos x="connsiteX1" y="connsiteY1"/>
                  </a:cxn>
                </a:cxnLst>
                <a:rect l="l" t="t" r="r" b="b"/>
                <a:pathLst>
                  <a:path w="124983" h="72132">
                    <a:moveTo>
                      <a:pt x="124984" y="72133"/>
                    </a:moveTo>
                    <a:lnTo>
                      <a:pt x="0" y="0"/>
                    </a:lnTo>
                  </a:path>
                </a:pathLst>
              </a:custGeom>
              <a:ln w="23211" cap="rnd">
                <a:solidFill>
                  <a:srgbClr val="3A3A3A"/>
                </a:solidFill>
                <a:prstDash val="solid"/>
                <a:round/>
              </a:ln>
            </p:spPr>
            <p:txBody>
              <a:bodyPr rtlCol="0" anchor="ctr"/>
              <a:lstStyle/>
              <a:p>
                <a:endParaRPr lang="en-GB"/>
              </a:p>
            </p:txBody>
          </p:sp>
        </p:grpSp>
        <p:grpSp>
          <p:nvGrpSpPr>
            <p:cNvPr id="40" name="Graphic 6">
              <a:extLst>
                <a:ext uri="{FF2B5EF4-FFF2-40B4-BE49-F238E27FC236}">
                  <a16:creationId xmlns:a16="http://schemas.microsoft.com/office/drawing/2014/main" id="{CB2E2245-A861-39DB-32E9-A977CEA61CE9}"/>
                </a:ext>
                <a:ext uri="{C183D7F6-B498-43B3-948B-1728B52AA6E4}">
                  <adec:decorative xmlns:adec="http://schemas.microsoft.com/office/drawing/2017/decorative" val="1"/>
                </a:ext>
              </a:extLst>
            </p:cNvPr>
            <p:cNvGrpSpPr/>
            <p:nvPr/>
          </p:nvGrpSpPr>
          <p:grpSpPr>
            <a:xfrm>
              <a:off x="3075868" y="5086452"/>
              <a:ext cx="124944" cy="72132"/>
              <a:chOff x="3075868" y="5086452"/>
              <a:chExt cx="124944" cy="72132"/>
            </a:xfrm>
          </p:grpSpPr>
          <p:sp>
            <p:nvSpPr>
              <p:cNvPr id="54" name="Freeform: Shape 53">
                <a:extLst>
                  <a:ext uri="{FF2B5EF4-FFF2-40B4-BE49-F238E27FC236}">
                    <a16:creationId xmlns:a16="http://schemas.microsoft.com/office/drawing/2014/main" id="{5DBC34B7-89B3-4F8E-B437-FA5177B952DF}"/>
                  </a:ext>
                </a:extLst>
              </p:cNvPr>
              <p:cNvSpPr/>
              <p:nvPr/>
            </p:nvSpPr>
            <p:spPr>
              <a:xfrm>
                <a:off x="3075868" y="5086452"/>
                <a:ext cx="124944" cy="72132"/>
              </a:xfrm>
              <a:custGeom>
                <a:avLst/>
                <a:gdLst>
                  <a:gd name="connsiteX0" fmla="*/ 0 w 124944"/>
                  <a:gd name="connsiteY0" fmla="*/ 72133 h 72132"/>
                  <a:gd name="connsiteX1" fmla="*/ 124945 w 124944"/>
                  <a:gd name="connsiteY1" fmla="*/ 0 h 72132"/>
                </a:gdLst>
                <a:ahLst/>
                <a:cxnLst>
                  <a:cxn ang="0">
                    <a:pos x="connsiteX0" y="connsiteY0"/>
                  </a:cxn>
                  <a:cxn ang="0">
                    <a:pos x="connsiteX1" y="connsiteY1"/>
                  </a:cxn>
                </a:cxnLst>
                <a:rect l="l" t="t" r="r" b="b"/>
                <a:pathLst>
                  <a:path w="124944" h="72132">
                    <a:moveTo>
                      <a:pt x="0" y="72133"/>
                    </a:moveTo>
                    <a:lnTo>
                      <a:pt x="124945" y="0"/>
                    </a:lnTo>
                  </a:path>
                </a:pathLst>
              </a:custGeom>
              <a:ln w="23211" cap="rnd">
                <a:solidFill>
                  <a:srgbClr val="3A3A3A"/>
                </a:solidFill>
                <a:prstDash val="solid"/>
                <a:round/>
              </a:ln>
            </p:spPr>
            <p:txBody>
              <a:bodyPr rtlCol="0" anchor="ctr"/>
              <a:lstStyle/>
              <a:p>
                <a:endParaRPr lang="en-GB"/>
              </a:p>
            </p:txBody>
          </p:sp>
          <p:sp>
            <p:nvSpPr>
              <p:cNvPr id="55" name="Freeform: Shape 54">
                <a:extLst>
                  <a:ext uri="{FF2B5EF4-FFF2-40B4-BE49-F238E27FC236}">
                    <a16:creationId xmlns:a16="http://schemas.microsoft.com/office/drawing/2014/main" id="{4B9F3ACC-DD59-CB45-4246-ED6F0716A4F7}"/>
                  </a:ext>
                </a:extLst>
              </p:cNvPr>
              <p:cNvSpPr/>
              <p:nvPr/>
            </p:nvSpPr>
            <p:spPr>
              <a:xfrm>
                <a:off x="3075868" y="5086452"/>
                <a:ext cx="124944" cy="72132"/>
              </a:xfrm>
              <a:custGeom>
                <a:avLst/>
                <a:gdLst>
                  <a:gd name="connsiteX0" fmla="*/ 124945 w 124944"/>
                  <a:gd name="connsiteY0" fmla="*/ 72133 h 72132"/>
                  <a:gd name="connsiteX1" fmla="*/ 0 w 124944"/>
                  <a:gd name="connsiteY1" fmla="*/ 0 h 72132"/>
                </a:gdLst>
                <a:ahLst/>
                <a:cxnLst>
                  <a:cxn ang="0">
                    <a:pos x="connsiteX0" y="connsiteY0"/>
                  </a:cxn>
                  <a:cxn ang="0">
                    <a:pos x="connsiteX1" y="connsiteY1"/>
                  </a:cxn>
                </a:cxnLst>
                <a:rect l="l" t="t" r="r" b="b"/>
                <a:pathLst>
                  <a:path w="124944" h="72132">
                    <a:moveTo>
                      <a:pt x="124945" y="72133"/>
                    </a:moveTo>
                    <a:lnTo>
                      <a:pt x="0" y="0"/>
                    </a:lnTo>
                  </a:path>
                </a:pathLst>
              </a:custGeom>
              <a:ln w="23211" cap="rnd">
                <a:solidFill>
                  <a:srgbClr val="3A3A3A"/>
                </a:solidFill>
                <a:prstDash val="solid"/>
                <a:round/>
              </a:ln>
            </p:spPr>
            <p:txBody>
              <a:bodyPr rtlCol="0" anchor="ctr"/>
              <a:lstStyle/>
              <a:p>
                <a:endParaRPr lang="en-GB"/>
              </a:p>
            </p:txBody>
          </p:sp>
        </p:grpSp>
        <p:grpSp>
          <p:nvGrpSpPr>
            <p:cNvPr id="41" name="Graphic 6">
              <a:extLst>
                <a:ext uri="{FF2B5EF4-FFF2-40B4-BE49-F238E27FC236}">
                  <a16:creationId xmlns:a16="http://schemas.microsoft.com/office/drawing/2014/main" id="{18BC3394-E568-6287-F1AC-AF544E4C3510}"/>
                </a:ext>
                <a:ext uri="{C183D7F6-B498-43B3-948B-1728B52AA6E4}">
                  <adec:decorative xmlns:adec="http://schemas.microsoft.com/office/drawing/2017/decorative" val="1"/>
                </a:ext>
              </a:extLst>
            </p:cNvPr>
            <p:cNvGrpSpPr/>
            <p:nvPr/>
          </p:nvGrpSpPr>
          <p:grpSpPr>
            <a:xfrm>
              <a:off x="698431" y="3142547"/>
              <a:ext cx="427918" cy="480459"/>
              <a:chOff x="698431" y="3142547"/>
              <a:chExt cx="427918" cy="480459"/>
            </a:xfrm>
          </p:grpSpPr>
          <p:grpSp>
            <p:nvGrpSpPr>
              <p:cNvPr id="42" name="Graphic 6">
                <a:extLst>
                  <a:ext uri="{FF2B5EF4-FFF2-40B4-BE49-F238E27FC236}">
                    <a16:creationId xmlns:a16="http://schemas.microsoft.com/office/drawing/2014/main" id="{84685F16-0FC7-C2A1-947F-9C93F6648738}"/>
                  </a:ext>
                  <a:ext uri="{C183D7F6-B498-43B3-948B-1728B52AA6E4}">
                    <adec:decorative xmlns:adec="http://schemas.microsoft.com/office/drawing/2017/decorative" val="1"/>
                  </a:ext>
                </a:extLst>
              </p:cNvPr>
              <p:cNvGrpSpPr/>
              <p:nvPr/>
            </p:nvGrpSpPr>
            <p:grpSpPr>
              <a:xfrm>
                <a:off x="698431" y="3142547"/>
                <a:ext cx="427918" cy="480459"/>
                <a:chOff x="698431" y="3142547"/>
                <a:chExt cx="427918" cy="480459"/>
              </a:xfrm>
            </p:grpSpPr>
            <p:sp>
              <p:nvSpPr>
                <p:cNvPr id="49" name="Freeform: Shape 48">
                  <a:extLst>
                    <a:ext uri="{FF2B5EF4-FFF2-40B4-BE49-F238E27FC236}">
                      <a16:creationId xmlns:a16="http://schemas.microsoft.com/office/drawing/2014/main" id="{5B1AA362-657C-489F-6D03-8E56EA44220E}"/>
                    </a:ext>
                  </a:extLst>
                </p:cNvPr>
                <p:cNvSpPr/>
                <p:nvPr/>
              </p:nvSpPr>
              <p:spPr>
                <a:xfrm>
                  <a:off x="912971" y="3297034"/>
                  <a:ext cx="213378" cy="136250"/>
                </a:xfrm>
                <a:custGeom>
                  <a:avLst/>
                  <a:gdLst>
                    <a:gd name="connsiteX0" fmla="*/ 213378 w 213378"/>
                    <a:gd name="connsiteY0" fmla="*/ 81928 h 136250"/>
                    <a:gd name="connsiteX1" fmla="*/ 125487 w 213378"/>
                    <a:gd name="connsiteY1" fmla="*/ 132688 h 136250"/>
                    <a:gd name="connsiteX2" fmla="*/ 119292 w 213378"/>
                    <a:gd name="connsiteY2" fmla="*/ 136251 h 136250"/>
                    <a:gd name="connsiteX3" fmla="*/ 0 w 213378"/>
                    <a:gd name="connsiteY3" fmla="*/ 54322 h 136250"/>
                    <a:gd name="connsiteX4" fmla="*/ 94086 w 213378"/>
                    <a:gd name="connsiteY4" fmla="*/ 0 h 136250"/>
                    <a:gd name="connsiteX5" fmla="*/ 213378 w 213378"/>
                    <a:gd name="connsiteY5" fmla="*/ 81928 h 13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78" h="136250">
                      <a:moveTo>
                        <a:pt x="213378" y="81928"/>
                      </a:moveTo>
                      <a:lnTo>
                        <a:pt x="125487" y="132688"/>
                      </a:lnTo>
                      <a:lnTo>
                        <a:pt x="119292" y="136251"/>
                      </a:lnTo>
                      <a:lnTo>
                        <a:pt x="0" y="54322"/>
                      </a:lnTo>
                      <a:lnTo>
                        <a:pt x="94086" y="0"/>
                      </a:lnTo>
                      <a:lnTo>
                        <a:pt x="213378" y="81928"/>
                      </a:lnTo>
                      <a:close/>
                    </a:path>
                  </a:pathLst>
                </a:custGeom>
                <a:solidFill>
                  <a:srgbClr val="FFFFFF"/>
                </a:solidFill>
                <a:ln w="3868"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9AB62CEC-DEEB-6579-B680-6EEB227E0F68}"/>
                    </a:ext>
                  </a:extLst>
                </p:cNvPr>
                <p:cNvSpPr/>
                <p:nvPr/>
              </p:nvSpPr>
              <p:spPr>
                <a:xfrm>
                  <a:off x="942397" y="3429723"/>
                  <a:ext cx="120182" cy="193283"/>
                </a:xfrm>
                <a:custGeom>
                  <a:avLst/>
                  <a:gdLst>
                    <a:gd name="connsiteX0" fmla="*/ 96061 w 120182"/>
                    <a:gd name="connsiteY0" fmla="*/ 0 h 193283"/>
                    <a:gd name="connsiteX1" fmla="*/ 120182 w 120182"/>
                    <a:gd name="connsiteY1" fmla="*/ 139000 h 193283"/>
                    <a:gd name="connsiteX2" fmla="*/ 26096 w 120182"/>
                    <a:gd name="connsiteY2" fmla="*/ 193283 h 193283"/>
                    <a:gd name="connsiteX3" fmla="*/ 0 w 120182"/>
                    <a:gd name="connsiteY3" fmla="*/ 43171 h 193283"/>
                    <a:gd name="connsiteX4" fmla="*/ 89866 w 120182"/>
                    <a:gd name="connsiteY4" fmla="*/ 3562 h 193283"/>
                    <a:gd name="connsiteX5" fmla="*/ 96061 w 120182"/>
                    <a:gd name="connsiteY5" fmla="*/ 0 h 19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182" h="193283">
                      <a:moveTo>
                        <a:pt x="96061" y="0"/>
                      </a:moveTo>
                      <a:lnTo>
                        <a:pt x="120182" y="139000"/>
                      </a:lnTo>
                      <a:lnTo>
                        <a:pt x="26096" y="193283"/>
                      </a:lnTo>
                      <a:lnTo>
                        <a:pt x="0" y="43171"/>
                      </a:lnTo>
                      <a:lnTo>
                        <a:pt x="89866" y="3562"/>
                      </a:lnTo>
                      <a:lnTo>
                        <a:pt x="96061" y="0"/>
                      </a:lnTo>
                      <a:close/>
                    </a:path>
                  </a:pathLst>
                </a:custGeom>
                <a:solidFill>
                  <a:srgbClr val="FFFFFF"/>
                </a:solidFill>
                <a:ln w="3868"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8E1F86F0-D727-60F5-16B7-000F65C923EF}"/>
                    </a:ext>
                  </a:extLst>
                </p:cNvPr>
                <p:cNvSpPr/>
                <p:nvPr/>
              </p:nvSpPr>
              <p:spPr>
                <a:xfrm>
                  <a:off x="698431" y="3196869"/>
                  <a:ext cx="333831" cy="426136"/>
                </a:xfrm>
                <a:custGeom>
                  <a:avLst/>
                  <a:gdLst>
                    <a:gd name="connsiteX0" fmla="*/ 333832 w 333831"/>
                    <a:gd name="connsiteY0" fmla="*/ 236416 h 426136"/>
                    <a:gd name="connsiteX1" fmla="*/ 243966 w 333831"/>
                    <a:gd name="connsiteY1" fmla="*/ 276025 h 426136"/>
                    <a:gd name="connsiteX2" fmla="*/ 270062 w 333831"/>
                    <a:gd name="connsiteY2" fmla="*/ 426137 h 426136"/>
                    <a:gd name="connsiteX3" fmla="*/ 166916 w 333831"/>
                    <a:gd name="connsiteY3" fmla="*/ 296197 h 426136"/>
                    <a:gd name="connsiteX4" fmla="*/ 63769 w 333831"/>
                    <a:gd name="connsiteY4" fmla="*/ 307077 h 426136"/>
                    <a:gd name="connsiteX5" fmla="*/ 89866 w 333831"/>
                    <a:gd name="connsiteY5" fmla="*/ 187088 h 426136"/>
                    <a:gd name="connsiteX6" fmla="*/ 0 w 333831"/>
                    <a:gd name="connsiteY6" fmla="*/ 43674 h 426136"/>
                    <a:gd name="connsiteX7" fmla="*/ 119331 w 333831"/>
                    <a:gd name="connsiteY7" fmla="*/ 99507 h 426136"/>
                    <a:gd name="connsiteX8" fmla="*/ 157778 w 333831"/>
                    <a:gd name="connsiteY8" fmla="*/ 19166 h 426136"/>
                    <a:gd name="connsiteX9" fmla="*/ 166916 w 333831"/>
                    <a:gd name="connsiteY9" fmla="*/ 0 h 426136"/>
                    <a:gd name="connsiteX10" fmla="*/ 214540 w 333831"/>
                    <a:gd name="connsiteY10" fmla="*/ 154487 h 426136"/>
                    <a:gd name="connsiteX11" fmla="*/ 333832 w 333831"/>
                    <a:gd name="connsiteY11" fmla="*/ 236416 h 42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831" h="426136">
                      <a:moveTo>
                        <a:pt x="333832" y="236416"/>
                      </a:moveTo>
                      <a:lnTo>
                        <a:pt x="243966" y="276025"/>
                      </a:lnTo>
                      <a:lnTo>
                        <a:pt x="270062" y="426137"/>
                      </a:lnTo>
                      <a:lnTo>
                        <a:pt x="166916" y="296197"/>
                      </a:lnTo>
                      <a:lnTo>
                        <a:pt x="63769" y="307077"/>
                      </a:lnTo>
                      <a:lnTo>
                        <a:pt x="89866" y="187088"/>
                      </a:lnTo>
                      <a:lnTo>
                        <a:pt x="0" y="43674"/>
                      </a:lnTo>
                      <a:lnTo>
                        <a:pt x="119331" y="99507"/>
                      </a:lnTo>
                      <a:lnTo>
                        <a:pt x="157778" y="19166"/>
                      </a:lnTo>
                      <a:lnTo>
                        <a:pt x="166916" y="0"/>
                      </a:lnTo>
                      <a:lnTo>
                        <a:pt x="214540" y="154487"/>
                      </a:lnTo>
                      <a:lnTo>
                        <a:pt x="333832" y="236416"/>
                      </a:lnTo>
                      <a:close/>
                    </a:path>
                  </a:pathLst>
                </a:custGeom>
                <a:solidFill>
                  <a:schemeClr val="accent3"/>
                </a:solidFill>
                <a:ln w="3868"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530FDEAA-8DA8-A163-626C-256D5D8E3877}"/>
                    </a:ext>
                  </a:extLst>
                </p:cNvPr>
                <p:cNvSpPr/>
                <p:nvPr/>
              </p:nvSpPr>
              <p:spPr>
                <a:xfrm>
                  <a:off x="865347" y="3142547"/>
                  <a:ext cx="141709" cy="208809"/>
                </a:xfrm>
                <a:custGeom>
                  <a:avLst/>
                  <a:gdLst>
                    <a:gd name="connsiteX0" fmla="*/ 94125 w 141709"/>
                    <a:gd name="connsiteY0" fmla="*/ 0 h 208809"/>
                    <a:gd name="connsiteX1" fmla="*/ 141710 w 141709"/>
                    <a:gd name="connsiteY1" fmla="*/ 154487 h 208809"/>
                    <a:gd name="connsiteX2" fmla="*/ 47624 w 141709"/>
                    <a:gd name="connsiteY2" fmla="*/ 208809 h 208809"/>
                    <a:gd name="connsiteX3" fmla="*/ 0 w 141709"/>
                    <a:gd name="connsiteY3" fmla="*/ 54322 h 208809"/>
                    <a:gd name="connsiteX4" fmla="*/ 94125 w 141709"/>
                    <a:gd name="connsiteY4" fmla="*/ 0 h 208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09" h="208809">
                      <a:moveTo>
                        <a:pt x="94125" y="0"/>
                      </a:moveTo>
                      <a:lnTo>
                        <a:pt x="141710" y="154487"/>
                      </a:lnTo>
                      <a:lnTo>
                        <a:pt x="47624" y="208809"/>
                      </a:lnTo>
                      <a:lnTo>
                        <a:pt x="0" y="54322"/>
                      </a:lnTo>
                      <a:lnTo>
                        <a:pt x="94125" y="0"/>
                      </a:lnTo>
                      <a:close/>
                    </a:path>
                  </a:pathLst>
                </a:custGeom>
                <a:solidFill>
                  <a:srgbClr val="FFFFFF"/>
                </a:solidFill>
                <a:ln w="3868"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E2B4E95E-ADF4-65F4-B484-2AE8E91623B4}"/>
                    </a:ext>
                  </a:extLst>
                </p:cNvPr>
                <p:cNvSpPr/>
                <p:nvPr/>
              </p:nvSpPr>
              <p:spPr>
                <a:xfrm>
                  <a:off x="698431" y="3186222"/>
                  <a:ext cx="157778" cy="110154"/>
                </a:xfrm>
                <a:custGeom>
                  <a:avLst/>
                  <a:gdLst>
                    <a:gd name="connsiteX0" fmla="*/ 157778 w 157778"/>
                    <a:gd name="connsiteY0" fmla="*/ 29813 h 110154"/>
                    <a:gd name="connsiteX1" fmla="*/ 119331 w 157778"/>
                    <a:gd name="connsiteY1" fmla="*/ 110154 h 110154"/>
                    <a:gd name="connsiteX2" fmla="*/ 0 w 157778"/>
                    <a:gd name="connsiteY2" fmla="*/ 54322 h 110154"/>
                    <a:gd name="connsiteX3" fmla="*/ 94086 w 157778"/>
                    <a:gd name="connsiteY3" fmla="*/ 0 h 110154"/>
                    <a:gd name="connsiteX4" fmla="*/ 157778 w 157778"/>
                    <a:gd name="connsiteY4" fmla="*/ 29813 h 11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78" h="110154">
                      <a:moveTo>
                        <a:pt x="157778" y="29813"/>
                      </a:moveTo>
                      <a:lnTo>
                        <a:pt x="119331" y="110154"/>
                      </a:lnTo>
                      <a:lnTo>
                        <a:pt x="0" y="54322"/>
                      </a:lnTo>
                      <a:lnTo>
                        <a:pt x="94086" y="0"/>
                      </a:lnTo>
                      <a:lnTo>
                        <a:pt x="157778" y="29813"/>
                      </a:lnTo>
                      <a:close/>
                    </a:path>
                  </a:pathLst>
                </a:custGeom>
                <a:solidFill>
                  <a:srgbClr val="FFFFFF"/>
                </a:solidFill>
                <a:ln w="3868" cap="flat">
                  <a:noFill/>
                  <a:prstDash val="solid"/>
                  <a:miter/>
                </a:ln>
              </p:spPr>
              <p:txBody>
                <a:bodyPr rtlCol="0" anchor="ctr"/>
                <a:lstStyle/>
                <a:p>
                  <a:endParaRPr lang="en-GB"/>
                </a:p>
              </p:txBody>
            </p:sp>
          </p:grpSp>
          <p:grpSp>
            <p:nvGrpSpPr>
              <p:cNvPr id="43" name="Graphic 6">
                <a:extLst>
                  <a:ext uri="{FF2B5EF4-FFF2-40B4-BE49-F238E27FC236}">
                    <a16:creationId xmlns:a16="http://schemas.microsoft.com/office/drawing/2014/main" id="{597B59CE-6E5C-1EF1-61E1-44591B08156C}"/>
                  </a:ext>
                  <a:ext uri="{C183D7F6-B498-43B3-948B-1728B52AA6E4}">
                    <adec:decorative xmlns:adec="http://schemas.microsoft.com/office/drawing/2017/decorative" val="1"/>
                  </a:ext>
                </a:extLst>
              </p:cNvPr>
              <p:cNvGrpSpPr/>
              <p:nvPr/>
            </p:nvGrpSpPr>
            <p:grpSpPr>
              <a:xfrm>
                <a:off x="698431" y="3142547"/>
                <a:ext cx="427917" cy="480459"/>
                <a:chOff x="698431" y="3142547"/>
                <a:chExt cx="427917" cy="480459"/>
              </a:xfrm>
              <a:noFill/>
            </p:grpSpPr>
            <p:sp>
              <p:nvSpPr>
                <p:cNvPr id="44" name="Freeform: Shape 43">
                  <a:extLst>
                    <a:ext uri="{FF2B5EF4-FFF2-40B4-BE49-F238E27FC236}">
                      <a16:creationId xmlns:a16="http://schemas.microsoft.com/office/drawing/2014/main" id="{D4520A2B-9DE5-92B4-0D2C-E80D3A8AD857}"/>
                    </a:ext>
                  </a:extLst>
                </p:cNvPr>
                <p:cNvSpPr/>
                <p:nvPr/>
              </p:nvSpPr>
              <p:spPr>
                <a:xfrm>
                  <a:off x="698431" y="3196869"/>
                  <a:ext cx="333831" cy="426136"/>
                </a:xfrm>
                <a:custGeom>
                  <a:avLst/>
                  <a:gdLst>
                    <a:gd name="connsiteX0" fmla="*/ 0 w 333831"/>
                    <a:gd name="connsiteY0" fmla="*/ 43674 h 426136"/>
                    <a:gd name="connsiteX1" fmla="*/ 89866 w 333831"/>
                    <a:gd name="connsiteY1" fmla="*/ 187088 h 426136"/>
                    <a:gd name="connsiteX2" fmla="*/ 63769 w 333831"/>
                    <a:gd name="connsiteY2" fmla="*/ 307077 h 426136"/>
                    <a:gd name="connsiteX3" fmla="*/ 166916 w 333831"/>
                    <a:gd name="connsiteY3" fmla="*/ 296197 h 426136"/>
                    <a:gd name="connsiteX4" fmla="*/ 270062 w 333831"/>
                    <a:gd name="connsiteY4" fmla="*/ 426137 h 426136"/>
                    <a:gd name="connsiteX5" fmla="*/ 243966 w 333831"/>
                    <a:gd name="connsiteY5" fmla="*/ 276025 h 426136"/>
                    <a:gd name="connsiteX6" fmla="*/ 333832 w 333831"/>
                    <a:gd name="connsiteY6" fmla="*/ 236416 h 426136"/>
                    <a:gd name="connsiteX7" fmla="*/ 214540 w 333831"/>
                    <a:gd name="connsiteY7" fmla="*/ 154487 h 426136"/>
                    <a:gd name="connsiteX8" fmla="*/ 166916 w 333831"/>
                    <a:gd name="connsiteY8" fmla="*/ 0 h 426136"/>
                    <a:gd name="connsiteX9" fmla="*/ 157778 w 333831"/>
                    <a:gd name="connsiteY9" fmla="*/ 19166 h 426136"/>
                    <a:gd name="connsiteX10" fmla="*/ 119331 w 333831"/>
                    <a:gd name="connsiteY10" fmla="*/ 99507 h 426136"/>
                    <a:gd name="connsiteX11" fmla="*/ 0 w 333831"/>
                    <a:gd name="connsiteY11" fmla="*/ 43674 h 42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831" h="426136">
                      <a:moveTo>
                        <a:pt x="0" y="43674"/>
                      </a:moveTo>
                      <a:lnTo>
                        <a:pt x="89866" y="187088"/>
                      </a:lnTo>
                      <a:lnTo>
                        <a:pt x="63769" y="307077"/>
                      </a:lnTo>
                      <a:lnTo>
                        <a:pt x="166916" y="296197"/>
                      </a:lnTo>
                      <a:lnTo>
                        <a:pt x="270062" y="426137"/>
                      </a:lnTo>
                      <a:lnTo>
                        <a:pt x="243966" y="276025"/>
                      </a:lnTo>
                      <a:lnTo>
                        <a:pt x="333832" y="236416"/>
                      </a:lnTo>
                      <a:lnTo>
                        <a:pt x="214540" y="154487"/>
                      </a:lnTo>
                      <a:lnTo>
                        <a:pt x="166916" y="0"/>
                      </a:lnTo>
                      <a:lnTo>
                        <a:pt x="157778" y="19166"/>
                      </a:lnTo>
                      <a:lnTo>
                        <a:pt x="119331" y="99507"/>
                      </a:lnTo>
                      <a:lnTo>
                        <a:pt x="0" y="43674"/>
                      </a:lnTo>
                      <a:close/>
                    </a:path>
                  </a:pathLst>
                </a:custGeom>
                <a:noFill/>
                <a:ln w="23211" cap="rnd">
                  <a:solidFill>
                    <a:srgbClr val="3A3A3A"/>
                  </a:solidFill>
                  <a:prstDash val="solid"/>
                  <a:round/>
                </a:ln>
              </p:spPr>
              <p:txBody>
                <a:bodyPr rtlCol="0" anchor="ctr"/>
                <a:lstStyle/>
                <a:p>
                  <a:endParaRPr lang="en-GB"/>
                </a:p>
              </p:txBody>
            </p:sp>
            <p:sp>
              <p:nvSpPr>
                <p:cNvPr id="45" name="Freeform: Shape 44">
                  <a:extLst>
                    <a:ext uri="{FF2B5EF4-FFF2-40B4-BE49-F238E27FC236}">
                      <a16:creationId xmlns:a16="http://schemas.microsoft.com/office/drawing/2014/main" id="{A03335FB-CA7B-073E-9196-F16C5FB15F3B}"/>
                    </a:ext>
                  </a:extLst>
                </p:cNvPr>
                <p:cNvSpPr/>
                <p:nvPr/>
              </p:nvSpPr>
              <p:spPr>
                <a:xfrm>
                  <a:off x="865347" y="3142547"/>
                  <a:ext cx="261001" cy="290737"/>
                </a:xfrm>
                <a:custGeom>
                  <a:avLst/>
                  <a:gdLst>
                    <a:gd name="connsiteX0" fmla="*/ 0 w 261001"/>
                    <a:gd name="connsiteY0" fmla="*/ 54322 h 290737"/>
                    <a:gd name="connsiteX1" fmla="*/ 94125 w 261001"/>
                    <a:gd name="connsiteY1" fmla="*/ 0 h 290737"/>
                    <a:gd name="connsiteX2" fmla="*/ 141710 w 261001"/>
                    <a:gd name="connsiteY2" fmla="*/ 154487 h 290737"/>
                    <a:gd name="connsiteX3" fmla="*/ 261002 w 261001"/>
                    <a:gd name="connsiteY3" fmla="*/ 236416 h 290737"/>
                    <a:gd name="connsiteX4" fmla="*/ 173111 w 261001"/>
                    <a:gd name="connsiteY4" fmla="*/ 287176 h 290737"/>
                    <a:gd name="connsiteX5" fmla="*/ 166916 w 261001"/>
                    <a:gd name="connsiteY5" fmla="*/ 290738 h 29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001" h="290737">
                      <a:moveTo>
                        <a:pt x="0" y="54322"/>
                      </a:moveTo>
                      <a:lnTo>
                        <a:pt x="94125" y="0"/>
                      </a:lnTo>
                      <a:lnTo>
                        <a:pt x="141710" y="154487"/>
                      </a:lnTo>
                      <a:lnTo>
                        <a:pt x="261002" y="236416"/>
                      </a:lnTo>
                      <a:lnTo>
                        <a:pt x="173111" y="287176"/>
                      </a:lnTo>
                      <a:lnTo>
                        <a:pt x="166916" y="290738"/>
                      </a:lnTo>
                    </a:path>
                  </a:pathLst>
                </a:custGeom>
                <a:noFill/>
                <a:ln w="23211" cap="rnd">
                  <a:solidFill>
                    <a:srgbClr val="3A3A3A"/>
                  </a:solidFill>
                  <a:prstDash val="solid"/>
                  <a:round/>
                </a:ln>
              </p:spPr>
              <p:txBody>
                <a:bodyPr rtlCol="0" anchor="ctr"/>
                <a:lstStyle/>
                <a:p>
                  <a:endParaRPr lang="en-GB"/>
                </a:p>
              </p:txBody>
            </p:sp>
            <p:sp>
              <p:nvSpPr>
                <p:cNvPr id="46" name="Freeform: Shape 45">
                  <a:extLst>
                    <a:ext uri="{FF2B5EF4-FFF2-40B4-BE49-F238E27FC236}">
                      <a16:creationId xmlns:a16="http://schemas.microsoft.com/office/drawing/2014/main" id="{A5C3ECA0-3E70-FAB7-1177-B013F6C9440A}"/>
                    </a:ext>
                  </a:extLst>
                </p:cNvPr>
                <p:cNvSpPr/>
                <p:nvPr/>
              </p:nvSpPr>
              <p:spPr>
                <a:xfrm>
                  <a:off x="968493" y="3429723"/>
                  <a:ext cx="94086" cy="193283"/>
                </a:xfrm>
                <a:custGeom>
                  <a:avLst/>
                  <a:gdLst>
                    <a:gd name="connsiteX0" fmla="*/ 69964 w 94086"/>
                    <a:gd name="connsiteY0" fmla="*/ 0 h 193283"/>
                    <a:gd name="connsiteX1" fmla="*/ 94086 w 94086"/>
                    <a:gd name="connsiteY1" fmla="*/ 139000 h 193283"/>
                    <a:gd name="connsiteX2" fmla="*/ 0 w 94086"/>
                    <a:gd name="connsiteY2" fmla="*/ 193283 h 193283"/>
                  </a:gdLst>
                  <a:ahLst/>
                  <a:cxnLst>
                    <a:cxn ang="0">
                      <a:pos x="connsiteX0" y="connsiteY0"/>
                    </a:cxn>
                    <a:cxn ang="0">
                      <a:pos x="connsiteX1" y="connsiteY1"/>
                    </a:cxn>
                    <a:cxn ang="0">
                      <a:pos x="connsiteX2" y="connsiteY2"/>
                    </a:cxn>
                  </a:cxnLst>
                  <a:rect l="l" t="t" r="r" b="b"/>
                  <a:pathLst>
                    <a:path w="94086" h="193283">
                      <a:moveTo>
                        <a:pt x="69964" y="0"/>
                      </a:moveTo>
                      <a:lnTo>
                        <a:pt x="94086" y="139000"/>
                      </a:lnTo>
                      <a:lnTo>
                        <a:pt x="0" y="193283"/>
                      </a:lnTo>
                    </a:path>
                  </a:pathLst>
                </a:custGeom>
                <a:noFill/>
                <a:ln w="23211" cap="rnd">
                  <a:solidFill>
                    <a:srgbClr val="3A3A3A"/>
                  </a:solidFill>
                  <a:prstDash val="solid"/>
                  <a:round/>
                </a:ln>
              </p:spPr>
              <p:txBody>
                <a:bodyPr rtlCol="0" anchor="ctr"/>
                <a:lstStyle/>
                <a:p>
                  <a:endParaRPr lang="en-GB"/>
                </a:p>
              </p:txBody>
            </p:sp>
            <p:sp>
              <p:nvSpPr>
                <p:cNvPr id="47" name="Freeform: Shape 46">
                  <a:extLst>
                    <a:ext uri="{FF2B5EF4-FFF2-40B4-BE49-F238E27FC236}">
                      <a16:creationId xmlns:a16="http://schemas.microsoft.com/office/drawing/2014/main" id="{36B5FF2F-9DB4-FFB1-0A6B-DC5ABD89E928}"/>
                    </a:ext>
                  </a:extLst>
                </p:cNvPr>
                <p:cNvSpPr/>
                <p:nvPr/>
              </p:nvSpPr>
              <p:spPr>
                <a:xfrm>
                  <a:off x="698431" y="3186222"/>
                  <a:ext cx="157778" cy="54322"/>
                </a:xfrm>
                <a:custGeom>
                  <a:avLst/>
                  <a:gdLst>
                    <a:gd name="connsiteX0" fmla="*/ 157778 w 157778"/>
                    <a:gd name="connsiteY0" fmla="*/ 29813 h 54322"/>
                    <a:gd name="connsiteX1" fmla="*/ 94086 w 157778"/>
                    <a:gd name="connsiteY1" fmla="*/ 0 h 54322"/>
                    <a:gd name="connsiteX2" fmla="*/ 0 w 157778"/>
                    <a:gd name="connsiteY2" fmla="*/ 54322 h 54322"/>
                  </a:gdLst>
                  <a:ahLst/>
                  <a:cxnLst>
                    <a:cxn ang="0">
                      <a:pos x="connsiteX0" y="connsiteY0"/>
                    </a:cxn>
                    <a:cxn ang="0">
                      <a:pos x="connsiteX1" y="connsiteY1"/>
                    </a:cxn>
                    <a:cxn ang="0">
                      <a:pos x="connsiteX2" y="connsiteY2"/>
                    </a:cxn>
                  </a:cxnLst>
                  <a:rect l="l" t="t" r="r" b="b"/>
                  <a:pathLst>
                    <a:path w="157778" h="54322">
                      <a:moveTo>
                        <a:pt x="157778" y="29813"/>
                      </a:moveTo>
                      <a:lnTo>
                        <a:pt x="94086" y="0"/>
                      </a:lnTo>
                      <a:lnTo>
                        <a:pt x="0" y="54322"/>
                      </a:lnTo>
                    </a:path>
                  </a:pathLst>
                </a:custGeom>
                <a:noFill/>
                <a:ln w="23211" cap="rnd">
                  <a:solidFill>
                    <a:srgbClr val="3A3A3A"/>
                  </a:solidFill>
                  <a:prstDash val="solid"/>
                  <a:round/>
                </a:ln>
              </p:spPr>
              <p:txBody>
                <a:bodyPr rtlCol="0" anchor="ctr"/>
                <a:lstStyle/>
                <a:p>
                  <a:endParaRPr lang="en-GB"/>
                </a:p>
              </p:txBody>
            </p:sp>
            <p:sp>
              <p:nvSpPr>
                <p:cNvPr id="48" name="Freeform: Shape 47">
                  <a:extLst>
                    <a:ext uri="{FF2B5EF4-FFF2-40B4-BE49-F238E27FC236}">
                      <a16:creationId xmlns:a16="http://schemas.microsoft.com/office/drawing/2014/main" id="{F543C4E4-5B6C-35C0-D7FA-307AC52094AF}"/>
                    </a:ext>
                  </a:extLst>
                </p:cNvPr>
                <p:cNvSpPr/>
                <p:nvPr/>
              </p:nvSpPr>
              <p:spPr>
                <a:xfrm>
                  <a:off x="912971" y="3297034"/>
                  <a:ext cx="94086" cy="54322"/>
                </a:xfrm>
                <a:custGeom>
                  <a:avLst/>
                  <a:gdLst>
                    <a:gd name="connsiteX0" fmla="*/ 94086 w 94086"/>
                    <a:gd name="connsiteY0" fmla="*/ 0 h 54322"/>
                    <a:gd name="connsiteX1" fmla="*/ 0 w 94086"/>
                    <a:gd name="connsiteY1" fmla="*/ 54322 h 54322"/>
                  </a:gdLst>
                  <a:ahLst/>
                  <a:cxnLst>
                    <a:cxn ang="0">
                      <a:pos x="connsiteX0" y="connsiteY0"/>
                    </a:cxn>
                    <a:cxn ang="0">
                      <a:pos x="connsiteX1" y="connsiteY1"/>
                    </a:cxn>
                  </a:cxnLst>
                  <a:rect l="l" t="t" r="r" b="b"/>
                  <a:pathLst>
                    <a:path w="94086" h="54322">
                      <a:moveTo>
                        <a:pt x="94086" y="0"/>
                      </a:moveTo>
                      <a:lnTo>
                        <a:pt x="0" y="54322"/>
                      </a:lnTo>
                    </a:path>
                  </a:pathLst>
                </a:custGeom>
                <a:ln w="23211" cap="rnd">
                  <a:solidFill>
                    <a:srgbClr val="3A3A3A"/>
                  </a:solidFill>
                  <a:prstDash val="solid"/>
                  <a:round/>
                </a:ln>
              </p:spPr>
              <p:txBody>
                <a:bodyPr rtlCol="0" anchor="ctr"/>
                <a:lstStyle/>
                <a:p>
                  <a:endParaRPr lang="en-GB"/>
                </a:p>
              </p:txBody>
            </p:sp>
          </p:grpSp>
        </p:grpSp>
      </p:grpSp>
    </p:spTree>
    <p:custDataLst>
      <p:tags r:id="rId1"/>
    </p:custDataLst>
    <p:extLst>
      <p:ext uri="{BB962C8B-B14F-4D97-AF65-F5344CB8AC3E}">
        <p14:creationId xmlns:p14="http://schemas.microsoft.com/office/powerpoint/2010/main" val="12592277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6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6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AAF40-123E-A1C5-F785-A0D4821C536A}"/>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D83E022-F580-DC7F-17B6-EEDBF97EA430}"/>
              </a:ext>
              <a:ext uri="{C183D7F6-B498-43B3-948B-1728B52AA6E4}">
                <adec:decorative xmlns:adec="http://schemas.microsoft.com/office/drawing/2017/decorative" val="1"/>
              </a:ext>
            </a:extLst>
          </p:cNvPr>
          <p:cNvSpPr/>
          <p:nvPr/>
        </p:nvSpPr>
        <p:spPr>
          <a:xfrm>
            <a:off x="263525" y="260350"/>
            <a:ext cx="11664951" cy="6337300"/>
          </a:xfrm>
          <a:prstGeom prst="roundRect">
            <a:avLst>
              <a:gd name="adj" fmla="val 3723"/>
            </a:avLst>
          </a:prstGeom>
          <a:solidFill>
            <a:schemeClr val="bg1"/>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7A62F6DE-79D4-3B3F-33C3-FC81B7C66EED}"/>
              </a:ext>
              <a:ext uri="{C183D7F6-B498-43B3-948B-1728B52AA6E4}">
                <adec:decorative xmlns:adec="http://schemas.microsoft.com/office/drawing/2017/decorative" val="1"/>
              </a:ext>
            </a:extLst>
          </p:cNvPr>
          <p:cNvSpPr/>
          <p:nvPr/>
        </p:nvSpPr>
        <p:spPr>
          <a:xfrm>
            <a:off x="610583" y="612133"/>
            <a:ext cx="5340274" cy="5633734"/>
          </a:xfrm>
          <a:prstGeom prst="roundRect">
            <a:avLst>
              <a:gd name="adj" fmla="val 372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864000" tIns="720000" rIns="864000" bIns="720000" rtlCol="0" anchor="b" anchorCtr="0"/>
          <a:lstStyle/>
          <a:p>
            <a:pPr algn="ctr"/>
            <a:endParaRPr lang="en-GB" sz="2000">
              <a:solidFill>
                <a:srgbClr val="19072D"/>
              </a:solidFill>
              <a:ea typeface="Roboto" panose="02000000000000000000" pitchFamily="2" charset="0"/>
            </a:endParaRPr>
          </a:p>
        </p:txBody>
      </p:sp>
      <p:sp>
        <p:nvSpPr>
          <p:cNvPr id="5" name="Rectangle: Rounded Corners 4">
            <a:extLst>
              <a:ext uri="{FF2B5EF4-FFF2-40B4-BE49-F238E27FC236}">
                <a16:creationId xmlns:a16="http://schemas.microsoft.com/office/drawing/2014/main" id="{9B13ADB0-E6E4-DBE6-2BEC-1ED14C951C6B}"/>
              </a:ext>
              <a:ext uri="{C183D7F6-B498-43B3-948B-1728B52AA6E4}">
                <adec:decorative xmlns:adec="http://schemas.microsoft.com/office/drawing/2017/decorative" val="1"/>
              </a:ext>
            </a:extLst>
          </p:cNvPr>
          <p:cNvSpPr/>
          <p:nvPr/>
        </p:nvSpPr>
        <p:spPr>
          <a:xfrm>
            <a:off x="6241143" y="612133"/>
            <a:ext cx="5340274" cy="5633734"/>
          </a:xfrm>
          <a:prstGeom prst="roundRect">
            <a:avLst>
              <a:gd name="adj" fmla="val 405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864000" tIns="720000" rIns="864000" bIns="720000" rtlCol="0" anchor="b" anchorCtr="0"/>
          <a:lstStyle/>
          <a:p>
            <a:pPr algn="ctr"/>
            <a:endParaRPr lang="en-GB" sz="2000">
              <a:solidFill>
                <a:srgbClr val="19072D"/>
              </a:solidFill>
              <a:ea typeface="Roboto" panose="02000000000000000000" pitchFamily="2" charset="0"/>
            </a:endParaRPr>
          </a:p>
        </p:txBody>
      </p:sp>
      <p:sp>
        <p:nvSpPr>
          <p:cNvPr id="3" name="Oval 2">
            <a:extLst>
              <a:ext uri="{FF2B5EF4-FFF2-40B4-BE49-F238E27FC236}">
                <a16:creationId xmlns:a16="http://schemas.microsoft.com/office/drawing/2014/main" id="{925281AC-AC73-7A9B-03FB-45CFDCEA26BB}"/>
              </a:ext>
              <a:ext uri="{C183D7F6-B498-43B3-948B-1728B52AA6E4}">
                <adec:decorative xmlns:adec="http://schemas.microsoft.com/office/drawing/2017/decorative" val="1"/>
              </a:ext>
            </a:extLst>
          </p:cNvPr>
          <p:cNvSpPr/>
          <p:nvPr/>
        </p:nvSpPr>
        <p:spPr>
          <a:xfrm>
            <a:off x="2342404" y="1178106"/>
            <a:ext cx="1853482" cy="1853482"/>
          </a:xfrm>
          <a:prstGeom prst="ellipse">
            <a:avLst/>
          </a:prstGeom>
          <a:solidFill>
            <a:schemeClr val="bg1"/>
          </a:solidFill>
          <a:ln>
            <a:noFill/>
          </a:ln>
          <a:effectLst>
            <a:outerShdw blurRad="508000" sx="105000" sy="105000" algn="ctr" rotWithShape="0">
              <a:prstClr val="black">
                <a:alpha val="1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Oval 9">
            <a:extLst>
              <a:ext uri="{FF2B5EF4-FFF2-40B4-BE49-F238E27FC236}">
                <a16:creationId xmlns:a16="http://schemas.microsoft.com/office/drawing/2014/main" id="{70985B96-1A9B-67AF-E8C0-5509013A7906}"/>
              </a:ext>
              <a:ext uri="{C183D7F6-B498-43B3-948B-1728B52AA6E4}">
                <adec:decorative xmlns:adec="http://schemas.microsoft.com/office/drawing/2017/decorative" val="1"/>
              </a:ext>
            </a:extLst>
          </p:cNvPr>
          <p:cNvSpPr/>
          <p:nvPr/>
        </p:nvSpPr>
        <p:spPr>
          <a:xfrm>
            <a:off x="7984539" y="1178106"/>
            <a:ext cx="1853482" cy="1853482"/>
          </a:xfrm>
          <a:prstGeom prst="ellipse">
            <a:avLst/>
          </a:prstGeom>
          <a:solidFill>
            <a:schemeClr val="bg1"/>
          </a:solidFill>
          <a:ln>
            <a:noFill/>
          </a:ln>
          <a:effectLst>
            <a:outerShdw blurRad="508000" sx="105000" sy="105000" algn="ctr" rotWithShape="0">
              <a:prstClr val="black">
                <a:alpha val="1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itle 3">
            <a:extLst>
              <a:ext uri="{FF2B5EF4-FFF2-40B4-BE49-F238E27FC236}">
                <a16:creationId xmlns:a16="http://schemas.microsoft.com/office/drawing/2014/main" id="{F81BF48A-3D17-0250-0E6B-D05B05A0B5B0}"/>
              </a:ext>
            </a:extLst>
          </p:cNvPr>
          <p:cNvSpPr>
            <a:spLocks noGrp="1" noRot="1" noMove="1" noResize="1" noEditPoints="1" noAdjustHandles="1" noChangeArrowheads="1" noChangeShapeType="1"/>
          </p:cNvSpPr>
          <p:nvPr>
            <p:ph type="ctrTitle"/>
          </p:nvPr>
        </p:nvSpPr>
        <p:spPr>
          <a:xfrm>
            <a:off x="1524000" y="-2387600"/>
            <a:ext cx="9144000" cy="2387600"/>
          </a:xfrm>
        </p:spPr>
        <p:txBody>
          <a:bodyPr vert="horz" lIns="91440" tIns="45720" rIns="91440" bIns="45720" rtlCol="0" anchor="b">
            <a:normAutofit/>
          </a:bodyPr>
          <a:lstStyle/>
          <a:p>
            <a:r>
              <a:rPr lang="en-GB"/>
              <a:t>Medals and missions</a:t>
            </a:r>
          </a:p>
        </p:txBody>
      </p:sp>
      <p:sp>
        <p:nvSpPr>
          <p:cNvPr id="13" name="TextBox 12">
            <a:extLst>
              <a:ext uri="{FF2B5EF4-FFF2-40B4-BE49-F238E27FC236}">
                <a16:creationId xmlns:a16="http://schemas.microsoft.com/office/drawing/2014/main" id="{4DCC0C7C-639F-E1BD-36A4-71F7F4DF5A67}"/>
              </a:ext>
            </a:extLst>
          </p:cNvPr>
          <p:cNvSpPr txBox="1"/>
          <p:nvPr/>
        </p:nvSpPr>
        <p:spPr>
          <a:xfrm>
            <a:off x="2407444" y="3456887"/>
            <a:ext cx="1746552" cy="646331"/>
          </a:xfrm>
          <a:prstGeom prst="rect">
            <a:avLst/>
          </a:prstGeom>
          <a:noFill/>
        </p:spPr>
        <p:txBody>
          <a:bodyPr wrap="square">
            <a:spAutoFit/>
          </a:bodyPr>
          <a:lstStyle/>
          <a:p>
            <a:pPr algn="ctr"/>
            <a:r>
              <a:rPr lang="en-GB" sz="3600">
                <a:solidFill>
                  <a:schemeClr val="tx1"/>
                </a:solidFill>
                <a:latin typeface="+mj-lt"/>
                <a:ea typeface="Roboto Light" panose="02000000000000000000" pitchFamily="2" charset="0"/>
                <a:cs typeface="Archivo" pitchFamily="2" charset="0"/>
              </a:rPr>
              <a:t>Medals</a:t>
            </a:r>
            <a:endParaRPr lang="en-GB" sz="3600">
              <a:latin typeface="+mj-lt"/>
            </a:endParaRPr>
          </a:p>
        </p:txBody>
      </p:sp>
      <p:sp>
        <p:nvSpPr>
          <p:cNvPr id="6" name="Rectangle: Rounded Corners 5">
            <a:extLst>
              <a:ext uri="{FF2B5EF4-FFF2-40B4-BE49-F238E27FC236}">
                <a16:creationId xmlns:a16="http://schemas.microsoft.com/office/drawing/2014/main" id="{414F07A2-3FB6-1BC0-55E5-4DA5CB8C6B0C}"/>
              </a:ext>
              <a:ext uri="{C183D7F6-B498-43B3-948B-1728B52AA6E4}">
                <adec:decorative xmlns:adec="http://schemas.microsoft.com/office/drawing/2017/decorative" val="0"/>
              </a:ext>
            </a:extLst>
          </p:cNvPr>
          <p:cNvSpPr/>
          <p:nvPr/>
        </p:nvSpPr>
        <p:spPr>
          <a:xfrm>
            <a:off x="610583" y="4363568"/>
            <a:ext cx="5340274" cy="1882299"/>
          </a:xfrm>
          <a:prstGeom prst="roundRect">
            <a:avLst>
              <a:gd name="adj" fmla="val 8643"/>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864000" tIns="720000" rIns="864000" bIns="720000" rtlCol="0" anchor="b" anchorCtr="0"/>
          <a:lstStyle/>
          <a:p>
            <a:pPr algn="ctr"/>
            <a:r>
              <a:rPr lang="en-GB" sz="2000">
                <a:solidFill>
                  <a:srgbClr val="19072D"/>
                </a:solidFill>
                <a:ea typeface="Roboto" panose="02000000000000000000" pitchFamily="2" charset="0"/>
              </a:rPr>
              <a:t>Medals represent what you have achieved or done well in the workshop.</a:t>
            </a:r>
          </a:p>
        </p:txBody>
      </p:sp>
      <p:sp>
        <p:nvSpPr>
          <p:cNvPr id="20" name="Icon question">
            <a:extLst>
              <a:ext uri="{FF2B5EF4-FFF2-40B4-BE49-F238E27FC236}">
                <a16:creationId xmlns:a16="http://schemas.microsoft.com/office/drawing/2014/main" id="{08C987B0-EDE5-B925-4F48-A36B51541287}"/>
              </a:ext>
              <a:ext uri="{C183D7F6-B498-43B3-948B-1728B52AA6E4}">
                <adec:decorative xmlns:adec="http://schemas.microsoft.com/office/drawing/2017/decorative" val="1"/>
              </a:ext>
            </a:extLst>
          </p:cNvPr>
          <p:cNvSpPr/>
          <p:nvPr/>
        </p:nvSpPr>
        <p:spPr>
          <a:xfrm>
            <a:off x="5412329" y="3096381"/>
            <a:ext cx="1367342" cy="13673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a:solidFill>
                  <a:schemeClr val="tx1"/>
                </a:solidFill>
                <a:latin typeface="Roboto Light" panose="02000000000000000000" pitchFamily="2" charset="0"/>
                <a:ea typeface="Roboto Light" panose="02000000000000000000" pitchFamily="2" charset="0"/>
                <a:cs typeface="Archivo" pitchFamily="2" charset="0"/>
              </a:rPr>
              <a:t>&amp;</a:t>
            </a:r>
          </a:p>
        </p:txBody>
      </p:sp>
      <p:sp>
        <p:nvSpPr>
          <p:cNvPr id="17" name="TextBox 16">
            <a:extLst>
              <a:ext uri="{FF2B5EF4-FFF2-40B4-BE49-F238E27FC236}">
                <a16:creationId xmlns:a16="http://schemas.microsoft.com/office/drawing/2014/main" id="{8FB6F83A-6230-B3F5-049A-E94654979582}"/>
              </a:ext>
            </a:extLst>
          </p:cNvPr>
          <p:cNvSpPr txBox="1"/>
          <p:nvPr/>
        </p:nvSpPr>
        <p:spPr>
          <a:xfrm>
            <a:off x="7744808" y="3456887"/>
            <a:ext cx="2332944" cy="646331"/>
          </a:xfrm>
          <a:prstGeom prst="rect">
            <a:avLst/>
          </a:prstGeom>
          <a:noFill/>
        </p:spPr>
        <p:txBody>
          <a:bodyPr wrap="square">
            <a:spAutoFit/>
          </a:bodyPr>
          <a:lstStyle/>
          <a:p>
            <a:pPr algn="ctr"/>
            <a:r>
              <a:rPr lang="en-GB" sz="3600">
                <a:solidFill>
                  <a:schemeClr val="tx1"/>
                </a:solidFill>
                <a:latin typeface="+mj-lt"/>
                <a:ea typeface="Roboto Light" panose="02000000000000000000" pitchFamily="2" charset="0"/>
                <a:cs typeface="Archivo" pitchFamily="2" charset="0"/>
              </a:rPr>
              <a:t>Missions</a:t>
            </a:r>
            <a:endParaRPr lang="en-GB" sz="3600">
              <a:latin typeface="+mj-lt"/>
            </a:endParaRPr>
          </a:p>
        </p:txBody>
      </p:sp>
      <p:sp>
        <p:nvSpPr>
          <p:cNvPr id="11" name="Rectangle: Rounded Corners 10">
            <a:extLst>
              <a:ext uri="{FF2B5EF4-FFF2-40B4-BE49-F238E27FC236}">
                <a16:creationId xmlns:a16="http://schemas.microsoft.com/office/drawing/2014/main" id="{61397A12-1824-0BD3-AE23-9953C5FAF8CA}"/>
              </a:ext>
              <a:ext uri="{C183D7F6-B498-43B3-948B-1728B52AA6E4}">
                <adec:decorative xmlns:adec="http://schemas.microsoft.com/office/drawing/2017/decorative" val="0"/>
              </a:ext>
            </a:extLst>
          </p:cNvPr>
          <p:cNvSpPr/>
          <p:nvPr/>
        </p:nvSpPr>
        <p:spPr>
          <a:xfrm>
            <a:off x="6241143" y="4363568"/>
            <a:ext cx="5340274" cy="1882299"/>
          </a:xfrm>
          <a:prstGeom prst="roundRect">
            <a:avLst>
              <a:gd name="adj" fmla="val 8643"/>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864000" tIns="720000" rIns="864000" bIns="720000" rtlCol="0" anchor="b" anchorCtr="0"/>
          <a:lstStyle/>
          <a:p>
            <a:pPr algn="ctr"/>
            <a:r>
              <a:rPr lang="en-GB" sz="2000">
                <a:solidFill>
                  <a:srgbClr val="19072D"/>
                </a:solidFill>
                <a:ea typeface="Roboto" panose="02000000000000000000" pitchFamily="2" charset="0"/>
              </a:rPr>
              <a:t>Missions are areas you aim to improve or focus on in </a:t>
            </a:r>
            <a:br>
              <a:rPr lang="en-GB" sz="2000">
                <a:solidFill>
                  <a:srgbClr val="19072D"/>
                </a:solidFill>
                <a:ea typeface="Roboto" panose="02000000000000000000" pitchFamily="2" charset="0"/>
              </a:rPr>
            </a:br>
            <a:r>
              <a:rPr lang="en-GB" sz="2000">
                <a:solidFill>
                  <a:srgbClr val="19072D"/>
                </a:solidFill>
                <a:ea typeface="Roboto" panose="02000000000000000000" pitchFamily="2" charset="0"/>
              </a:rPr>
              <a:t>the future.</a:t>
            </a:r>
          </a:p>
        </p:txBody>
      </p:sp>
      <p:cxnSp>
        <p:nvCxnSpPr>
          <p:cNvPr id="14" name="Straight Connector 13">
            <a:extLst>
              <a:ext uri="{FF2B5EF4-FFF2-40B4-BE49-F238E27FC236}">
                <a16:creationId xmlns:a16="http://schemas.microsoft.com/office/drawing/2014/main" id="{056B3253-531A-F8E9-7C8E-E275C6998BCB}"/>
              </a:ext>
              <a:ext uri="{C183D7F6-B498-43B3-948B-1728B52AA6E4}">
                <adec:decorative xmlns:adec="http://schemas.microsoft.com/office/drawing/2017/decorative" val="1"/>
              </a:ext>
            </a:extLst>
          </p:cNvPr>
          <p:cNvCxnSpPr>
            <a:cxnSpLocks/>
          </p:cNvCxnSpPr>
          <p:nvPr/>
        </p:nvCxnSpPr>
        <p:spPr>
          <a:xfrm>
            <a:off x="2998183" y="4234542"/>
            <a:ext cx="565074" cy="0"/>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2C99D3A-B176-785A-6BFB-27B26A28F713}"/>
              </a:ext>
              <a:ext uri="{C183D7F6-B498-43B3-948B-1728B52AA6E4}">
                <adec:decorative xmlns:adec="http://schemas.microsoft.com/office/drawing/2017/decorative" val="1"/>
              </a:ext>
            </a:extLst>
          </p:cNvPr>
          <p:cNvCxnSpPr>
            <a:cxnSpLocks/>
          </p:cNvCxnSpPr>
          <p:nvPr/>
        </p:nvCxnSpPr>
        <p:spPr>
          <a:xfrm>
            <a:off x="8628743" y="4234542"/>
            <a:ext cx="565074" cy="0"/>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grpSp>
        <p:nvGrpSpPr>
          <p:cNvPr id="41" name="Group 40">
            <a:extLst>
              <a:ext uri="{FF2B5EF4-FFF2-40B4-BE49-F238E27FC236}">
                <a16:creationId xmlns:a16="http://schemas.microsoft.com/office/drawing/2014/main" id="{156EF5C8-AD7D-865E-F52A-3DD3D24DD378}"/>
              </a:ext>
              <a:ext uri="{C183D7F6-B498-43B3-948B-1728B52AA6E4}">
                <adec:decorative xmlns:adec="http://schemas.microsoft.com/office/drawing/2017/decorative" val="1"/>
              </a:ext>
            </a:extLst>
          </p:cNvPr>
          <p:cNvGrpSpPr/>
          <p:nvPr/>
        </p:nvGrpSpPr>
        <p:grpSpPr>
          <a:xfrm>
            <a:off x="2980066" y="1400317"/>
            <a:ext cx="620250" cy="1368530"/>
            <a:chOff x="2980066" y="1400317"/>
            <a:chExt cx="620250" cy="1368530"/>
          </a:xfrm>
        </p:grpSpPr>
        <p:sp>
          <p:nvSpPr>
            <p:cNvPr id="7" name="Freeform: Shape 6">
              <a:extLst>
                <a:ext uri="{FF2B5EF4-FFF2-40B4-BE49-F238E27FC236}">
                  <a16:creationId xmlns:a16="http://schemas.microsoft.com/office/drawing/2014/main" id="{183E3571-A20F-B8A2-E2AE-6752ADB5AA62}"/>
                </a:ext>
              </a:extLst>
            </p:cNvPr>
            <p:cNvSpPr/>
            <p:nvPr/>
          </p:nvSpPr>
          <p:spPr>
            <a:xfrm>
              <a:off x="3084834" y="2429268"/>
              <a:ext cx="515482" cy="339579"/>
            </a:xfrm>
            <a:custGeom>
              <a:avLst/>
              <a:gdLst>
                <a:gd name="connsiteX0" fmla="*/ 410363 w 515482"/>
                <a:gd name="connsiteY0" fmla="*/ 6361 h 339579"/>
                <a:gd name="connsiteX1" fmla="*/ 284397 w 515482"/>
                <a:gd name="connsiteY1" fmla="*/ 8647 h 339579"/>
                <a:gd name="connsiteX2" fmla="*/ 156624 w 515482"/>
                <a:gd name="connsiteY2" fmla="*/ 38039 h 339579"/>
                <a:gd name="connsiteX3" fmla="*/ 23058 w 515482"/>
                <a:gd name="connsiteY3" fmla="*/ 143489 h 339579"/>
                <a:gd name="connsiteX4" fmla="*/ 54576 w 515482"/>
                <a:gd name="connsiteY4" fmla="*/ 317130 h 339579"/>
                <a:gd name="connsiteX5" fmla="*/ 224178 w 515482"/>
                <a:gd name="connsiteY5" fmla="*/ 331534 h 339579"/>
                <a:gd name="connsiteX6" fmla="*/ 392079 w 515482"/>
                <a:gd name="connsiteY6" fmla="*/ 280244 h 339579"/>
                <a:gd name="connsiteX7" fmla="*/ 513581 w 515482"/>
                <a:gd name="connsiteY7" fmla="*/ 156510 h 339579"/>
                <a:gd name="connsiteX8" fmla="*/ 410416 w 515482"/>
                <a:gd name="connsiteY8" fmla="*/ 6361 h 33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482" h="339579">
                  <a:moveTo>
                    <a:pt x="410363" y="6361"/>
                  </a:moveTo>
                  <a:cubicBezTo>
                    <a:pt x="370182" y="-3418"/>
                    <a:pt x="325535" y="-1346"/>
                    <a:pt x="284397" y="8647"/>
                  </a:cubicBezTo>
                  <a:cubicBezTo>
                    <a:pt x="240761" y="2481"/>
                    <a:pt x="197550" y="17151"/>
                    <a:pt x="156624" y="38039"/>
                  </a:cubicBezTo>
                  <a:cubicBezTo>
                    <a:pt x="107088" y="63285"/>
                    <a:pt x="54895" y="97035"/>
                    <a:pt x="23058" y="143489"/>
                  </a:cubicBezTo>
                  <a:cubicBezTo>
                    <a:pt x="-15529" y="199828"/>
                    <a:pt x="-6122" y="280191"/>
                    <a:pt x="54576" y="317130"/>
                  </a:cubicBezTo>
                  <a:cubicBezTo>
                    <a:pt x="106025" y="348489"/>
                    <a:pt x="167626" y="340569"/>
                    <a:pt x="224178" y="331534"/>
                  </a:cubicBezTo>
                  <a:cubicBezTo>
                    <a:pt x="282590" y="322179"/>
                    <a:pt x="337973" y="303896"/>
                    <a:pt x="392079" y="280244"/>
                  </a:cubicBezTo>
                  <a:cubicBezTo>
                    <a:pt x="446718" y="256326"/>
                    <a:pt x="502898" y="220290"/>
                    <a:pt x="513581" y="156510"/>
                  </a:cubicBezTo>
                  <a:cubicBezTo>
                    <a:pt x="525540" y="84970"/>
                    <a:pt x="479884" y="23316"/>
                    <a:pt x="410416" y="6361"/>
                  </a:cubicBezTo>
                  <a:close/>
                </a:path>
              </a:pathLst>
            </a:custGeom>
            <a:noFill/>
            <a:ln w="5247" cap="flat">
              <a:noFill/>
              <a:prstDash val="solid"/>
              <a:miter/>
            </a:ln>
          </p:spPr>
          <p:txBody>
            <a:bodyPr rtlCol="0" anchor="ctr"/>
            <a:lstStyle/>
            <a:p>
              <a:endParaRPr lang="en-GB"/>
            </a:p>
          </p:txBody>
        </p:sp>
        <p:grpSp>
          <p:nvGrpSpPr>
            <p:cNvPr id="8" name="Graphic 3">
              <a:extLst>
                <a:ext uri="{FF2B5EF4-FFF2-40B4-BE49-F238E27FC236}">
                  <a16:creationId xmlns:a16="http://schemas.microsoft.com/office/drawing/2014/main" id="{20F65B21-F75B-556C-362A-A8CFC24AEA6F}"/>
                </a:ext>
                <a:ext uri="{C183D7F6-B498-43B3-948B-1728B52AA6E4}">
                  <adec:decorative xmlns:adec="http://schemas.microsoft.com/office/drawing/2017/decorative" val="1"/>
                </a:ext>
              </a:extLst>
            </p:cNvPr>
            <p:cNvGrpSpPr/>
            <p:nvPr/>
          </p:nvGrpSpPr>
          <p:grpSpPr>
            <a:xfrm>
              <a:off x="2980066" y="1400317"/>
              <a:ext cx="522040" cy="1212686"/>
              <a:chOff x="2980066" y="1400317"/>
              <a:chExt cx="522040" cy="1212686"/>
            </a:xfrm>
          </p:grpSpPr>
          <p:grpSp>
            <p:nvGrpSpPr>
              <p:cNvPr id="19" name="Graphic 3">
                <a:extLst>
                  <a:ext uri="{FF2B5EF4-FFF2-40B4-BE49-F238E27FC236}">
                    <a16:creationId xmlns:a16="http://schemas.microsoft.com/office/drawing/2014/main" id="{A4309337-3AB4-0FE8-E58D-9A9F861C6EB0}"/>
                  </a:ext>
                  <a:ext uri="{C183D7F6-B498-43B3-948B-1728B52AA6E4}">
                    <adec:decorative xmlns:adec="http://schemas.microsoft.com/office/drawing/2017/decorative" val="1"/>
                  </a:ext>
                </a:extLst>
              </p:cNvPr>
              <p:cNvGrpSpPr/>
              <p:nvPr/>
            </p:nvGrpSpPr>
            <p:grpSpPr>
              <a:xfrm>
                <a:off x="2980066" y="1400317"/>
                <a:ext cx="522040" cy="1212686"/>
                <a:chOff x="2980066" y="1400317"/>
                <a:chExt cx="522040" cy="1212686"/>
              </a:xfrm>
            </p:grpSpPr>
            <p:sp>
              <p:nvSpPr>
                <p:cNvPr id="21" name="Freeform: Shape 20">
                  <a:extLst>
                    <a:ext uri="{FF2B5EF4-FFF2-40B4-BE49-F238E27FC236}">
                      <a16:creationId xmlns:a16="http://schemas.microsoft.com/office/drawing/2014/main" id="{9A971173-E5B7-0FF6-E04E-40CD95570E20}"/>
                    </a:ext>
                  </a:extLst>
                </p:cNvPr>
                <p:cNvSpPr/>
                <p:nvPr/>
              </p:nvSpPr>
              <p:spPr>
                <a:xfrm>
                  <a:off x="3242947" y="1400317"/>
                  <a:ext cx="257831" cy="639290"/>
                </a:xfrm>
                <a:custGeom>
                  <a:avLst/>
                  <a:gdLst>
                    <a:gd name="connsiteX0" fmla="*/ 257831 w 257831"/>
                    <a:gd name="connsiteY0" fmla="*/ 0 h 639290"/>
                    <a:gd name="connsiteX1" fmla="*/ 89664 w 257831"/>
                    <a:gd name="connsiteY1" fmla="*/ 608516 h 639290"/>
                    <a:gd name="connsiteX2" fmla="*/ 36567 w 257831"/>
                    <a:gd name="connsiteY2" fmla="*/ 639290 h 639290"/>
                    <a:gd name="connsiteX3" fmla="*/ 36514 w 257831"/>
                    <a:gd name="connsiteY3" fmla="*/ 639184 h 639290"/>
                    <a:gd name="connsiteX4" fmla="*/ 89080 w 257831"/>
                    <a:gd name="connsiteY4" fmla="*/ 608835 h 639290"/>
                    <a:gd name="connsiteX5" fmla="*/ 0 w 257831"/>
                    <a:gd name="connsiteY5" fmla="*/ 395862 h 639290"/>
                    <a:gd name="connsiteX6" fmla="*/ 106 w 257831"/>
                    <a:gd name="connsiteY6" fmla="*/ 395862 h 639290"/>
                    <a:gd name="connsiteX7" fmla="*/ 79513 w 257831"/>
                    <a:gd name="connsiteY7" fmla="*/ 103324 h 639290"/>
                    <a:gd name="connsiteX8" fmla="*/ 257831 w 257831"/>
                    <a:gd name="connsiteY8" fmla="*/ 0 h 63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831" h="639290">
                      <a:moveTo>
                        <a:pt x="257831" y="0"/>
                      </a:moveTo>
                      <a:lnTo>
                        <a:pt x="89664" y="608516"/>
                      </a:lnTo>
                      <a:lnTo>
                        <a:pt x="36567" y="639290"/>
                      </a:lnTo>
                      <a:cubicBezTo>
                        <a:pt x="36567" y="639290"/>
                        <a:pt x="36514" y="639237"/>
                        <a:pt x="36514" y="639184"/>
                      </a:cubicBezTo>
                      <a:lnTo>
                        <a:pt x="89080" y="608835"/>
                      </a:lnTo>
                      <a:lnTo>
                        <a:pt x="0" y="395862"/>
                      </a:lnTo>
                      <a:lnTo>
                        <a:pt x="106" y="395862"/>
                      </a:lnTo>
                      <a:cubicBezTo>
                        <a:pt x="106" y="395862"/>
                        <a:pt x="79513" y="103324"/>
                        <a:pt x="79513" y="103324"/>
                      </a:cubicBezTo>
                      <a:lnTo>
                        <a:pt x="257831" y="0"/>
                      </a:lnTo>
                      <a:close/>
                    </a:path>
                  </a:pathLst>
                </a:custGeom>
                <a:solidFill>
                  <a:srgbClr val="DAE0E5"/>
                </a:solidFill>
                <a:ln w="5247"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FAE7FB2-B1AE-800F-92F7-25B4FB7D9FED}"/>
                    </a:ext>
                  </a:extLst>
                </p:cNvPr>
                <p:cNvSpPr/>
                <p:nvPr/>
              </p:nvSpPr>
              <p:spPr>
                <a:xfrm>
                  <a:off x="3119638" y="2119209"/>
                  <a:ext cx="382468" cy="493794"/>
                </a:xfrm>
                <a:custGeom>
                  <a:avLst/>
                  <a:gdLst>
                    <a:gd name="connsiteX0" fmla="*/ 326448 w 382468"/>
                    <a:gd name="connsiteY0" fmla="*/ 12667 h 493794"/>
                    <a:gd name="connsiteX1" fmla="*/ 382469 w 382468"/>
                    <a:gd name="connsiteY1" fmla="*/ 136507 h 493794"/>
                    <a:gd name="connsiteX2" fmla="*/ 191234 w 382468"/>
                    <a:gd name="connsiteY2" fmla="*/ 467685 h 493794"/>
                    <a:gd name="connsiteX3" fmla="*/ 55967 w 382468"/>
                    <a:gd name="connsiteY3" fmla="*/ 481079 h 493794"/>
                    <a:gd name="connsiteX4" fmla="*/ 53416 w 382468"/>
                    <a:gd name="connsiteY4" fmla="*/ 479591 h 493794"/>
                    <a:gd name="connsiteX5" fmla="*/ 0 w 382468"/>
                    <a:gd name="connsiteY5" fmla="*/ 357346 h 493794"/>
                    <a:gd name="connsiteX6" fmla="*/ 191234 w 382468"/>
                    <a:gd name="connsiteY6" fmla="*/ 26114 h 493794"/>
                    <a:gd name="connsiteX7" fmla="*/ 324376 w 382468"/>
                    <a:gd name="connsiteY7" fmla="*/ 11604 h 493794"/>
                    <a:gd name="connsiteX8" fmla="*/ 326448 w 382468"/>
                    <a:gd name="connsiteY8" fmla="*/ 12773 h 493794"/>
                    <a:gd name="connsiteX9" fmla="*/ 225995 w 382468"/>
                    <a:gd name="connsiteY9" fmla="*/ 325828 h 493794"/>
                    <a:gd name="connsiteX10" fmla="*/ 225995 w 382468"/>
                    <a:gd name="connsiteY10" fmla="*/ 136985 h 493794"/>
                    <a:gd name="connsiteX11" fmla="*/ 222487 w 382468"/>
                    <a:gd name="connsiteY11" fmla="*/ 138952 h 493794"/>
                    <a:gd name="connsiteX12" fmla="*/ 150681 w 382468"/>
                    <a:gd name="connsiteY12" fmla="*/ 209057 h 493794"/>
                    <a:gd name="connsiteX13" fmla="*/ 150681 w 382468"/>
                    <a:gd name="connsiteY13" fmla="*/ 242329 h 493794"/>
                    <a:gd name="connsiteX14" fmla="*/ 187939 w 382468"/>
                    <a:gd name="connsiteY14" fmla="*/ 208206 h 493794"/>
                    <a:gd name="connsiteX15" fmla="*/ 187939 w 382468"/>
                    <a:gd name="connsiteY15" fmla="*/ 347779 h 493794"/>
                    <a:gd name="connsiteX16" fmla="*/ 225941 w 382468"/>
                    <a:gd name="connsiteY16" fmla="*/ 325881 h 49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2468" h="493794">
                      <a:moveTo>
                        <a:pt x="326448" y="12667"/>
                      </a:moveTo>
                      <a:cubicBezTo>
                        <a:pt x="361049" y="32651"/>
                        <a:pt x="382469" y="75491"/>
                        <a:pt x="382469" y="136507"/>
                      </a:cubicBezTo>
                      <a:cubicBezTo>
                        <a:pt x="382469" y="258380"/>
                        <a:pt x="296844" y="406775"/>
                        <a:pt x="191234" y="467685"/>
                      </a:cubicBezTo>
                      <a:cubicBezTo>
                        <a:pt x="138456" y="498141"/>
                        <a:pt x="90621" y="501064"/>
                        <a:pt x="55967" y="481079"/>
                      </a:cubicBezTo>
                      <a:lnTo>
                        <a:pt x="53416" y="479591"/>
                      </a:lnTo>
                      <a:cubicBezTo>
                        <a:pt x="20357" y="459075"/>
                        <a:pt x="0" y="416821"/>
                        <a:pt x="0" y="357346"/>
                      </a:cubicBezTo>
                      <a:cubicBezTo>
                        <a:pt x="0" y="235366"/>
                        <a:pt x="85625" y="87077"/>
                        <a:pt x="191234" y="26114"/>
                      </a:cubicBezTo>
                      <a:cubicBezTo>
                        <a:pt x="243003" y="-3756"/>
                        <a:pt x="289987" y="-7158"/>
                        <a:pt x="324376" y="11604"/>
                      </a:cubicBezTo>
                      <a:lnTo>
                        <a:pt x="326448" y="12773"/>
                      </a:lnTo>
                      <a:close/>
                      <a:moveTo>
                        <a:pt x="225995" y="325828"/>
                      </a:moveTo>
                      <a:lnTo>
                        <a:pt x="225995" y="136985"/>
                      </a:lnTo>
                      <a:lnTo>
                        <a:pt x="222487" y="138952"/>
                      </a:lnTo>
                      <a:lnTo>
                        <a:pt x="150681" y="209057"/>
                      </a:lnTo>
                      <a:lnTo>
                        <a:pt x="150681" y="242329"/>
                      </a:lnTo>
                      <a:lnTo>
                        <a:pt x="187939" y="208206"/>
                      </a:lnTo>
                      <a:lnTo>
                        <a:pt x="187939" y="347779"/>
                      </a:lnTo>
                      <a:lnTo>
                        <a:pt x="225941" y="325881"/>
                      </a:lnTo>
                      <a:close/>
                    </a:path>
                  </a:pathLst>
                </a:custGeom>
                <a:solidFill>
                  <a:srgbClr val="FFFFFF"/>
                </a:solidFill>
                <a:ln w="5247"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658B73E-B550-A13F-EE39-CAF281A9D8B5}"/>
                    </a:ext>
                  </a:extLst>
                </p:cNvPr>
                <p:cNvSpPr/>
                <p:nvPr/>
              </p:nvSpPr>
              <p:spPr>
                <a:xfrm>
                  <a:off x="3012009" y="2056989"/>
                  <a:ext cx="431951" cy="541704"/>
                </a:xfrm>
                <a:custGeom>
                  <a:avLst/>
                  <a:gdLst>
                    <a:gd name="connsiteX0" fmla="*/ 181083 w 431951"/>
                    <a:gd name="connsiteY0" fmla="*/ 32685 h 541704"/>
                    <a:gd name="connsiteX1" fmla="*/ 206170 w 431951"/>
                    <a:gd name="connsiteY1" fmla="*/ 18175 h 541704"/>
                    <a:gd name="connsiteX2" fmla="*/ 271491 w 431951"/>
                    <a:gd name="connsiteY2" fmla="*/ 104 h 541704"/>
                    <a:gd name="connsiteX3" fmla="*/ 326448 w 431951"/>
                    <a:gd name="connsiteY3" fmla="*/ 12701 h 541704"/>
                    <a:gd name="connsiteX4" fmla="*/ 431951 w 431951"/>
                    <a:gd name="connsiteY4" fmla="*/ 73717 h 541704"/>
                    <a:gd name="connsiteX5" fmla="*/ 298810 w 431951"/>
                    <a:gd name="connsiteY5" fmla="*/ 88227 h 541704"/>
                    <a:gd name="connsiteX6" fmla="*/ 107576 w 431951"/>
                    <a:gd name="connsiteY6" fmla="*/ 419459 h 541704"/>
                    <a:gd name="connsiteX7" fmla="*/ 160992 w 431951"/>
                    <a:gd name="connsiteY7" fmla="*/ 541705 h 541704"/>
                    <a:gd name="connsiteX8" fmla="*/ 56020 w 431951"/>
                    <a:gd name="connsiteY8" fmla="*/ 481060 h 541704"/>
                    <a:gd name="connsiteX9" fmla="*/ 0 w 431951"/>
                    <a:gd name="connsiteY9" fmla="*/ 357220 h 541704"/>
                    <a:gd name="connsiteX10" fmla="*/ 175130 w 431951"/>
                    <a:gd name="connsiteY10" fmla="*/ 36034 h 541704"/>
                    <a:gd name="connsiteX11" fmla="*/ 181083 w 431951"/>
                    <a:gd name="connsiteY11" fmla="*/ 32579 h 54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951" h="541704">
                      <a:moveTo>
                        <a:pt x="181083" y="32685"/>
                      </a:moveTo>
                      <a:lnTo>
                        <a:pt x="206170" y="18175"/>
                      </a:lnTo>
                      <a:cubicBezTo>
                        <a:pt x="229343" y="6854"/>
                        <a:pt x="251400" y="955"/>
                        <a:pt x="271491" y="104"/>
                      </a:cubicBezTo>
                      <a:cubicBezTo>
                        <a:pt x="292060" y="-746"/>
                        <a:pt x="310610" y="3612"/>
                        <a:pt x="326448" y="12701"/>
                      </a:cubicBezTo>
                      <a:lnTo>
                        <a:pt x="431951" y="73717"/>
                      </a:lnTo>
                      <a:cubicBezTo>
                        <a:pt x="397616" y="55008"/>
                        <a:pt x="350632" y="58357"/>
                        <a:pt x="298810" y="88227"/>
                      </a:cubicBezTo>
                      <a:cubicBezTo>
                        <a:pt x="193201" y="149191"/>
                        <a:pt x="107576" y="297480"/>
                        <a:pt x="107576" y="419459"/>
                      </a:cubicBezTo>
                      <a:cubicBezTo>
                        <a:pt x="107576" y="478934"/>
                        <a:pt x="127932" y="521189"/>
                        <a:pt x="160992" y="541705"/>
                      </a:cubicBezTo>
                      <a:lnTo>
                        <a:pt x="56020" y="481060"/>
                      </a:lnTo>
                      <a:cubicBezTo>
                        <a:pt x="21420" y="461076"/>
                        <a:pt x="0" y="418237"/>
                        <a:pt x="0" y="357220"/>
                      </a:cubicBezTo>
                      <a:cubicBezTo>
                        <a:pt x="0" y="241566"/>
                        <a:pt x="77015" y="102206"/>
                        <a:pt x="175130" y="36034"/>
                      </a:cubicBezTo>
                      <a:lnTo>
                        <a:pt x="181083" y="32579"/>
                      </a:lnTo>
                      <a:close/>
                    </a:path>
                  </a:pathLst>
                </a:custGeom>
                <a:solidFill>
                  <a:srgbClr val="5F646B"/>
                </a:solidFill>
                <a:ln w="5247"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3935C50-63F8-C9DE-D991-709E0432FE84}"/>
                    </a:ext>
                  </a:extLst>
                </p:cNvPr>
                <p:cNvSpPr/>
                <p:nvPr/>
              </p:nvSpPr>
              <p:spPr>
                <a:xfrm>
                  <a:off x="3270372" y="2256194"/>
                  <a:ext cx="75260" cy="210740"/>
                </a:xfrm>
                <a:custGeom>
                  <a:avLst/>
                  <a:gdLst>
                    <a:gd name="connsiteX0" fmla="*/ 75261 w 75260"/>
                    <a:gd name="connsiteY0" fmla="*/ 0 h 210740"/>
                    <a:gd name="connsiteX1" fmla="*/ 75261 w 75260"/>
                    <a:gd name="connsiteY1" fmla="*/ 188843 h 210740"/>
                    <a:gd name="connsiteX2" fmla="*/ 37258 w 75260"/>
                    <a:gd name="connsiteY2" fmla="*/ 210740 h 210740"/>
                    <a:gd name="connsiteX3" fmla="*/ 37258 w 75260"/>
                    <a:gd name="connsiteY3" fmla="*/ 71168 h 210740"/>
                    <a:gd name="connsiteX4" fmla="*/ 0 w 75260"/>
                    <a:gd name="connsiteY4" fmla="*/ 105290 h 210740"/>
                    <a:gd name="connsiteX5" fmla="*/ 0 w 75260"/>
                    <a:gd name="connsiteY5" fmla="*/ 72072 h 210740"/>
                    <a:gd name="connsiteX6" fmla="*/ 71806 w 75260"/>
                    <a:gd name="connsiteY6" fmla="*/ 1967 h 210740"/>
                    <a:gd name="connsiteX7" fmla="*/ 75261 w 75260"/>
                    <a:gd name="connsiteY7" fmla="*/ 0 h 21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60" h="210740">
                      <a:moveTo>
                        <a:pt x="75261" y="0"/>
                      </a:moveTo>
                      <a:lnTo>
                        <a:pt x="75261" y="188843"/>
                      </a:lnTo>
                      <a:lnTo>
                        <a:pt x="37258" y="210740"/>
                      </a:lnTo>
                      <a:lnTo>
                        <a:pt x="37258" y="71168"/>
                      </a:lnTo>
                      <a:lnTo>
                        <a:pt x="0" y="105290"/>
                      </a:lnTo>
                      <a:lnTo>
                        <a:pt x="0" y="72072"/>
                      </a:lnTo>
                      <a:lnTo>
                        <a:pt x="71806" y="1967"/>
                      </a:lnTo>
                      <a:lnTo>
                        <a:pt x="75261" y="0"/>
                      </a:lnTo>
                      <a:close/>
                    </a:path>
                  </a:pathLst>
                </a:custGeom>
                <a:solidFill>
                  <a:srgbClr val="373A3A"/>
                </a:solidFill>
                <a:ln w="5247"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47379D7-169E-D5F0-41D8-7489780B6DE5}"/>
                    </a:ext>
                  </a:extLst>
                </p:cNvPr>
                <p:cNvSpPr/>
                <p:nvPr/>
              </p:nvSpPr>
              <p:spPr>
                <a:xfrm>
                  <a:off x="2980066" y="1589691"/>
                  <a:ext cx="352013" cy="522359"/>
                </a:xfrm>
                <a:custGeom>
                  <a:avLst/>
                  <a:gdLst>
                    <a:gd name="connsiteX0" fmla="*/ 262934 w 352013"/>
                    <a:gd name="connsiteY0" fmla="*/ 206435 h 522359"/>
                    <a:gd name="connsiteX1" fmla="*/ 352014 w 352013"/>
                    <a:gd name="connsiteY1" fmla="*/ 419408 h 522359"/>
                    <a:gd name="connsiteX2" fmla="*/ 234871 w 352013"/>
                    <a:gd name="connsiteY2" fmla="*/ 487068 h 522359"/>
                    <a:gd name="connsiteX3" fmla="*/ 234711 w 352013"/>
                    <a:gd name="connsiteY3" fmla="*/ 487068 h 522359"/>
                    <a:gd name="connsiteX4" fmla="*/ 223284 w 352013"/>
                    <a:gd name="connsiteY4" fmla="*/ 493340 h 522359"/>
                    <a:gd name="connsiteX5" fmla="*/ 212016 w 352013"/>
                    <a:gd name="connsiteY5" fmla="*/ 500249 h 522359"/>
                    <a:gd name="connsiteX6" fmla="*/ 173748 w 352013"/>
                    <a:gd name="connsiteY6" fmla="*/ 522360 h 522359"/>
                    <a:gd name="connsiteX7" fmla="*/ 0 w 352013"/>
                    <a:gd name="connsiteY7" fmla="*/ 102952 h 522359"/>
                    <a:gd name="connsiteX8" fmla="*/ 178319 w 352013"/>
                    <a:gd name="connsiteY8" fmla="*/ 0 h 522359"/>
                    <a:gd name="connsiteX9" fmla="*/ 262881 w 352013"/>
                    <a:gd name="connsiteY9" fmla="*/ 206435 h 5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013" h="522359">
                      <a:moveTo>
                        <a:pt x="262934" y="206435"/>
                      </a:moveTo>
                      <a:lnTo>
                        <a:pt x="352014" y="419408"/>
                      </a:lnTo>
                      <a:lnTo>
                        <a:pt x="234871" y="487068"/>
                      </a:lnTo>
                      <a:lnTo>
                        <a:pt x="234711" y="487068"/>
                      </a:lnTo>
                      <a:cubicBezTo>
                        <a:pt x="230937" y="489035"/>
                        <a:pt x="227111" y="491107"/>
                        <a:pt x="223284" y="493340"/>
                      </a:cubicBezTo>
                      <a:cubicBezTo>
                        <a:pt x="219510" y="495519"/>
                        <a:pt x="215737" y="497804"/>
                        <a:pt x="212016" y="500249"/>
                      </a:cubicBezTo>
                      <a:lnTo>
                        <a:pt x="173748" y="522360"/>
                      </a:lnTo>
                      <a:lnTo>
                        <a:pt x="0" y="102952"/>
                      </a:lnTo>
                      <a:lnTo>
                        <a:pt x="178319" y="0"/>
                      </a:lnTo>
                      <a:lnTo>
                        <a:pt x="262881" y="206435"/>
                      </a:lnTo>
                      <a:close/>
                    </a:path>
                  </a:pathLst>
                </a:custGeom>
                <a:solidFill>
                  <a:schemeClr val="accent2"/>
                </a:solidFill>
                <a:ln w="5247"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7CCD581-E71C-CDD2-1E01-598F7DB80DFC}"/>
                    </a:ext>
                  </a:extLst>
                </p:cNvPr>
                <p:cNvSpPr/>
                <p:nvPr/>
              </p:nvSpPr>
              <p:spPr>
                <a:xfrm>
                  <a:off x="3218232" y="2039554"/>
                  <a:ext cx="65321" cy="35557"/>
                </a:xfrm>
                <a:custGeom>
                  <a:avLst/>
                  <a:gdLst>
                    <a:gd name="connsiteX0" fmla="*/ 61335 w 65321"/>
                    <a:gd name="connsiteY0" fmla="*/ 0 h 35557"/>
                    <a:gd name="connsiteX1" fmla="*/ 65322 w 65321"/>
                    <a:gd name="connsiteY1" fmla="*/ 17486 h 35557"/>
                    <a:gd name="connsiteX2" fmla="*/ 0 w 65321"/>
                    <a:gd name="connsiteY2" fmla="*/ 35558 h 35557"/>
                    <a:gd name="connsiteX3" fmla="*/ 61335 w 65321"/>
                    <a:gd name="connsiteY3" fmla="*/ 0 h 35557"/>
                  </a:gdLst>
                  <a:ahLst/>
                  <a:cxnLst>
                    <a:cxn ang="0">
                      <a:pos x="connsiteX0" y="connsiteY0"/>
                    </a:cxn>
                    <a:cxn ang="0">
                      <a:pos x="connsiteX1" y="connsiteY1"/>
                    </a:cxn>
                    <a:cxn ang="0">
                      <a:pos x="connsiteX2" y="connsiteY2"/>
                    </a:cxn>
                    <a:cxn ang="0">
                      <a:pos x="connsiteX3" y="connsiteY3"/>
                    </a:cxn>
                  </a:cxnLst>
                  <a:rect l="l" t="t" r="r" b="b"/>
                  <a:pathLst>
                    <a:path w="65321" h="35557">
                      <a:moveTo>
                        <a:pt x="61335" y="0"/>
                      </a:moveTo>
                      <a:cubicBezTo>
                        <a:pt x="63727" y="4784"/>
                        <a:pt x="65109" y="10577"/>
                        <a:pt x="65322" y="17486"/>
                      </a:cubicBezTo>
                      <a:cubicBezTo>
                        <a:pt x="45231" y="18337"/>
                        <a:pt x="23173" y="24236"/>
                        <a:pt x="0" y="35558"/>
                      </a:cubicBezTo>
                      <a:lnTo>
                        <a:pt x="61335" y="0"/>
                      </a:lnTo>
                      <a:close/>
                    </a:path>
                  </a:pathLst>
                </a:custGeom>
                <a:solidFill>
                  <a:srgbClr val="FFFFFF"/>
                </a:solidFill>
                <a:ln w="5247"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C57DAF5-ABDD-8F0F-6325-B0056048B54D}"/>
                    </a:ext>
                  </a:extLst>
                </p:cNvPr>
                <p:cNvSpPr/>
                <p:nvPr/>
              </p:nvSpPr>
              <p:spPr>
                <a:xfrm>
                  <a:off x="3214937" y="2039448"/>
                  <a:ext cx="64630" cy="37311"/>
                </a:xfrm>
                <a:custGeom>
                  <a:avLst/>
                  <a:gdLst>
                    <a:gd name="connsiteX0" fmla="*/ 64577 w 64630"/>
                    <a:gd name="connsiteY0" fmla="*/ 0 h 37311"/>
                    <a:gd name="connsiteX1" fmla="*/ 64631 w 64630"/>
                    <a:gd name="connsiteY1" fmla="*/ 106 h 37311"/>
                    <a:gd name="connsiteX2" fmla="*/ 0 w 64630"/>
                    <a:gd name="connsiteY2" fmla="*/ 37311 h 37311"/>
                    <a:gd name="connsiteX3" fmla="*/ 64577 w 64630"/>
                    <a:gd name="connsiteY3" fmla="*/ 0 h 37311"/>
                  </a:gdLst>
                  <a:ahLst/>
                  <a:cxnLst>
                    <a:cxn ang="0">
                      <a:pos x="connsiteX0" y="connsiteY0"/>
                    </a:cxn>
                    <a:cxn ang="0">
                      <a:pos x="connsiteX1" y="connsiteY1"/>
                    </a:cxn>
                    <a:cxn ang="0">
                      <a:pos x="connsiteX2" y="connsiteY2"/>
                    </a:cxn>
                    <a:cxn ang="0">
                      <a:pos x="connsiteX3" y="connsiteY3"/>
                    </a:cxn>
                  </a:cxnLst>
                  <a:rect l="l" t="t" r="r" b="b"/>
                  <a:pathLst>
                    <a:path w="64630" h="37311">
                      <a:moveTo>
                        <a:pt x="64577" y="0"/>
                      </a:moveTo>
                      <a:cubicBezTo>
                        <a:pt x="64577" y="0"/>
                        <a:pt x="64631" y="53"/>
                        <a:pt x="64631" y="106"/>
                      </a:cubicBezTo>
                      <a:cubicBezTo>
                        <a:pt x="64631" y="106"/>
                        <a:pt x="1116" y="36727"/>
                        <a:pt x="0" y="37311"/>
                      </a:cubicBezTo>
                      <a:lnTo>
                        <a:pt x="64577" y="0"/>
                      </a:lnTo>
                      <a:close/>
                    </a:path>
                  </a:pathLst>
                </a:custGeom>
                <a:solidFill>
                  <a:srgbClr val="FFFFFF"/>
                </a:solidFill>
                <a:ln w="5247"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8D37E635-B27B-231B-353B-2A205CC7B28D}"/>
                    </a:ext>
                  </a:extLst>
                </p:cNvPr>
                <p:cNvSpPr/>
                <p:nvPr/>
              </p:nvSpPr>
              <p:spPr>
                <a:xfrm>
                  <a:off x="3193145" y="2075111"/>
                  <a:ext cx="25086" cy="14563"/>
                </a:xfrm>
                <a:custGeom>
                  <a:avLst/>
                  <a:gdLst>
                    <a:gd name="connsiteX0" fmla="*/ 25087 w 25086"/>
                    <a:gd name="connsiteY0" fmla="*/ 53 h 14563"/>
                    <a:gd name="connsiteX1" fmla="*/ 0 w 25086"/>
                    <a:gd name="connsiteY1" fmla="*/ 14563 h 14563"/>
                    <a:gd name="connsiteX2" fmla="*/ 106 w 25086"/>
                    <a:gd name="connsiteY2" fmla="*/ 14138 h 14563"/>
                    <a:gd name="connsiteX3" fmla="*/ 21632 w 25086"/>
                    <a:gd name="connsiteY3" fmla="*/ 1701 h 14563"/>
                    <a:gd name="connsiteX4" fmla="*/ 21792 w 25086"/>
                    <a:gd name="connsiteY4" fmla="*/ 1701 h 14563"/>
                    <a:gd name="connsiteX5" fmla="*/ 25087 w 25086"/>
                    <a:gd name="connsiteY5" fmla="*/ 0 h 1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86" h="14563">
                      <a:moveTo>
                        <a:pt x="25087" y="53"/>
                      </a:moveTo>
                      <a:lnTo>
                        <a:pt x="0" y="14563"/>
                      </a:lnTo>
                      <a:cubicBezTo>
                        <a:pt x="0" y="14563"/>
                        <a:pt x="53" y="14297"/>
                        <a:pt x="106" y="14138"/>
                      </a:cubicBezTo>
                      <a:lnTo>
                        <a:pt x="21632" y="1701"/>
                      </a:lnTo>
                      <a:lnTo>
                        <a:pt x="21792" y="1701"/>
                      </a:lnTo>
                      <a:cubicBezTo>
                        <a:pt x="22908" y="1063"/>
                        <a:pt x="24024" y="531"/>
                        <a:pt x="25087" y="0"/>
                      </a:cubicBezTo>
                      <a:close/>
                    </a:path>
                  </a:pathLst>
                </a:custGeom>
                <a:solidFill>
                  <a:srgbClr val="FFFFFF"/>
                </a:solidFill>
                <a:ln w="5247"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E428A44F-68DF-CE01-599A-E3753BB093AB}"/>
                    </a:ext>
                  </a:extLst>
                </p:cNvPr>
                <p:cNvSpPr/>
                <p:nvPr/>
              </p:nvSpPr>
              <p:spPr>
                <a:xfrm>
                  <a:off x="3191976" y="2076865"/>
                  <a:ext cx="22748" cy="13128"/>
                </a:xfrm>
                <a:custGeom>
                  <a:avLst/>
                  <a:gdLst>
                    <a:gd name="connsiteX0" fmla="*/ 22748 w 22748"/>
                    <a:gd name="connsiteY0" fmla="*/ 0 h 13128"/>
                    <a:gd name="connsiteX1" fmla="*/ 0 w 22748"/>
                    <a:gd name="connsiteY1" fmla="*/ 13128 h 13128"/>
                    <a:gd name="connsiteX2" fmla="*/ 11268 w 22748"/>
                    <a:gd name="connsiteY2" fmla="*/ 6219 h 13128"/>
                    <a:gd name="connsiteX3" fmla="*/ 22695 w 22748"/>
                    <a:gd name="connsiteY3" fmla="*/ 0 h 13128"/>
                  </a:gdLst>
                  <a:ahLst/>
                  <a:cxnLst>
                    <a:cxn ang="0">
                      <a:pos x="connsiteX0" y="connsiteY0"/>
                    </a:cxn>
                    <a:cxn ang="0">
                      <a:pos x="connsiteX1" y="connsiteY1"/>
                    </a:cxn>
                    <a:cxn ang="0">
                      <a:pos x="connsiteX2" y="connsiteY2"/>
                    </a:cxn>
                    <a:cxn ang="0">
                      <a:pos x="connsiteX3" y="connsiteY3"/>
                    </a:cxn>
                  </a:cxnLst>
                  <a:rect l="l" t="t" r="r" b="b"/>
                  <a:pathLst>
                    <a:path w="22748" h="13128">
                      <a:moveTo>
                        <a:pt x="22748" y="0"/>
                      </a:moveTo>
                      <a:lnTo>
                        <a:pt x="0" y="13128"/>
                      </a:lnTo>
                      <a:cubicBezTo>
                        <a:pt x="3721" y="10683"/>
                        <a:pt x="7494" y="8398"/>
                        <a:pt x="11268" y="6219"/>
                      </a:cubicBezTo>
                      <a:cubicBezTo>
                        <a:pt x="15095" y="3986"/>
                        <a:pt x="18921" y="1913"/>
                        <a:pt x="22695" y="0"/>
                      </a:cubicBezTo>
                      <a:close/>
                    </a:path>
                  </a:pathLst>
                </a:custGeom>
                <a:solidFill>
                  <a:srgbClr val="FFFFFF"/>
                </a:solidFill>
                <a:ln w="5247"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56F4750-5AD1-E37B-F0AD-F810C2DDEC43}"/>
                    </a:ext>
                  </a:extLst>
                </p:cNvPr>
                <p:cNvSpPr/>
                <p:nvPr/>
              </p:nvSpPr>
              <p:spPr>
                <a:xfrm>
                  <a:off x="3187192" y="2089303"/>
                  <a:ext cx="6059" cy="3879"/>
                </a:xfrm>
                <a:custGeom>
                  <a:avLst/>
                  <a:gdLst>
                    <a:gd name="connsiteX0" fmla="*/ 6059 w 6059"/>
                    <a:gd name="connsiteY0" fmla="*/ 0 h 3879"/>
                    <a:gd name="connsiteX1" fmla="*/ 5953 w 6059"/>
                    <a:gd name="connsiteY1" fmla="*/ 425 h 3879"/>
                    <a:gd name="connsiteX2" fmla="*/ 0 w 6059"/>
                    <a:gd name="connsiteY2" fmla="*/ 3880 h 3879"/>
                    <a:gd name="connsiteX3" fmla="*/ 4837 w 6059"/>
                    <a:gd name="connsiteY3" fmla="*/ 744 h 3879"/>
                    <a:gd name="connsiteX4" fmla="*/ 6059 w 6059"/>
                    <a:gd name="connsiteY4" fmla="*/ 53 h 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 h="3879">
                      <a:moveTo>
                        <a:pt x="6059" y="0"/>
                      </a:moveTo>
                      <a:cubicBezTo>
                        <a:pt x="6059" y="0"/>
                        <a:pt x="6006" y="266"/>
                        <a:pt x="5953" y="425"/>
                      </a:cubicBezTo>
                      <a:lnTo>
                        <a:pt x="0" y="3880"/>
                      </a:lnTo>
                      <a:cubicBezTo>
                        <a:pt x="1595" y="2817"/>
                        <a:pt x="3189" y="1807"/>
                        <a:pt x="4837" y="744"/>
                      </a:cubicBezTo>
                      <a:lnTo>
                        <a:pt x="6059" y="53"/>
                      </a:lnTo>
                      <a:close/>
                    </a:path>
                  </a:pathLst>
                </a:custGeom>
                <a:solidFill>
                  <a:srgbClr val="FFFFFF"/>
                </a:solidFill>
                <a:ln w="5247" cap="flat">
                  <a:noFill/>
                  <a:prstDash val="solid"/>
                  <a:miter/>
                </a:ln>
              </p:spPr>
              <p:txBody>
                <a:bodyPr rtlCol="0" anchor="ctr"/>
                <a:lstStyle/>
                <a:p>
                  <a:endParaRPr lang="en-GB"/>
                </a:p>
              </p:txBody>
            </p:sp>
          </p:grpSp>
          <p:grpSp>
            <p:nvGrpSpPr>
              <p:cNvPr id="31" name="Graphic 3">
                <a:extLst>
                  <a:ext uri="{FF2B5EF4-FFF2-40B4-BE49-F238E27FC236}">
                    <a16:creationId xmlns:a16="http://schemas.microsoft.com/office/drawing/2014/main" id="{71D08BDD-FB85-E446-C5A1-8F3E06C235A6}"/>
                  </a:ext>
                  <a:ext uri="{C183D7F6-B498-43B3-948B-1728B52AA6E4}">
                    <adec:decorative xmlns:adec="http://schemas.microsoft.com/office/drawing/2017/decorative" val="1"/>
                  </a:ext>
                </a:extLst>
              </p:cNvPr>
              <p:cNvGrpSpPr/>
              <p:nvPr/>
            </p:nvGrpSpPr>
            <p:grpSpPr>
              <a:xfrm>
                <a:off x="2980066" y="1400317"/>
                <a:ext cx="522040" cy="1212649"/>
                <a:chOff x="2980066" y="1400317"/>
                <a:chExt cx="522040" cy="1212649"/>
              </a:xfrm>
              <a:noFill/>
            </p:grpSpPr>
            <p:sp>
              <p:nvSpPr>
                <p:cNvPr id="32" name="Freeform: Shape 31">
                  <a:extLst>
                    <a:ext uri="{FF2B5EF4-FFF2-40B4-BE49-F238E27FC236}">
                      <a16:creationId xmlns:a16="http://schemas.microsoft.com/office/drawing/2014/main" id="{B94E73C7-A7FE-F0DD-F4A4-BB7D7E19760E}"/>
                    </a:ext>
                  </a:extLst>
                </p:cNvPr>
                <p:cNvSpPr/>
                <p:nvPr/>
              </p:nvSpPr>
              <p:spPr>
                <a:xfrm>
                  <a:off x="3270372" y="2256194"/>
                  <a:ext cx="75260" cy="210740"/>
                </a:xfrm>
                <a:custGeom>
                  <a:avLst/>
                  <a:gdLst>
                    <a:gd name="connsiteX0" fmla="*/ 75261 w 75260"/>
                    <a:gd name="connsiteY0" fmla="*/ 188843 h 210740"/>
                    <a:gd name="connsiteX1" fmla="*/ 37258 w 75260"/>
                    <a:gd name="connsiteY1" fmla="*/ 210740 h 210740"/>
                    <a:gd name="connsiteX2" fmla="*/ 37258 w 75260"/>
                    <a:gd name="connsiteY2" fmla="*/ 71168 h 210740"/>
                    <a:gd name="connsiteX3" fmla="*/ 0 w 75260"/>
                    <a:gd name="connsiteY3" fmla="*/ 105290 h 210740"/>
                    <a:gd name="connsiteX4" fmla="*/ 0 w 75260"/>
                    <a:gd name="connsiteY4" fmla="*/ 72072 h 210740"/>
                    <a:gd name="connsiteX5" fmla="*/ 71806 w 75260"/>
                    <a:gd name="connsiteY5" fmla="*/ 1967 h 210740"/>
                    <a:gd name="connsiteX6" fmla="*/ 75261 w 75260"/>
                    <a:gd name="connsiteY6" fmla="*/ 0 h 210740"/>
                    <a:gd name="connsiteX7" fmla="*/ 75261 w 75260"/>
                    <a:gd name="connsiteY7" fmla="*/ 188843 h 21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60" h="210740">
                      <a:moveTo>
                        <a:pt x="75261" y="188843"/>
                      </a:moveTo>
                      <a:lnTo>
                        <a:pt x="37258" y="210740"/>
                      </a:lnTo>
                      <a:lnTo>
                        <a:pt x="37258" y="71168"/>
                      </a:lnTo>
                      <a:lnTo>
                        <a:pt x="0" y="105290"/>
                      </a:lnTo>
                      <a:lnTo>
                        <a:pt x="0" y="72072"/>
                      </a:lnTo>
                      <a:lnTo>
                        <a:pt x="71806" y="1967"/>
                      </a:lnTo>
                      <a:lnTo>
                        <a:pt x="75261" y="0"/>
                      </a:lnTo>
                      <a:lnTo>
                        <a:pt x="75261" y="188843"/>
                      </a:lnTo>
                      <a:close/>
                    </a:path>
                  </a:pathLst>
                </a:custGeom>
                <a:noFill/>
                <a:ln w="15740" cap="rnd">
                  <a:solidFill>
                    <a:srgbClr val="373A3A"/>
                  </a:solidFill>
                  <a:prstDash val="solid"/>
                  <a:round/>
                </a:ln>
              </p:spPr>
              <p:txBody>
                <a:bodyPr rtlCol="0" anchor="ctr"/>
                <a:lstStyle/>
                <a:p>
                  <a:endParaRPr lang="en-GB"/>
                </a:p>
              </p:txBody>
            </p:sp>
            <p:sp>
              <p:nvSpPr>
                <p:cNvPr id="33" name="Freeform: Shape 32">
                  <a:extLst>
                    <a:ext uri="{FF2B5EF4-FFF2-40B4-BE49-F238E27FC236}">
                      <a16:creationId xmlns:a16="http://schemas.microsoft.com/office/drawing/2014/main" id="{72AF8CE1-495F-A3B0-DCE0-52E64C9BE398}"/>
                    </a:ext>
                  </a:extLst>
                </p:cNvPr>
                <p:cNvSpPr/>
                <p:nvPr/>
              </p:nvSpPr>
              <p:spPr>
                <a:xfrm>
                  <a:off x="3119638" y="2119125"/>
                  <a:ext cx="324375" cy="479568"/>
                </a:xfrm>
                <a:custGeom>
                  <a:avLst/>
                  <a:gdLst>
                    <a:gd name="connsiteX0" fmla="*/ 324376 w 324375"/>
                    <a:gd name="connsiteY0" fmla="*/ 11581 h 479568"/>
                    <a:gd name="connsiteX1" fmla="*/ 191234 w 324375"/>
                    <a:gd name="connsiteY1" fmla="*/ 26091 h 479568"/>
                    <a:gd name="connsiteX2" fmla="*/ 0 w 324375"/>
                    <a:gd name="connsiteY2" fmla="*/ 357323 h 479568"/>
                    <a:gd name="connsiteX3" fmla="*/ 53416 w 324375"/>
                    <a:gd name="connsiteY3" fmla="*/ 479568 h 479568"/>
                  </a:gdLst>
                  <a:ahLst/>
                  <a:cxnLst>
                    <a:cxn ang="0">
                      <a:pos x="connsiteX0" y="connsiteY0"/>
                    </a:cxn>
                    <a:cxn ang="0">
                      <a:pos x="connsiteX1" y="connsiteY1"/>
                    </a:cxn>
                    <a:cxn ang="0">
                      <a:pos x="connsiteX2" y="connsiteY2"/>
                    </a:cxn>
                    <a:cxn ang="0">
                      <a:pos x="connsiteX3" y="connsiteY3"/>
                    </a:cxn>
                  </a:cxnLst>
                  <a:rect l="l" t="t" r="r" b="b"/>
                  <a:pathLst>
                    <a:path w="324375" h="479568">
                      <a:moveTo>
                        <a:pt x="324376" y="11581"/>
                      </a:moveTo>
                      <a:cubicBezTo>
                        <a:pt x="290040" y="-7128"/>
                        <a:pt x="243056" y="-3779"/>
                        <a:pt x="191234" y="26091"/>
                      </a:cubicBezTo>
                      <a:cubicBezTo>
                        <a:pt x="85625" y="87054"/>
                        <a:pt x="0" y="235343"/>
                        <a:pt x="0" y="357323"/>
                      </a:cubicBezTo>
                      <a:cubicBezTo>
                        <a:pt x="0" y="416798"/>
                        <a:pt x="20357" y="459052"/>
                        <a:pt x="53416" y="479568"/>
                      </a:cubicBezTo>
                    </a:path>
                  </a:pathLst>
                </a:custGeom>
                <a:noFill/>
                <a:ln w="15740" cap="rnd">
                  <a:solidFill>
                    <a:srgbClr val="373A3A"/>
                  </a:solidFill>
                  <a:prstDash val="solid"/>
                  <a:round/>
                </a:ln>
              </p:spPr>
              <p:txBody>
                <a:bodyPr rtlCol="0" anchor="ctr"/>
                <a:lstStyle/>
                <a:p>
                  <a:endParaRPr lang="en-GB"/>
                </a:p>
              </p:txBody>
            </p:sp>
            <p:sp>
              <p:nvSpPr>
                <p:cNvPr id="34" name="Freeform: Shape 33">
                  <a:extLst>
                    <a:ext uri="{FF2B5EF4-FFF2-40B4-BE49-F238E27FC236}">
                      <a16:creationId xmlns:a16="http://schemas.microsoft.com/office/drawing/2014/main" id="{FBE89B97-1ED0-D34B-3F2C-D76FBDF72AA3}"/>
                    </a:ext>
                  </a:extLst>
                </p:cNvPr>
                <p:cNvSpPr/>
                <p:nvPr/>
              </p:nvSpPr>
              <p:spPr>
                <a:xfrm>
                  <a:off x="3175606" y="2131823"/>
                  <a:ext cx="326501" cy="481143"/>
                </a:xfrm>
                <a:custGeom>
                  <a:avLst/>
                  <a:gdLst>
                    <a:gd name="connsiteX0" fmla="*/ 0 w 326501"/>
                    <a:gd name="connsiteY0" fmla="*/ 468412 h 481143"/>
                    <a:gd name="connsiteX1" fmla="*/ 135267 w 326501"/>
                    <a:gd name="connsiteY1" fmla="*/ 455018 h 481143"/>
                    <a:gd name="connsiteX2" fmla="*/ 326502 w 326501"/>
                    <a:gd name="connsiteY2" fmla="*/ 123840 h 481143"/>
                    <a:gd name="connsiteX3" fmla="*/ 270481 w 326501"/>
                    <a:gd name="connsiteY3" fmla="*/ 0 h 481143"/>
                  </a:gdLst>
                  <a:ahLst/>
                  <a:cxnLst>
                    <a:cxn ang="0">
                      <a:pos x="connsiteX0" y="connsiteY0"/>
                    </a:cxn>
                    <a:cxn ang="0">
                      <a:pos x="connsiteX1" y="connsiteY1"/>
                    </a:cxn>
                    <a:cxn ang="0">
                      <a:pos x="connsiteX2" y="connsiteY2"/>
                    </a:cxn>
                    <a:cxn ang="0">
                      <a:pos x="connsiteX3" y="connsiteY3"/>
                    </a:cxn>
                  </a:cxnLst>
                  <a:rect l="l" t="t" r="r" b="b"/>
                  <a:pathLst>
                    <a:path w="326501" h="481143">
                      <a:moveTo>
                        <a:pt x="0" y="468412"/>
                      </a:moveTo>
                      <a:cubicBezTo>
                        <a:pt x="34654" y="488397"/>
                        <a:pt x="82489" y="485527"/>
                        <a:pt x="135267" y="455018"/>
                      </a:cubicBezTo>
                      <a:cubicBezTo>
                        <a:pt x="240877" y="394108"/>
                        <a:pt x="326502" y="245766"/>
                        <a:pt x="326502" y="123840"/>
                      </a:cubicBezTo>
                      <a:cubicBezTo>
                        <a:pt x="326502" y="62877"/>
                        <a:pt x="305029" y="20038"/>
                        <a:pt x="270481" y="0"/>
                      </a:cubicBezTo>
                    </a:path>
                  </a:pathLst>
                </a:custGeom>
                <a:noFill/>
                <a:ln w="15740" cap="rnd">
                  <a:solidFill>
                    <a:srgbClr val="373A3A"/>
                  </a:solidFill>
                  <a:prstDash val="solid"/>
                  <a:round/>
                </a:ln>
              </p:spPr>
              <p:txBody>
                <a:bodyPr rtlCol="0" anchor="ctr"/>
                <a:lstStyle/>
                <a:p>
                  <a:endParaRPr lang="en-GB"/>
                </a:p>
              </p:txBody>
            </p:sp>
            <p:sp>
              <p:nvSpPr>
                <p:cNvPr id="35" name="Freeform: Shape 34">
                  <a:extLst>
                    <a:ext uri="{FF2B5EF4-FFF2-40B4-BE49-F238E27FC236}">
                      <a16:creationId xmlns:a16="http://schemas.microsoft.com/office/drawing/2014/main" id="{0D32FD6F-0934-A311-86D1-9FF0160C1595}"/>
                    </a:ext>
                  </a:extLst>
                </p:cNvPr>
                <p:cNvSpPr/>
                <p:nvPr/>
              </p:nvSpPr>
              <p:spPr>
                <a:xfrm>
                  <a:off x="3012062" y="2076865"/>
                  <a:ext cx="202661" cy="523422"/>
                </a:xfrm>
                <a:custGeom>
                  <a:avLst/>
                  <a:gdLst>
                    <a:gd name="connsiteX0" fmla="*/ 202662 w 202661"/>
                    <a:gd name="connsiteY0" fmla="*/ 0 h 523422"/>
                    <a:gd name="connsiteX1" fmla="*/ 191234 w 202661"/>
                    <a:gd name="connsiteY1" fmla="*/ 6219 h 523422"/>
                    <a:gd name="connsiteX2" fmla="*/ 179966 w 202661"/>
                    <a:gd name="connsiteY2" fmla="*/ 13128 h 523422"/>
                    <a:gd name="connsiteX3" fmla="*/ 175130 w 202661"/>
                    <a:gd name="connsiteY3" fmla="*/ 16264 h 523422"/>
                    <a:gd name="connsiteX4" fmla="*/ 0 w 202661"/>
                    <a:gd name="connsiteY4" fmla="*/ 337450 h 523422"/>
                    <a:gd name="connsiteX5" fmla="*/ 56020 w 202661"/>
                    <a:gd name="connsiteY5" fmla="*/ 461290 h 523422"/>
                    <a:gd name="connsiteX6" fmla="*/ 163543 w 202661"/>
                    <a:gd name="connsiteY6" fmla="*/ 523423 h 52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61" h="523422">
                      <a:moveTo>
                        <a:pt x="202662" y="0"/>
                      </a:moveTo>
                      <a:cubicBezTo>
                        <a:pt x="198888" y="1913"/>
                        <a:pt x="195061" y="3986"/>
                        <a:pt x="191234" y="6219"/>
                      </a:cubicBezTo>
                      <a:cubicBezTo>
                        <a:pt x="187461" y="8398"/>
                        <a:pt x="183687" y="10736"/>
                        <a:pt x="179966" y="13128"/>
                      </a:cubicBezTo>
                      <a:cubicBezTo>
                        <a:pt x="178319" y="14191"/>
                        <a:pt x="176724" y="15201"/>
                        <a:pt x="175130" y="16264"/>
                      </a:cubicBezTo>
                      <a:cubicBezTo>
                        <a:pt x="76855" y="82170"/>
                        <a:pt x="0" y="221742"/>
                        <a:pt x="0" y="337450"/>
                      </a:cubicBezTo>
                      <a:cubicBezTo>
                        <a:pt x="0" y="398414"/>
                        <a:pt x="21473" y="441253"/>
                        <a:pt x="56020" y="461290"/>
                      </a:cubicBezTo>
                      <a:lnTo>
                        <a:pt x="163543" y="523423"/>
                      </a:lnTo>
                    </a:path>
                  </a:pathLst>
                </a:custGeom>
                <a:noFill/>
                <a:ln w="15740" cap="rnd">
                  <a:solidFill>
                    <a:srgbClr val="373A3A"/>
                  </a:solidFill>
                  <a:prstDash val="solid"/>
                  <a:round/>
                </a:ln>
              </p:spPr>
              <p:txBody>
                <a:bodyPr rtlCol="0" anchor="ctr"/>
                <a:lstStyle/>
                <a:p>
                  <a:endParaRPr lang="en-GB"/>
                </a:p>
              </p:txBody>
            </p:sp>
            <p:sp>
              <p:nvSpPr>
                <p:cNvPr id="36" name="Freeform: Shape 35">
                  <a:extLst>
                    <a:ext uri="{FF2B5EF4-FFF2-40B4-BE49-F238E27FC236}">
                      <a16:creationId xmlns:a16="http://schemas.microsoft.com/office/drawing/2014/main" id="{E99F05BF-FA27-0D89-1878-869878EEA11C}"/>
                    </a:ext>
                  </a:extLst>
                </p:cNvPr>
                <p:cNvSpPr/>
                <p:nvPr/>
              </p:nvSpPr>
              <p:spPr>
                <a:xfrm>
                  <a:off x="3214937" y="2056977"/>
                  <a:ext cx="231150" cy="74898"/>
                </a:xfrm>
                <a:custGeom>
                  <a:avLst/>
                  <a:gdLst>
                    <a:gd name="connsiteX0" fmla="*/ 231150 w 231150"/>
                    <a:gd name="connsiteY0" fmla="*/ 74899 h 74898"/>
                    <a:gd name="connsiteX1" fmla="*/ 123574 w 231150"/>
                    <a:gd name="connsiteY1" fmla="*/ 12713 h 74898"/>
                    <a:gd name="connsiteX2" fmla="*/ 68617 w 231150"/>
                    <a:gd name="connsiteY2" fmla="*/ 117 h 74898"/>
                    <a:gd name="connsiteX3" fmla="*/ 3295 w 231150"/>
                    <a:gd name="connsiteY3" fmla="*/ 18188 h 74898"/>
                    <a:gd name="connsiteX4" fmla="*/ 0 w 231150"/>
                    <a:gd name="connsiteY4" fmla="*/ 19835 h 74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50" h="74898">
                      <a:moveTo>
                        <a:pt x="231150" y="74899"/>
                      </a:moveTo>
                      <a:lnTo>
                        <a:pt x="123574" y="12713"/>
                      </a:lnTo>
                      <a:cubicBezTo>
                        <a:pt x="107789" y="3571"/>
                        <a:pt x="89239" y="-787"/>
                        <a:pt x="68617" y="117"/>
                      </a:cubicBezTo>
                      <a:cubicBezTo>
                        <a:pt x="48526" y="967"/>
                        <a:pt x="26522" y="7026"/>
                        <a:pt x="3295" y="18188"/>
                      </a:cubicBezTo>
                      <a:cubicBezTo>
                        <a:pt x="2179" y="18719"/>
                        <a:pt x="1063" y="19251"/>
                        <a:pt x="0" y="19835"/>
                      </a:cubicBezTo>
                    </a:path>
                  </a:pathLst>
                </a:custGeom>
                <a:noFill/>
                <a:ln w="15740" cap="rnd">
                  <a:solidFill>
                    <a:srgbClr val="373A3A"/>
                  </a:solidFill>
                  <a:prstDash val="solid"/>
                  <a:round/>
                </a:ln>
              </p:spPr>
              <p:txBody>
                <a:bodyPr rtlCol="0" anchor="ctr"/>
                <a:lstStyle/>
                <a:p>
                  <a:endParaRPr lang="en-GB"/>
                </a:p>
              </p:txBody>
            </p:sp>
            <p:sp>
              <p:nvSpPr>
                <p:cNvPr id="37" name="Freeform: Shape 36">
                  <a:extLst>
                    <a:ext uri="{FF2B5EF4-FFF2-40B4-BE49-F238E27FC236}">
                      <a16:creationId xmlns:a16="http://schemas.microsoft.com/office/drawing/2014/main" id="{8FE89FF2-61EF-A9D7-4F19-C2798CC4680E}"/>
                    </a:ext>
                  </a:extLst>
                </p:cNvPr>
                <p:cNvSpPr/>
                <p:nvPr/>
              </p:nvSpPr>
              <p:spPr>
                <a:xfrm>
                  <a:off x="2980066" y="1589691"/>
                  <a:ext cx="351960" cy="522359"/>
                </a:xfrm>
                <a:custGeom>
                  <a:avLst/>
                  <a:gdLst>
                    <a:gd name="connsiteX0" fmla="*/ 262934 w 351960"/>
                    <a:gd name="connsiteY0" fmla="*/ 206435 h 522359"/>
                    <a:gd name="connsiteX1" fmla="*/ 351960 w 351960"/>
                    <a:gd name="connsiteY1" fmla="*/ 419408 h 522359"/>
                    <a:gd name="connsiteX2" fmla="*/ 234871 w 351960"/>
                    <a:gd name="connsiteY2" fmla="*/ 487068 h 522359"/>
                    <a:gd name="connsiteX3" fmla="*/ 234658 w 351960"/>
                    <a:gd name="connsiteY3" fmla="*/ 487174 h 522359"/>
                    <a:gd name="connsiteX4" fmla="*/ 173695 w 351960"/>
                    <a:gd name="connsiteY4" fmla="*/ 522360 h 522359"/>
                    <a:gd name="connsiteX5" fmla="*/ 0 w 351960"/>
                    <a:gd name="connsiteY5" fmla="*/ 102952 h 522359"/>
                    <a:gd name="connsiteX6" fmla="*/ 178319 w 351960"/>
                    <a:gd name="connsiteY6" fmla="*/ 0 h 522359"/>
                    <a:gd name="connsiteX7" fmla="*/ 262934 w 351960"/>
                    <a:gd name="connsiteY7" fmla="*/ 206435 h 5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960" h="522359">
                      <a:moveTo>
                        <a:pt x="262934" y="206435"/>
                      </a:moveTo>
                      <a:lnTo>
                        <a:pt x="351960" y="419408"/>
                      </a:lnTo>
                      <a:lnTo>
                        <a:pt x="234871" y="487068"/>
                      </a:lnTo>
                      <a:lnTo>
                        <a:pt x="234658" y="487174"/>
                      </a:lnTo>
                      <a:lnTo>
                        <a:pt x="173695" y="522360"/>
                      </a:lnTo>
                      <a:lnTo>
                        <a:pt x="0" y="102952"/>
                      </a:lnTo>
                      <a:lnTo>
                        <a:pt x="178319" y="0"/>
                      </a:lnTo>
                      <a:lnTo>
                        <a:pt x="262934" y="206435"/>
                      </a:lnTo>
                      <a:close/>
                    </a:path>
                  </a:pathLst>
                </a:custGeom>
                <a:noFill/>
                <a:ln w="15740" cap="rnd">
                  <a:solidFill>
                    <a:srgbClr val="373A3A"/>
                  </a:solidFill>
                  <a:prstDash val="solid"/>
                  <a:round/>
                </a:ln>
              </p:spPr>
              <p:txBody>
                <a:bodyPr rtlCol="0" anchor="ctr"/>
                <a:lstStyle/>
                <a:p>
                  <a:endParaRPr lang="en-GB"/>
                </a:p>
              </p:txBody>
            </p:sp>
            <p:sp>
              <p:nvSpPr>
                <p:cNvPr id="38" name="Freeform: Shape 37">
                  <a:extLst>
                    <a:ext uri="{FF2B5EF4-FFF2-40B4-BE49-F238E27FC236}">
                      <a16:creationId xmlns:a16="http://schemas.microsoft.com/office/drawing/2014/main" id="{6302163C-D1B2-E3C1-1F11-ECBCD73D2FD6}"/>
                    </a:ext>
                  </a:extLst>
                </p:cNvPr>
                <p:cNvSpPr/>
                <p:nvPr/>
              </p:nvSpPr>
              <p:spPr>
                <a:xfrm>
                  <a:off x="3154345" y="1400317"/>
                  <a:ext cx="346432" cy="711839"/>
                </a:xfrm>
                <a:custGeom>
                  <a:avLst/>
                  <a:gdLst>
                    <a:gd name="connsiteX0" fmla="*/ 0 w 346432"/>
                    <a:gd name="connsiteY0" fmla="*/ 711840 h 711839"/>
                    <a:gd name="connsiteX1" fmla="*/ 178266 w 346432"/>
                    <a:gd name="connsiteY1" fmla="*/ 608516 h 711839"/>
                    <a:gd name="connsiteX2" fmla="*/ 346433 w 346432"/>
                    <a:gd name="connsiteY2" fmla="*/ 0 h 711839"/>
                    <a:gd name="connsiteX3" fmla="*/ 168167 w 346432"/>
                    <a:gd name="connsiteY3" fmla="*/ 103324 h 711839"/>
                    <a:gd name="connsiteX4" fmla="*/ 88761 w 346432"/>
                    <a:gd name="connsiteY4" fmla="*/ 395756 h 711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32" h="711839">
                      <a:moveTo>
                        <a:pt x="0" y="711840"/>
                      </a:moveTo>
                      <a:lnTo>
                        <a:pt x="178266" y="608516"/>
                      </a:lnTo>
                      <a:lnTo>
                        <a:pt x="346433" y="0"/>
                      </a:lnTo>
                      <a:lnTo>
                        <a:pt x="168167" y="103324"/>
                      </a:lnTo>
                      <a:lnTo>
                        <a:pt x="88761" y="395756"/>
                      </a:lnTo>
                    </a:path>
                  </a:pathLst>
                </a:custGeom>
                <a:noFill/>
                <a:ln w="15740" cap="rnd">
                  <a:solidFill>
                    <a:srgbClr val="373A3A"/>
                  </a:solidFill>
                  <a:prstDash val="solid"/>
                  <a:round/>
                </a:ln>
              </p:spPr>
              <p:txBody>
                <a:bodyPr rtlCol="0" anchor="ctr"/>
                <a:lstStyle/>
                <a:p>
                  <a:endParaRPr lang="en-GB"/>
                </a:p>
              </p:txBody>
            </p:sp>
            <p:sp>
              <p:nvSpPr>
                <p:cNvPr id="39" name="Freeform: Shape 38">
                  <a:extLst>
                    <a:ext uri="{FF2B5EF4-FFF2-40B4-BE49-F238E27FC236}">
                      <a16:creationId xmlns:a16="http://schemas.microsoft.com/office/drawing/2014/main" id="{39648C9D-AD5E-456A-7B00-B4874609E2DD}"/>
                    </a:ext>
                  </a:extLst>
                </p:cNvPr>
                <p:cNvSpPr/>
                <p:nvPr/>
              </p:nvSpPr>
              <p:spPr>
                <a:xfrm>
                  <a:off x="3274040" y="2039448"/>
                  <a:ext cx="9567" cy="58465"/>
                </a:xfrm>
                <a:custGeom>
                  <a:avLst/>
                  <a:gdLst>
                    <a:gd name="connsiteX0" fmla="*/ 5474 w 9567"/>
                    <a:gd name="connsiteY0" fmla="*/ 0 h 58465"/>
                    <a:gd name="connsiteX1" fmla="*/ 5528 w 9567"/>
                    <a:gd name="connsiteY1" fmla="*/ 106 h 58465"/>
                    <a:gd name="connsiteX2" fmla="*/ 9514 w 9567"/>
                    <a:gd name="connsiteY2" fmla="*/ 17593 h 58465"/>
                    <a:gd name="connsiteX3" fmla="*/ 9567 w 9567"/>
                    <a:gd name="connsiteY3" fmla="*/ 19931 h 58465"/>
                    <a:gd name="connsiteX4" fmla="*/ 0 w 9567"/>
                    <a:gd name="connsiteY4" fmla="*/ 58465 h 58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7" h="58465">
                      <a:moveTo>
                        <a:pt x="5474" y="0"/>
                      </a:moveTo>
                      <a:cubicBezTo>
                        <a:pt x="5474" y="0"/>
                        <a:pt x="5528" y="53"/>
                        <a:pt x="5528" y="106"/>
                      </a:cubicBezTo>
                      <a:cubicBezTo>
                        <a:pt x="7919" y="4890"/>
                        <a:pt x="9142" y="10683"/>
                        <a:pt x="9514" y="17593"/>
                      </a:cubicBezTo>
                      <a:cubicBezTo>
                        <a:pt x="9514" y="18337"/>
                        <a:pt x="9567" y="19081"/>
                        <a:pt x="9567" y="19931"/>
                      </a:cubicBezTo>
                      <a:cubicBezTo>
                        <a:pt x="9567" y="32315"/>
                        <a:pt x="6006" y="45815"/>
                        <a:pt x="0" y="58465"/>
                      </a:cubicBezTo>
                    </a:path>
                  </a:pathLst>
                </a:custGeom>
                <a:noFill/>
                <a:ln w="15740" cap="rnd">
                  <a:solidFill>
                    <a:srgbClr val="373A3A"/>
                  </a:solidFill>
                  <a:prstDash val="solid"/>
                  <a:round/>
                </a:ln>
              </p:spPr>
              <p:txBody>
                <a:bodyPr rtlCol="0" anchor="ctr"/>
                <a:lstStyle/>
                <a:p>
                  <a:endParaRPr lang="en-GB"/>
                </a:p>
              </p:txBody>
            </p:sp>
            <p:sp>
              <p:nvSpPr>
                <p:cNvPr id="40" name="Freeform: Shape 39">
                  <a:extLst>
                    <a:ext uri="{FF2B5EF4-FFF2-40B4-BE49-F238E27FC236}">
                      <a16:creationId xmlns:a16="http://schemas.microsoft.com/office/drawing/2014/main" id="{789BE8F8-9D0A-0773-C4C2-AA0372034D95}"/>
                    </a:ext>
                  </a:extLst>
                </p:cNvPr>
                <p:cNvSpPr/>
                <p:nvPr/>
              </p:nvSpPr>
              <p:spPr>
                <a:xfrm>
                  <a:off x="3189106" y="2089249"/>
                  <a:ext cx="14456" cy="55701"/>
                </a:xfrm>
                <a:custGeom>
                  <a:avLst/>
                  <a:gdLst>
                    <a:gd name="connsiteX0" fmla="*/ 14457 w 14456"/>
                    <a:gd name="connsiteY0" fmla="*/ 55701 h 55701"/>
                    <a:gd name="connsiteX1" fmla="*/ 0 w 14456"/>
                    <a:gd name="connsiteY1" fmla="*/ 24715 h 55701"/>
                    <a:gd name="connsiteX2" fmla="*/ 3986 w 14456"/>
                    <a:gd name="connsiteY2" fmla="*/ 425 h 55701"/>
                    <a:gd name="connsiteX3" fmla="*/ 4093 w 14456"/>
                    <a:gd name="connsiteY3" fmla="*/ 0 h 55701"/>
                  </a:gdLst>
                  <a:ahLst/>
                  <a:cxnLst>
                    <a:cxn ang="0">
                      <a:pos x="connsiteX0" y="connsiteY0"/>
                    </a:cxn>
                    <a:cxn ang="0">
                      <a:pos x="connsiteX1" y="connsiteY1"/>
                    </a:cxn>
                    <a:cxn ang="0">
                      <a:pos x="connsiteX2" y="connsiteY2"/>
                    </a:cxn>
                    <a:cxn ang="0">
                      <a:pos x="connsiteX3" y="connsiteY3"/>
                    </a:cxn>
                  </a:cxnLst>
                  <a:rect l="l" t="t" r="r" b="b"/>
                  <a:pathLst>
                    <a:path w="14456" h="55701">
                      <a:moveTo>
                        <a:pt x="14457" y="55701"/>
                      </a:moveTo>
                      <a:cubicBezTo>
                        <a:pt x="5528" y="50918"/>
                        <a:pt x="0" y="40182"/>
                        <a:pt x="0" y="24715"/>
                      </a:cubicBezTo>
                      <a:cubicBezTo>
                        <a:pt x="0" y="16849"/>
                        <a:pt x="1382" y="8664"/>
                        <a:pt x="3986" y="425"/>
                      </a:cubicBezTo>
                      <a:cubicBezTo>
                        <a:pt x="4039" y="319"/>
                        <a:pt x="4039" y="159"/>
                        <a:pt x="4093" y="0"/>
                      </a:cubicBezTo>
                    </a:path>
                  </a:pathLst>
                </a:custGeom>
                <a:noFill/>
                <a:ln w="15740" cap="rnd">
                  <a:solidFill>
                    <a:srgbClr val="373A3A"/>
                  </a:solidFill>
                  <a:prstDash val="solid"/>
                  <a:round/>
                </a:ln>
              </p:spPr>
              <p:txBody>
                <a:bodyPr rtlCol="0" anchor="ctr"/>
                <a:lstStyle/>
                <a:p>
                  <a:endParaRPr lang="en-GB"/>
                </a:p>
              </p:txBody>
            </p:sp>
          </p:grpSp>
        </p:grpSp>
      </p:grpSp>
      <p:grpSp>
        <p:nvGrpSpPr>
          <p:cNvPr id="70" name="Group 69">
            <a:extLst>
              <a:ext uri="{FF2B5EF4-FFF2-40B4-BE49-F238E27FC236}">
                <a16:creationId xmlns:a16="http://schemas.microsoft.com/office/drawing/2014/main" id="{E4EDEADE-0AA1-95A1-52E5-31154AC813E5}"/>
              </a:ext>
              <a:ext uri="{C183D7F6-B498-43B3-948B-1728B52AA6E4}">
                <adec:decorative xmlns:adec="http://schemas.microsoft.com/office/drawing/2017/decorative" val="1"/>
              </a:ext>
            </a:extLst>
          </p:cNvPr>
          <p:cNvGrpSpPr/>
          <p:nvPr/>
        </p:nvGrpSpPr>
        <p:grpSpPr>
          <a:xfrm>
            <a:off x="8545768" y="1502674"/>
            <a:ext cx="941509" cy="1194180"/>
            <a:chOff x="8545768" y="1502674"/>
            <a:chExt cx="941509" cy="1194180"/>
          </a:xfrm>
        </p:grpSpPr>
        <p:sp>
          <p:nvSpPr>
            <p:cNvPr id="43" name="Freeform: Shape 42">
              <a:extLst>
                <a:ext uri="{FF2B5EF4-FFF2-40B4-BE49-F238E27FC236}">
                  <a16:creationId xmlns:a16="http://schemas.microsoft.com/office/drawing/2014/main" id="{ED9A44BE-F8BE-B0CD-9A44-4459263BD7CF}"/>
                </a:ext>
              </a:extLst>
            </p:cNvPr>
            <p:cNvSpPr/>
            <p:nvPr/>
          </p:nvSpPr>
          <p:spPr>
            <a:xfrm>
              <a:off x="8621550" y="2116160"/>
              <a:ext cx="865727" cy="580694"/>
            </a:xfrm>
            <a:custGeom>
              <a:avLst/>
              <a:gdLst>
                <a:gd name="connsiteX0" fmla="*/ 862760 w 865727"/>
                <a:gd name="connsiteY0" fmla="*/ 411909 h 580694"/>
                <a:gd name="connsiteX1" fmla="*/ 780451 w 865727"/>
                <a:gd name="connsiteY1" fmla="*/ 267348 h 580694"/>
                <a:gd name="connsiteX2" fmla="*/ 670860 w 865727"/>
                <a:gd name="connsiteY2" fmla="*/ 137758 h 580694"/>
                <a:gd name="connsiteX3" fmla="*/ 385726 w 865727"/>
                <a:gd name="connsiteY3" fmla="*/ 248 h 580694"/>
                <a:gd name="connsiteX4" fmla="*/ 328098 w 865727"/>
                <a:gd name="connsiteY4" fmla="*/ 51113 h 580694"/>
                <a:gd name="connsiteX5" fmla="*/ 370120 w 865727"/>
                <a:gd name="connsiteY5" fmla="*/ 115504 h 580694"/>
                <a:gd name="connsiteX6" fmla="*/ 563176 w 865727"/>
                <a:gd name="connsiteY6" fmla="*/ 247869 h 580694"/>
                <a:gd name="connsiteX7" fmla="*/ 562887 w 865727"/>
                <a:gd name="connsiteY7" fmla="*/ 251800 h 580694"/>
                <a:gd name="connsiteX8" fmla="*/ 562656 w 865727"/>
                <a:gd name="connsiteY8" fmla="*/ 259834 h 580694"/>
                <a:gd name="connsiteX9" fmla="*/ 559997 w 865727"/>
                <a:gd name="connsiteY9" fmla="*/ 272492 h 580694"/>
                <a:gd name="connsiteX10" fmla="*/ 558899 w 865727"/>
                <a:gd name="connsiteY10" fmla="*/ 275383 h 580694"/>
                <a:gd name="connsiteX11" fmla="*/ 548437 w 865727"/>
                <a:gd name="connsiteY11" fmla="*/ 293012 h 580694"/>
                <a:gd name="connsiteX12" fmla="*/ 546876 w 865727"/>
                <a:gd name="connsiteY12" fmla="*/ 295497 h 580694"/>
                <a:gd name="connsiteX13" fmla="*/ 542715 w 865727"/>
                <a:gd name="connsiteY13" fmla="*/ 299312 h 580694"/>
                <a:gd name="connsiteX14" fmla="*/ 533351 w 865727"/>
                <a:gd name="connsiteY14" fmla="*/ 308271 h 580694"/>
                <a:gd name="connsiteX15" fmla="*/ 522600 w 865727"/>
                <a:gd name="connsiteY15" fmla="*/ 316190 h 580694"/>
                <a:gd name="connsiteX16" fmla="*/ 380640 w 865727"/>
                <a:gd name="connsiteY16" fmla="*/ 360466 h 580694"/>
                <a:gd name="connsiteX17" fmla="*/ 220935 w 865727"/>
                <a:gd name="connsiteY17" fmla="*/ 350351 h 580694"/>
                <a:gd name="connsiteX18" fmla="*/ 132614 w 865727"/>
                <a:gd name="connsiteY18" fmla="*/ 326941 h 580694"/>
                <a:gd name="connsiteX19" fmla="*/ 47473 w 865727"/>
                <a:gd name="connsiteY19" fmla="*/ 317924 h 580694"/>
                <a:gd name="connsiteX20" fmla="*/ 7532 w 865727"/>
                <a:gd name="connsiteY20" fmla="*/ 394395 h 580694"/>
                <a:gd name="connsiteX21" fmla="*/ 18168 w 865727"/>
                <a:gd name="connsiteY21" fmla="*/ 413990 h 580694"/>
                <a:gd name="connsiteX22" fmla="*/ 52906 w 865727"/>
                <a:gd name="connsiteY22" fmla="*/ 464566 h 580694"/>
                <a:gd name="connsiteX23" fmla="*/ 147816 w 865727"/>
                <a:gd name="connsiteY23" fmla="*/ 522136 h 580694"/>
                <a:gd name="connsiteX24" fmla="*/ 383934 w 865727"/>
                <a:gd name="connsiteY24" fmla="*/ 578724 h 580694"/>
                <a:gd name="connsiteX25" fmla="*/ 611382 w 865727"/>
                <a:gd name="connsiteY25" fmla="*/ 561904 h 580694"/>
                <a:gd name="connsiteX26" fmla="*/ 715194 w 865727"/>
                <a:gd name="connsiteY26" fmla="*/ 531442 h 580694"/>
                <a:gd name="connsiteX27" fmla="*/ 767388 w 865727"/>
                <a:gd name="connsiteY27" fmla="*/ 509015 h 580694"/>
                <a:gd name="connsiteX28" fmla="*/ 862876 w 865727"/>
                <a:gd name="connsiteY28" fmla="*/ 411851 h 58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65727" h="580694">
                  <a:moveTo>
                    <a:pt x="862760" y="411909"/>
                  </a:moveTo>
                  <a:cubicBezTo>
                    <a:pt x="847847" y="360639"/>
                    <a:pt x="810797" y="310930"/>
                    <a:pt x="780451" y="267348"/>
                  </a:cubicBezTo>
                  <a:cubicBezTo>
                    <a:pt x="748025" y="220760"/>
                    <a:pt x="712419" y="176484"/>
                    <a:pt x="670860" y="137758"/>
                  </a:cubicBezTo>
                  <a:cubicBezTo>
                    <a:pt x="589938" y="62385"/>
                    <a:pt x="496184" y="12502"/>
                    <a:pt x="385726" y="248"/>
                  </a:cubicBezTo>
                  <a:cubicBezTo>
                    <a:pt x="357115" y="-2931"/>
                    <a:pt x="331220" y="24987"/>
                    <a:pt x="328098" y="51113"/>
                  </a:cubicBezTo>
                  <a:cubicBezTo>
                    <a:pt x="324457" y="81864"/>
                    <a:pt x="342086" y="104695"/>
                    <a:pt x="370120" y="115504"/>
                  </a:cubicBezTo>
                  <a:cubicBezTo>
                    <a:pt x="444741" y="144231"/>
                    <a:pt x="508554" y="191282"/>
                    <a:pt x="563176" y="247869"/>
                  </a:cubicBezTo>
                  <a:cubicBezTo>
                    <a:pt x="563061" y="249199"/>
                    <a:pt x="562945" y="250470"/>
                    <a:pt x="562887" y="251800"/>
                  </a:cubicBezTo>
                  <a:cubicBezTo>
                    <a:pt x="562887" y="252551"/>
                    <a:pt x="562656" y="256828"/>
                    <a:pt x="562656" y="259834"/>
                  </a:cubicBezTo>
                  <a:cubicBezTo>
                    <a:pt x="561789" y="263475"/>
                    <a:pt x="560344" y="271221"/>
                    <a:pt x="559997" y="272492"/>
                  </a:cubicBezTo>
                  <a:cubicBezTo>
                    <a:pt x="558725" y="277001"/>
                    <a:pt x="555026" y="282781"/>
                    <a:pt x="558899" y="275383"/>
                  </a:cubicBezTo>
                  <a:cubicBezTo>
                    <a:pt x="555720" y="281452"/>
                    <a:pt x="552367" y="287405"/>
                    <a:pt x="548437" y="293012"/>
                  </a:cubicBezTo>
                  <a:cubicBezTo>
                    <a:pt x="547570" y="294226"/>
                    <a:pt x="547107" y="295035"/>
                    <a:pt x="546876" y="295497"/>
                  </a:cubicBezTo>
                  <a:cubicBezTo>
                    <a:pt x="545836" y="296422"/>
                    <a:pt x="544506" y="297636"/>
                    <a:pt x="542715" y="299312"/>
                  </a:cubicBezTo>
                  <a:cubicBezTo>
                    <a:pt x="539535" y="302260"/>
                    <a:pt x="536472" y="305324"/>
                    <a:pt x="533351" y="308271"/>
                  </a:cubicBezTo>
                  <a:cubicBezTo>
                    <a:pt x="532773" y="308503"/>
                    <a:pt x="524912" y="314687"/>
                    <a:pt x="522600" y="316190"/>
                  </a:cubicBezTo>
                  <a:cubicBezTo>
                    <a:pt x="480867" y="343126"/>
                    <a:pt x="427054" y="357229"/>
                    <a:pt x="380640" y="360466"/>
                  </a:cubicBezTo>
                  <a:cubicBezTo>
                    <a:pt x="325382" y="364339"/>
                    <a:pt x="271800" y="361275"/>
                    <a:pt x="220935" y="350351"/>
                  </a:cubicBezTo>
                  <a:cubicBezTo>
                    <a:pt x="191167" y="343993"/>
                    <a:pt x="161804" y="335554"/>
                    <a:pt x="132614" y="326941"/>
                  </a:cubicBezTo>
                  <a:cubicBezTo>
                    <a:pt x="103945" y="318502"/>
                    <a:pt x="75565" y="310295"/>
                    <a:pt x="47473" y="317924"/>
                  </a:cubicBezTo>
                  <a:cubicBezTo>
                    <a:pt x="5452" y="317809"/>
                    <a:pt x="-10964" y="362778"/>
                    <a:pt x="7532" y="394395"/>
                  </a:cubicBezTo>
                  <a:cubicBezTo>
                    <a:pt x="10133" y="401563"/>
                    <a:pt x="13775" y="408094"/>
                    <a:pt x="18168" y="413990"/>
                  </a:cubicBezTo>
                  <a:cubicBezTo>
                    <a:pt x="25451" y="433122"/>
                    <a:pt x="38572" y="450809"/>
                    <a:pt x="52906" y="464566"/>
                  </a:cubicBezTo>
                  <a:cubicBezTo>
                    <a:pt x="79495" y="489999"/>
                    <a:pt x="114580" y="507339"/>
                    <a:pt x="147816" y="522136"/>
                  </a:cubicBezTo>
                  <a:cubicBezTo>
                    <a:pt x="221917" y="555025"/>
                    <a:pt x="303244" y="572770"/>
                    <a:pt x="383934" y="578724"/>
                  </a:cubicBezTo>
                  <a:cubicBezTo>
                    <a:pt x="459885" y="584330"/>
                    <a:pt x="536992" y="577741"/>
                    <a:pt x="611382" y="561904"/>
                  </a:cubicBezTo>
                  <a:cubicBezTo>
                    <a:pt x="646641" y="554389"/>
                    <a:pt x="681553" y="544448"/>
                    <a:pt x="715194" y="531442"/>
                  </a:cubicBezTo>
                  <a:cubicBezTo>
                    <a:pt x="732476" y="524737"/>
                    <a:pt x="750568" y="517801"/>
                    <a:pt x="767388" y="509015"/>
                  </a:cubicBezTo>
                  <a:cubicBezTo>
                    <a:pt x="818773" y="522021"/>
                    <a:pt x="879696" y="469653"/>
                    <a:pt x="862876" y="411851"/>
                  </a:cubicBezTo>
                  <a:close/>
                </a:path>
              </a:pathLst>
            </a:custGeom>
            <a:noFill/>
            <a:ln w="5750" cap="flat">
              <a:noFill/>
              <a:prstDash val="solid"/>
              <a:miter/>
            </a:ln>
          </p:spPr>
          <p:txBody>
            <a:bodyPr rtlCol="0" anchor="ctr"/>
            <a:lstStyle/>
            <a:p>
              <a:endParaRPr lang="en-GB"/>
            </a:p>
          </p:txBody>
        </p:sp>
        <p:grpSp>
          <p:nvGrpSpPr>
            <p:cNvPr id="44" name="Graphic 10">
              <a:extLst>
                <a:ext uri="{FF2B5EF4-FFF2-40B4-BE49-F238E27FC236}">
                  <a16:creationId xmlns:a16="http://schemas.microsoft.com/office/drawing/2014/main" id="{32A96745-995F-00C4-E760-ED28D560A43A}"/>
                </a:ext>
                <a:ext uri="{C183D7F6-B498-43B3-948B-1728B52AA6E4}">
                  <adec:decorative xmlns:adec="http://schemas.microsoft.com/office/drawing/2017/decorative" val="1"/>
                </a:ext>
              </a:extLst>
            </p:cNvPr>
            <p:cNvGrpSpPr/>
            <p:nvPr/>
          </p:nvGrpSpPr>
          <p:grpSpPr>
            <a:xfrm>
              <a:off x="8545768" y="1502674"/>
              <a:ext cx="722679" cy="1136662"/>
              <a:chOff x="8545768" y="1502674"/>
              <a:chExt cx="722679" cy="1136662"/>
            </a:xfrm>
          </p:grpSpPr>
          <p:grpSp>
            <p:nvGrpSpPr>
              <p:cNvPr id="45" name="Graphic 10">
                <a:extLst>
                  <a:ext uri="{FF2B5EF4-FFF2-40B4-BE49-F238E27FC236}">
                    <a16:creationId xmlns:a16="http://schemas.microsoft.com/office/drawing/2014/main" id="{A6ECE251-021C-DB88-6EE5-13AACFBD1355}"/>
                  </a:ext>
                  <a:ext uri="{C183D7F6-B498-43B3-948B-1728B52AA6E4}">
                    <adec:decorative xmlns:adec="http://schemas.microsoft.com/office/drawing/2017/decorative" val="1"/>
                  </a:ext>
                </a:extLst>
              </p:cNvPr>
              <p:cNvGrpSpPr/>
              <p:nvPr/>
            </p:nvGrpSpPr>
            <p:grpSpPr>
              <a:xfrm>
                <a:off x="8545768" y="1502674"/>
                <a:ext cx="722621" cy="1136604"/>
                <a:chOff x="8545768" y="1502674"/>
                <a:chExt cx="722621" cy="1136604"/>
              </a:xfrm>
            </p:grpSpPr>
            <p:sp>
              <p:nvSpPr>
                <p:cNvPr id="46" name="Freeform: Shape 45">
                  <a:extLst>
                    <a:ext uri="{FF2B5EF4-FFF2-40B4-BE49-F238E27FC236}">
                      <a16:creationId xmlns:a16="http://schemas.microsoft.com/office/drawing/2014/main" id="{208873A5-043A-7EA5-3FAB-D5A887F76BDD}"/>
                    </a:ext>
                  </a:extLst>
                </p:cNvPr>
                <p:cNvSpPr/>
                <p:nvPr/>
              </p:nvSpPr>
              <p:spPr>
                <a:xfrm>
                  <a:off x="9118081" y="2202358"/>
                  <a:ext cx="150308" cy="436919"/>
                </a:xfrm>
                <a:custGeom>
                  <a:avLst/>
                  <a:gdLst>
                    <a:gd name="connsiteX0" fmla="*/ 99071 w 150308"/>
                    <a:gd name="connsiteY0" fmla="*/ 109071 h 436919"/>
                    <a:gd name="connsiteX1" fmla="*/ 90806 w 150308"/>
                    <a:gd name="connsiteY1" fmla="*/ 436920 h 436919"/>
                    <a:gd name="connsiteX2" fmla="*/ 59189 w 150308"/>
                    <a:gd name="connsiteY2" fmla="*/ 254210 h 436919"/>
                    <a:gd name="connsiteX3" fmla="*/ 22716 w 150308"/>
                    <a:gd name="connsiteY3" fmla="*/ 210166 h 436919"/>
                    <a:gd name="connsiteX4" fmla="*/ 0 w 150308"/>
                    <a:gd name="connsiteY4" fmla="*/ 192074 h 436919"/>
                    <a:gd name="connsiteX5" fmla="*/ 0 w 150308"/>
                    <a:gd name="connsiteY5" fmla="*/ 0 h 436919"/>
                    <a:gd name="connsiteX6" fmla="*/ 99129 w 150308"/>
                    <a:gd name="connsiteY6" fmla="*/ 109129 h 43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08" h="436919">
                      <a:moveTo>
                        <a:pt x="99071" y="109071"/>
                      </a:moveTo>
                      <a:cubicBezTo>
                        <a:pt x="166699" y="219298"/>
                        <a:pt x="170803" y="351432"/>
                        <a:pt x="90806" y="436920"/>
                      </a:cubicBezTo>
                      <a:cubicBezTo>
                        <a:pt x="90806" y="436920"/>
                        <a:pt x="110747" y="337849"/>
                        <a:pt x="59189" y="254210"/>
                      </a:cubicBezTo>
                      <a:cubicBezTo>
                        <a:pt x="49651" y="238777"/>
                        <a:pt x="37686" y="223864"/>
                        <a:pt x="22716" y="210166"/>
                      </a:cubicBezTo>
                      <a:cubicBezTo>
                        <a:pt x="15780" y="203807"/>
                        <a:pt x="8208" y="197738"/>
                        <a:pt x="0" y="192074"/>
                      </a:cubicBezTo>
                      <a:lnTo>
                        <a:pt x="0" y="0"/>
                      </a:lnTo>
                      <a:cubicBezTo>
                        <a:pt x="40923" y="31097"/>
                        <a:pt x="74275" y="68668"/>
                        <a:pt x="99129" y="109129"/>
                      </a:cubicBezTo>
                      <a:close/>
                    </a:path>
                  </a:pathLst>
                </a:custGeom>
                <a:solidFill>
                  <a:srgbClr val="DAE0E5"/>
                </a:solidFill>
                <a:ln w="575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F04E9850-5194-23E4-F922-430D79682B05}"/>
                    </a:ext>
                  </a:extLst>
                </p:cNvPr>
                <p:cNvSpPr/>
                <p:nvPr/>
              </p:nvSpPr>
              <p:spPr>
                <a:xfrm>
                  <a:off x="9165536" y="1944670"/>
                  <a:ext cx="93092" cy="304853"/>
                </a:xfrm>
                <a:custGeom>
                  <a:avLst/>
                  <a:gdLst>
                    <a:gd name="connsiteX0" fmla="*/ 0 w 93092"/>
                    <a:gd name="connsiteY0" fmla="*/ 68 h 304853"/>
                    <a:gd name="connsiteX1" fmla="*/ 50692 w 93092"/>
                    <a:gd name="connsiteY1" fmla="*/ 304854 h 304853"/>
                    <a:gd name="connsiteX2" fmla="*/ 0 w 93092"/>
                    <a:gd name="connsiteY2" fmla="*/ 68 h 304853"/>
                  </a:gdLst>
                  <a:ahLst/>
                  <a:cxnLst>
                    <a:cxn ang="0">
                      <a:pos x="connsiteX0" y="connsiteY0"/>
                    </a:cxn>
                    <a:cxn ang="0">
                      <a:pos x="connsiteX1" y="connsiteY1"/>
                    </a:cxn>
                    <a:cxn ang="0">
                      <a:pos x="connsiteX2" y="connsiteY2"/>
                    </a:cxn>
                  </a:cxnLst>
                  <a:rect l="l" t="t" r="r" b="b"/>
                  <a:pathLst>
                    <a:path w="93092" h="304853">
                      <a:moveTo>
                        <a:pt x="0" y="68"/>
                      </a:moveTo>
                      <a:cubicBezTo>
                        <a:pt x="98378" y="-3285"/>
                        <a:pt x="124504" y="118098"/>
                        <a:pt x="50692" y="304854"/>
                      </a:cubicBezTo>
                      <a:cubicBezTo>
                        <a:pt x="46588" y="199771"/>
                        <a:pt x="29247" y="97058"/>
                        <a:pt x="0" y="68"/>
                      </a:cubicBezTo>
                      <a:close/>
                    </a:path>
                  </a:pathLst>
                </a:custGeom>
                <a:solidFill>
                  <a:srgbClr val="DAE0E5"/>
                </a:solidFill>
                <a:ln w="575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436771FB-FE3C-71C7-178E-C18D6F35AEF6}"/>
                    </a:ext>
                  </a:extLst>
                </p:cNvPr>
                <p:cNvSpPr/>
                <p:nvPr/>
              </p:nvSpPr>
              <p:spPr>
                <a:xfrm>
                  <a:off x="8600578" y="1679372"/>
                  <a:ext cx="616645" cy="792658"/>
                </a:xfrm>
                <a:custGeom>
                  <a:avLst/>
                  <a:gdLst>
                    <a:gd name="connsiteX0" fmla="*/ 365197 w 616645"/>
                    <a:gd name="connsiteY0" fmla="*/ 379639 h 792658"/>
                    <a:gd name="connsiteX1" fmla="*/ 483748 w 616645"/>
                    <a:gd name="connsiteY1" fmla="*/ 362299 h 792658"/>
                    <a:gd name="connsiteX2" fmla="*/ 478603 w 616645"/>
                    <a:gd name="connsiteY2" fmla="*/ 217622 h 792658"/>
                    <a:gd name="connsiteX3" fmla="*/ 441379 w 616645"/>
                    <a:gd name="connsiteY3" fmla="*/ 195600 h 792658"/>
                    <a:gd name="connsiteX4" fmla="*/ 354099 w 616645"/>
                    <a:gd name="connsiteY4" fmla="*/ 229413 h 792658"/>
                    <a:gd name="connsiteX5" fmla="*/ 359244 w 616645"/>
                    <a:gd name="connsiteY5" fmla="*/ 374148 h 792658"/>
                    <a:gd name="connsiteX6" fmla="*/ 365255 w 616645"/>
                    <a:gd name="connsiteY6" fmla="*/ 379639 h 792658"/>
                    <a:gd name="connsiteX7" fmla="*/ 615650 w 616645"/>
                    <a:gd name="connsiteY7" fmla="*/ 570210 h 792658"/>
                    <a:gd name="connsiteX8" fmla="*/ 616575 w 616645"/>
                    <a:gd name="connsiteY8" fmla="*/ 632057 h 792658"/>
                    <a:gd name="connsiteX9" fmla="*/ 517446 w 616645"/>
                    <a:gd name="connsiteY9" fmla="*/ 522928 h 792658"/>
                    <a:gd name="connsiteX10" fmla="*/ 517446 w 616645"/>
                    <a:gd name="connsiteY10" fmla="*/ 715002 h 792658"/>
                    <a:gd name="connsiteX11" fmla="*/ 540162 w 616645"/>
                    <a:gd name="connsiteY11" fmla="*/ 733094 h 792658"/>
                    <a:gd name="connsiteX12" fmla="*/ 526347 w 616645"/>
                    <a:gd name="connsiteY12" fmla="*/ 741417 h 792658"/>
                    <a:gd name="connsiteX13" fmla="*/ 90294 w 616645"/>
                    <a:gd name="connsiteY13" fmla="*/ 741417 h 792658"/>
                    <a:gd name="connsiteX14" fmla="*/ 74341 w 616645"/>
                    <a:gd name="connsiteY14" fmla="*/ 731649 h 792658"/>
                    <a:gd name="connsiteX15" fmla="*/ 95554 w 616645"/>
                    <a:gd name="connsiteY15" fmla="*/ 714944 h 792658"/>
                    <a:gd name="connsiteX16" fmla="*/ 95554 w 616645"/>
                    <a:gd name="connsiteY16" fmla="*/ 522871 h 792658"/>
                    <a:gd name="connsiteX17" fmla="*/ 9 w 616645"/>
                    <a:gd name="connsiteY17" fmla="*/ 626277 h 792658"/>
                    <a:gd name="connsiteX18" fmla="*/ 702 w 616645"/>
                    <a:gd name="connsiteY18" fmla="*/ 578533 h 792658"/>
                    <a:gd name="connsiteX19" fmla="*/ 51625 w 616645"/>
                    <a:gd name="connsiteY19" fmla="*/ 265539 h 792658"/>
                    <a:gd name="connsiteX20" fmla="*/ 169655 w 616645"/>
                    <a:gd name="connsiteY20" fmla="*/ 867 h 792658"/>
                    <a:gd name="connsiteX21" fmla="*/ 204683 w 616645"/>
                    <a:gd name="connsiteY21" fmla="*/ 86297 h 792658"/>
                    <a:gd name="connsiteX22" fmla="*/ 411843 w 616645"/>
                    <a:gd name="connsiteY22" fmla="*/ 86297 h 792658"/>
                    <a:gd name="connsiteX23" fmla="*/ 446408 w 616645"/>
                    <a:gd name="connsiteY23" fmla="*/ 0 h 792658"/>
                    <a:gd name="connsiteX24" fmla="*/ 564901 w 616645"/>
                    <a:gd name="connsiteY24" fmla="*/ 265366 h 792658"/>
                    <a:gd name="connsiteX25" fmla="*/ 615592 w 616645"/>
                    <a:gd name="connsiteY25" fmla="*/ 570152 h 79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6645" h="792658">
                      <a:moveTo>
                        <a:pt x="365197" y="379639"/>
                      </a:moveTo>
                      <a:cubicBezTo>
                        <a:pt x="401323" y="409696"/>
                        <a:pt x="452535" y="403222"/>
                        <a:pt x="483748" y="362299"/>
                      </a:cubicBezTo>
                      <a:cubicBezTo>
                        <a:pt x="516694" y="319063"/>
                        <a:pt x="514382" y="254268"/>
                        <a:pt x="478603" y="217622"/>
                      </a:cubicBezTo>
                      <a:cubicBezTo>
                        <a:pt x="467621" y="206408"/>
                        <a:pt x="454847" y="199068"/>
                        <a:pt x="441379" y="195600"/>
                      </a:cubicBezTo>
                      <a:cubicBezTo>
                        <a:pt x="410860" y="187681"/>
                        <a:pt x="376931" y="199414"/>
                        <a:pt x="354099" y="229413"/>
                      </a:cubicBezTo>
                      <a:cubicBezTo>
                        <a:pt x="321153" y="272649"/>
                        <a:pt x="323580" y="337271"/>
                        <a:pt x="359244" y="374148"/>
                      </a:cubicBezTo>
                      <a:cubicBezTo>
                        <a:pt x="361209" y="376171"/>
                        <a:pt x="363174" y="377963"/>
                        <a:pt x="365255" y="379639"/>
                      </a:cubicBezTo>
                      <a:close/>
                      <a:moveTo>
                        <a:pt x="615650" y="570210"/>
                      </a:moveTo>
                      <a:cubicBezTo>
                        <a:pt x="616459" y="590787"/>
                        <a:pt x="616806" y="611422"/>
                        <a:pt x="616575" y="632057"/>
                      </a:cubicBezTo>
                      <a:cubicBezTo>
                        <a:pt x="591720" y="591596"/>
                        <a:pt x="558369" y="554025"/>
                        <a:pt x="517446" y="522928"/>
                      </a:cubicBezTo>
                      <a:lnTo>
                        <a:pt x="517446" y="715002"/>
                      </a:lnTo>
                      <a:cubicBezTo>
                        <a:pt x="525654" y="720724"/>
                        <a:pt x="533226" y="726794"/>
                        <a:pt x="540162" y="733094"/>
                      </a:cubicBezTo>
                      <a:cubicBezTo>
                        <a:pt x="535711" y="735926"/>
                        <a:pt x="531145" y="738701"/>
                        <a:pt x="526347" y="741417"/>
                      </a:cubicBezTo>
                      <a:cubicBezTo>
                        <a:pt x="406120" y="809912"/>
                        <a:pt x="210752" y="809565"/>
                        <a:pt x="90294" y="741417"/>
                      </a:cubicBezTo>
                      <a:cubicBezTo>
                        <a:pt x="84745" y="738238"/>
                        <a:pt x="79428" y="735001"/>
                        <a:pt x="74341" y="731649"/>
                      </a:cubicBezTo>
                      <a:cubicBezTo>
                        <a:pt x="80815" y="725811"/>
                        <a:pt x="87924" y="720204"/>
                        <a:pt x="95554" y="714944"/>
                      </a:cubicBezTo>
                      <a:lnTo>
                        <a:pt x="95554" y="522871"/>
                      </a:lnTo>
                      <a:cubicBezTo>
                        <a:pt x="56596" y="552523"/>
                        <a:pt x="24459" y="587955"/>
                        <a:pt x="9" y="626277"/>
                      </a:cubicBezTo>
                      <a:cubicBezTo>
                        <a:pt x="-49" y="610266"/>
                        <a:pt x="182" y="594429"/>
                        <a:pt x="702" y="578533"/>
                      </a:cubicBezTo>
                      <a:cubicBezTo>
                        <a:pt x="4228" y="470503"/>
                        <a:pt x="21626" y="365073"/>
                        <a:pt x="51625" y="265539"/>
                      </a:cubicBezTo>
                      <a:cubicBezTo>
                        <a:pt x="80063" y="171092"/>
                        <a:pt x="119773" y="81904"/>
                        <a:pt x="169655" y="867"/>
                      </a:cubicBezTo>
                      <a:cubicBezTo>
                        <a:pt x="152199" y="29825"/>
                        <a:pt x="163933" y="63177"/>
                        <a:pt x="204683" y="86297"/>
                      </a:cubicBezTo>
                      <a:cubicBezTo>
                        <a:pt x="261906" y="118666"/>
                        <a:pt x="354620" y="118666"/>
                        <a:pt x="411843" y="86297"/>
                      </a:cubicBezTo>
                      <a:cubicBezTo>
                        <a:pt x="453055" y="62946"/>
                        <a:pt x="464558" y="29190"/>
                        <a:pt x="446408" y="0"/>
                      </a:cubicBezTo>
                      <a:cubicBezTo>
                        <a:pt x="496522" y="81211"/>
                        <a:pt x="536405" y="170629"/>
                        <a:pt x="564901" y="265366"/>
                      </a:cubicBezTo>
                      <a:cubicBezTo>
                        <a:pt x="594148" y="362414"/>
                        <a:pt x="611431" y="465069"/>
                        <a:pt x="615592" y="570152"/>
                      </a:cubicBezTo>
                      <a:close/>
                    </a:path>
                  </a:pathLst>
                </a:custGeom>
                <a:solidFill>
                  <a:srgbClr val="FFFFFF"/>
                </a:solidFill>
                <a:ln w="57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BF5A21AE-A7C8-1D02-62C5-B309547B97C9}"/>
                    </a:ext>
                  </a:extLst>
                </p:cNvPr>
                <p:cNvSpPr/>
                <p:nvPr/>
              </p:nvSpPr>
              <p:spPr>
                <a:xfrm>
                  <a:off x="8638388" y="2411137"/>
                  <a:ext cx="538881" cy="135789"/>
                </a:xfrm>
                <a:custGeom>
                  <a:avLst/>
                  <a:gdLst>
                    <a:gd name="connsiteX0" fmla="*/ 538881 w 538881"/>
                    <a:gd name="connsiteY0" fmla="*/ 45432 h 135789"/>
                    <a:gd name="connsiteX1" fmla="*/ 487034 w 538881"/>
                    <a:gd name="connsiteY1" fmla="*/ 84679 h 135789"/>
                    <a:gd name="connsiteX2" fmla="*/ 54044 w 538881"/>
                    <a:gd name="connsiteY2" fmla="*/ 84679 h 135789"/>
                    <a:gd name="connsiteX3" fmla="*/ 0 w 538881"/>
                    <a:gd name="connsiteY3" fmla="*/ 43120 h 135789"/>
                    <a:gd name="connsiteX4" fmla="*/ 36588 w 538881"/>
                    <a:gd name="connsiteY4" fmla="*/ 0 h 135789"/>
                    <a:gd name="connsiteX5" fmla="*/ 52541 w 538881"/>
                    <a:gd name="connsiteY5" fmla="*/ 9768 h 135789"/>
                    <a:gd name="connsiteX6" fmla="*/ 488594 w 538881"/>
                    <a:gd name="connsiteY6" fmla="*/ 9768 h 135789"/>
                    <a:gd name="connsiteX7" fmla="*/ 502409 w 538881"/>
                    <a:gd name="connsiteY7" fmla="*/ 1445 h 135789"/>
                    <a:gd name="connsiteX8" fmla="*/ 538881 w 538881"/>
                    <a:gd name="connsiteY8" fmla="*/ 45490 h 13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881" h="135789">
                      <a:moveTo>
                        <a:pt x="538881" y="45432"/>
                      </a:moveTo>
                      <a:cubicBezTo>
                        <a:pt x="525240" y="59478"/>
                        <a:pt x="508015" y="72772"/>
                        <a:pt x="487034" y="84679"/>
                      </a:cubicBezTo>
                      <a:cubicBezTo>
                        <a:pt x="367501" y="152827"/>
                        <a:pt x="173635" y="152827"/>
                        <a:pt x="54044" y="84679"/>
                      </a:cubicBezTo>
                      <a:cubicBezTo>
                        <a:pt x="31964" y="72078"/>
                        <a:pt x="13930" y="58033"/>
                        <a:pt x="0" y="43120"/>
                      </a:cubicBezTo>
                      <a:cubicBezTo>
                        <a:pt x="9653" y="27976"/>
                        <a:pt x="21618" y="13352"/>
                        <a:pt x="36588" y="0"/>
                      </a:cubicBezTo>
                      <a:cubicBezTo>
                        <a:pt x="41675" y="3352"/>
                        <a:pt x="46992" y="6589"/>
                        <a:pt x="52541" y="9768"/>
                      </a:cubicBezTo>
                      <a:cubicBezTo>
                        <a:pt x="172999" y="77916"/>
                        <a:pt x="368368" y="78263"/>
                        <a:pt x="488594" y="9768"/>
                      </a:cubicBezTo>
                      <a:cubicBezTo>
                        <a:pt x="493392" y="7052"/>
                        <a:pt x="497958" y="4277"/>
                        <a:pt x="502409" y="1445"/>
                      </a:cubicBezTo>
                      <a:cubicBezTo>
                        <a:pt x="517437" y="15144"/>
                        <a:pt x="529344" y="30057"/>
                        <a:pt x="538881" y="45490"/>
                      </a:cubicBezTo>
                      <a:close/>
                    </a:path>
                  </a:pathLst>
                </a:custGeom>
                <a:solidFill>
                  <a:srgbClr val="373A3A"/>
                </a:solidFill>
                <a:ln w="575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63A7E8DA-E612-7640-3098-19831219473B}"/>
                    </a:ext>
                  </a:extLst>
                </p:cNvPr>
                <p:cNvSpPr/>
                <p:nvPr/>
              </p:nvSpPr>
              <p:spPr>
                <a:xfrm>
                  <a:off x="8965775" y="1875030"/>
                  <a:ext cx="141848" cy="202931"/>
                </a:xfrm>
                <a:custGeom>
                  <a:avLst/>
                  <a:gdLst>
                    <a:gd name="connsiteX0" fmla="*/ 113406 w 141848"/>
                    <a:gd name="connsiteY0" fmla="*/ 22022 h 202931"/>
                    <a:gd name="connsiteX1" fmla="*/ 118550 w 141848"/>
                    <a:gd name="connsiteY1" fmla="*/ 166699 h 202931"/>
                    <a:gd name="connsiteX2" fmla="*/ 0 w 141848"/>
                    <a:gd name="connsiteY2" fmla="*/ 184039 h 202931"/>
                    <a:gd name="connsiteX3" fmla="*/ 87222 w 141848"/>
                    <a:gd name="connsiteY3" fmla="*/ 150226 h 202931"/>
                    <a:gd name="connsiteX4" fmla="*/ 82020 w 141848"/>
                    <a:gd name="connsiteY4" fmla="*/ 5549 h 202931"/>
                    <a:gd name="connsiteX5" fmla="*/ 76124 w 141848"/>
                    <a:gd name="connsiteY5" fmla="*/ 0 h 202931"/>
                    <a:gd name="connsiteX6" fmla="*/ 113348 w 141848"/>
                    <a:gd name="connsiteY6" fmla="*/ 22022 h 20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848" h="202931">
                      <a:moveTo>
                        <a:pt x="113406" y="22022"/>
                      </a:moveTo>
                      <a:cubicBezTo>
                        <a:pt x="149185" y="58668"/>
                        <a:pt x="151555" y="123464"/>
                        <a:pt x="118550" y="166699"/>
                      </a:cubicBezTo>
                      <a:cubicBezTo>
                        <a:pt x="87338" y="207622"/>
                        <a:pt x="35721" y="214558"/>
                        <a:pt x="0" y="184039"/>
                      </a:cubicBezTo>
                      <a:cubicBezTo>
                        <a:pt x="30461" y="191900"/>
                        <a:pt x="64333" y="180224"/>
                        <a:pt x="87222" y="150226"/>
                      </a:cubicBezTo>
                      <a:cubicBezTo>
                        <a:pt x="120169" y="107048"/>
                        <a:pt x="117683" y="42368"/>
                        <a:pt x="82020" y="5549"/>
                      </a:cubicBezTo>
                      <a:cubicBezTo>
                        <a:pt x="80113" y="3584"/>
                        <a:pt x="78147" y="1734"/>
                        <a:pt x="76124" y="0"/>
                      </a:cubicBezTo>
                      <a:cubicBezTo>
                        <a:pt x="89592" y="3526"/>
                        <a:pt x="102366" y="10809"/>
                        <a:pt x="113348" y="22022"/>
                      </a:cubicBezTo>
                      <a:close/>
                    </a:path>
                  </a:pathLst>
                </a:custGeom>
                <a:solidFill>
                  <a:srgbClr val="C2C7CC"/>
                </a:solidFill>
                <a:ln w="57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1F32EFDC-C71E-9BAE-D508-3893AC7E904A}"/>
                    </a:ext>
                  </a:extLst>
                </p:cNvPr>
                <p:cNvSpPr/>
                <p:nvPr/>
              </p:nvSpPr>
              <p:spPr>
                <a:xfrm>
                  <a:off x="8931384" y="1872590"/>
                  <a:ext cx="144821" cy="188826"/>
                </a:xfrm>
                <a:custGeom>
                  <a:avLst/>
                  <a:gdLst>
                    <a:gd name="connsiteX0" fmla="*/ 116411 w 144821"/>
                    <a:gd name="connsiteY0" fmla="*/ 7931 h 188826"/>
                    <a:gd name="connsiteX1" fmla="*/ 121613 w 144821"/>
                    <a:gd name="connsiteY1" fmla="*/ 152608 h 188826"/>
                    <a:gd name="connsiteX2" fmla="*/ 34391 w 144821"/>
                    <a:gd name="connsiteY2" fmla="*/ 186422 h 188826"/>
                    <a:gd name="connsiteX3" fmla="*/ 28379 w 144821"/>
                    <a:gd name="connsiteY3" fmla="*/ 180930 h 188826"/>
                    <a:gd name="connsiteX4" fmla="*/ 23235 w 144821"/>
                    <a:gd name="connsiteY4" fmla="*/ 36196 h 188826"/>
                    <a:gd name="connsiteX5" fmla="*/ 110515 w 144821"/>
                    <a:gd name="connsiteY5" fmla="*/ 2382 h 188826"/>
                    <a:gd name="connsiteX6" fmla="*/ 116411 w 144821"/>
                    <a:gd name="connsiteY6" fmla="*/ 7931 h 18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21" h="188826">
                      <a:moveTo>
                        <a:pt x="116411" y="7931"/>
                      </a:moveTo>
                      <a:cubicBezTo>
                        <a:pt x="152074" y="44751"/>
                        <a:pt x="154559" y="109430"/>
                        <a:pt x="121613" y="152608"/>
                      </a:cubicBezTo>
                      <a:cubicBezTo>
                        <a:pt x="98723" y="182607"/>
                        <a:pt x="64852" y="194340"/>
                        <a:pt x="34391" y="186422"/>
                      </a:cubicBezTo>
                      <a:cubicBezTo>
                        <a:pt x="32310" y="184745"/>
                        <a:pt x="30344" y="182896"/>
                        <a:pt x="28379" y="180930"/>
                      </a:cubicBezTo>
                      <a:cubicBezTo>
                        <a:pt x="-7284" y="144111"/>
                        <a:pt x="-9712" y="79431"/>
                        <a:pt x="23235" y="36196"/>
                      </a:cubicBezTo>
                      <a:cubicBezTo>
                        <a:pt x="46066" y="6197"/>
                        <a:pt x="79996" y="-5479"/>
                        <a:pt x="110515" y="2382"/>
                      </a:cubicBezTo>
                      <a:cubicBezTo>
                        <a:pt x="112538" y="4116"/>
                        <a:pt x="114503" y="5966"/>
                        <a:pt x="116411" y="7931"/>
                      </a:cubicBezTo>
                      <a:close/>
                    </a:path>
                  </a:pathLst>
                </a:custGeom>
                <a:solidFill>
                  <a:srgbClr val="373A3A"/>
                </a:solidFill>
                <a:ln w="57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D425CA38-BDE3-7138-EE11-4976A943D0F0}"/>
                    </a:ext>
                  </a:extLst>
                </p:cNvPr>
                <p:cNvSpPr/>
                <p:nvPr/>
              </p:nvSpPr>
              <p:spPr>
                <a:xfrm>
                  <a:off x="8762446" y="1644229"/>
                  <a:ext cx="292964" cy="145774"/>
                </a:xfrm>
                <a:custGeom>
                  <a:avLst/>
                  <a:gdLst>
                    <a:gd name="connsiteX0" fmla="*/ 284597 w 292964"/>
                    <a:gd name="connsiteY0" fmla="*/ 35201 h 145774"/>
                    <a:gd name="connsiteX1" fmla="*/ 250032 w 292964"/>
                    <a:gd name="connsiteY1" fmla="*/ 121498 h 145774"/>
                    <a:gd name="connsiteX2" fmla="*/ 42872 w 292964"/>
                    <a:gd name="connsiteY2" fmla="*/ 121498 h 145774"/>
                    <a:gd name="connsiteX3" fmla="*/ 7845 w 292964"/>
                    <a:gd name="connsiteY3" fmla="*/ 36068 h 145774"/>
                    <a:gd name="connsiteX4" fmla="*/ 30445 w 292964"/>
                    <a:gd name="connsiteY4" fmla="*/ 925 h 145774"/>
                    <a:gd name="connsiteX5" fmla="*/ 58883 w 292964"/>
                    <a:gd name="connsiteY5" fmla="*/ 75142 h 145774"/>
                    <a:gd name="connsiteX6" fmla="*/ 234137 w 292964"/>
                    <a:gd name="connsiteY6" fmla="*/ 75142 h 145774"/>
                    <a:gd name="connsiteX7" fmla="*/ 261939 w 292964"/>
                    <a:gd name="connsiteY7" fmla="*/ 0 h 145774"/>
                    <a:gd name="connsiteX8" fmla="*/ 284308 w 292964"/>
                    <a:gd name="connsiteY8" fmla="*/ 34623 h 145774"/>
                    <a:gd name="connsiteX9" fmla="*/ 284597 w 292964"/>
                    <a:gd name="connsiteY9" fmla="*/ 35201 h 14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964" h="145774">
                      <a:moveTo>
                        <a:pt x="284597" y="35201"/>
                      </a:moveTo>
                      <a:cubicBezTo>
                        <a:pt x="302805" y="64391"/>
                        <a:pt x="291302" y="98147"/>
                        <a:pt x="250032" y="121498"/>
                      </a:cubicBezTo>
                      <a:cubicBezTo>
                        <a:pt x="192809" y="153867"/>
                        <a:pt x="100096" y="153867"/>
                        <a:pt x="42872" y="121498"/>
                      </a:cubicBezTo>
                      <a:cubicBezTo>
                        <a:pt x="2065" y="98378"/>
                        <a:pt x="-9611" y="65084"/>
                        <a:pt x="7845" y="36068"/>
                      </a:cubicBezTo>
                      <a:cubicBezTo>
                        <a:pt x="15128" y="24161"/>
                        <a:pt x="22700" y="12427"/>
                        <a:pt x="30445" y="925"/>
                      </a:cubicBezTo>
                      <a:cubicBezTo>
                        <a:pt x="13972" y="25837"/>
                        <a:pt x="23451" y="55085"/>
                        <a:pt x="58883" y="75142"/>
                      </a:cubicBezTo>
                      <a:cubicBezTo>
                        <a:pt x="107263" y="102540"/>
                        <a:pt x="185699" y="102540"/>
                        <a:pt x="234137" y="75142"/>
                      </a:cubicBezTo>
                      <a:cubicBezTo>
                        <a:pt x="270031" y="54796"/>
                        <a:pt x="279280" y="25144"/>
                        <a:pt x="261939" y="0"/>
                      </a:cubicBezTo>
                      <a:cubicBezTo>
                        <a:pt x="269569" y="11387"/>
                        <a:pt x="277141" y="22832"/>
                        <a:pt x="284308" y="34623"/>
                      </a:cubicBezTo>
                      <a:cubicBezTo>
                        <a:pt x="284424" y="34796"/>
                        <a:pt x="284597" y="35085"/>
                        <a:pt x="284597" y="35201"/>
                      </a:cubicBezTo>
                      <a:close/>
                    </a:path>
                  </a:pathLst>
                </a:custGeom>
                <a:solidFill>
                  <a:srgbClr val="373A3A"/>
                </a:solidFill>
                <a:ln w="57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EB210C46-0F84-DC1B-3FF9-E5318B70D2A0}"/>
                    </a:ext>
                  </a:extLst>
                </p:cNvPr>
                <p:cNvSpPr/>
                <p:nvPr/>
              </p:nvSpPr>
              <p:spPr>
                <a:xfrm>
                  <a:off x="8785049" y="1502674"/>
                  <a:ext cx="247752" cy="237187"/>
                </a:xfrm>
                <a:custGeom>
                  <a:avLst/>
                  <a:gdLst>
                    <a:gd name="connsiteX0" fmla="*/ 239336 w 247752"/>
                    <a:gd name="connsiteY0" fmla="*/ 141498 h 237187"/>
                    <a:gd name="connsiteX1" fmla="*/ 211534 w 247752"/>
                    <a:gd name="connsiteY1" fmla="*/ 216639 h 237187"/>
                    <a:gd name="connsiteX2" fmla="*/ 36280 w 247752"/>
                    <a:gd name="connsiteY2" fmla="*/ 216639 h 237187"/>
                    <a:gd name="connsiteX3" fmla="*/ 7842 w 247752"/>
                    <a:gd name="connsiteY3" fmla="*/ 142422 h 237187"/>
                    <a:gd name="connsiteX4" fmla="*/ 123907 w 247752"/>
                    <a:gd name="connsiteY4" fmla="*/ 0 h 237187"/>
                    <a:gd name="connsiteX5" fmla="*/ 239336 w 247752"/>
                    <a:gd name="connsiteY5" fmla="*/ 141498 h 23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752" h="237187">
                      <a:moveTo>
                        <a:pt x="239336" y="141498"/>
                      </a:moveTo>
                      <a:cubicBezTo>
                        <a:pt x="256561" y="166699"/>
                        <a:pt x="247371" y="196293"/>
                        <a:pt x="211534" y="216639"/>
                      </a:cubicBezTo>
                      <a:cubicBezTo>
                        <a:pt x="163097" y="244037"/>
                        <a:pt x="84718" y="244037"/>
                        <a:pt x="36280" y="216639"/>
                      </a:cubicBezTo>
                      <a:cubicBezTo>
                        <a:pt x="848" y="196582"/>
                        <a:pt x="-8631" y="167393"/>
                        <a:pt x="7842" y="142422"/>
                      </a:cubicBezTo>
                      <a:cubicBezTo>
                        <a:pt x="42407" y="90979"/>
                        <a:pt x="81192" y="43235"/>
                        <a:pt x="123907" y="0"/>
                      </a:cubicBezTo>
                      <a:cubicBezTo>
                        <a:pt x="166333" y="43062"/>
                        <a:pt x="204656" y="90632"/>
                        <a:pt x="239336" y="141498"/>
                      </a:cubicBezTo>
                      <a:close/>
                    </a:path>
                  </a:pathLst>
                </a:custGeom>
                <a:solidFill>
                  <a:schemeClr val="accent2"/>
                </a:solidFill>
                <a:ln w="575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1F76599B-B6C3-E7D1-2032-A434CC5CBE5E}"/>
                    </a:ext>
                  </a:extLst>
                </p:cNvPr>
                <p:cNvSpPr/>
                <p:nvPr/>
              </p:nvSpPr>
              <p:spPr>
                <a:xfrm>
                  <a:off x="8545768" y="2202243"/>
                  <a:ext cx="150363" cy="436977"/>
                </a:xfrm>
                <a:custGeom>
                  <a:avLst/>
                  <a:gdLst>
                    <a:gd name="connsiteX0" fmla="*/ 150363 w 150363"/>
                    <a:gd name="connsiteY0" fmla="*/ 58 h 436977"/>
                    <a:gd name="connsiteX1" fmla="*/ 150363 w 150363"/>
                    <a:gd name="connsiteY1" fmla="*/ 192132 h 436977"/>
                    <a:gd name="connsiteX2" fmla="*/ 129150 w 150363"/>
                    <a:gd name="connsiteY2" fmla="*/ 208836 h 436977"/>
                    <a:gd name="connsiteX3" fmla="*/ 92562 w 150363"/>
                    <a:gd name="connsiteY3" fmla="*/ 251956 h 436977"/>
                    <a:gd name="connsiteX4" fmla="*/ 59500 w 150363"/>
                    <a:gd name="connsiteY4" fmla="*/ 436978 h 436977"/>
                    <a:gd name="connsiteX5" fmla="*/ 54818 w 150363"/>
                    <a:gd name="connsiteY5" fmla="*/ 103407 h 436977"/>
                    <a:gd name="connsiteX6" fmla="*/ 150363 w 150363"/>
                    <a:gd name="connsiteY6" fmla="*/ 0 h 43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63" h="436977">
                      <a:moveTo>
                        <a:pt x="150363" y="58"/>
                      </a:moveTo>
                      <a:lnTo>
                        <a:pt x="150363" y="192132"/>
                      </a:lnTo>
                      <a:cubicBezTo>
                        <a:pt x="142734" y="197391"/>
                        <a:pt x="135624" y="202998"/>
                        <a:pt x="129150" y="208836"/>
                      </a:cubicBezTo>
                      <a:cubicBezTo>
                        <a:pt x="114180" y="222188"/>
                        <a:pt x="102215" y="236812"/>
                        <a:pt x="92562" y="251956"/>
                      </a:cubicBezTo>
                      <a:cubicBezTo>
                        <a:pt x="39154" y="336115"/>
                        <a:pt x="59500" y="436978"/>
                        <a:pt x="59500" y="436978"/>
                      </a:cubicBezTo>
                      <a:cubicBezTo>
                        <a:pt x="-21884" y="349987"/>
                        <a:pt x="-16220" y="214674"/>
                        <a:pt x="54818" y="103407"/>
                      </a:cubicBezTo>
                      <a:cubicBezTo>
                        <a:pt x="79268" y="65142"/>
                        <a:pt x="111348" y="29652"/>
                        <a:pt x="150363" y="0"/>
                      </a:cubicBezTo>
                      <a:close/>
                    </a:path>
                  </a:pathLst>
                </a:custGeom>
                <a:solidFill>
                  <a:srgbClr val="DAE0E5"/>
                </a:solidFill>
                <a:ln w="5750"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3FB09FF9-A460-BAF1-8680-81474C609842}"/>
                    </a:ext>
                  </a:extLst>
                </p:cNvPr>
                <p:cNvSpPr/>
                <p:nvPr/>
              </p:nvSpPr>
              <p:spPr>
                <a:xfrm>
                  <a:off x="8555514" y="1944722"/>
                  <a:ext cx="96688" cy="313241"/>
                </a:xfrm>
                <a:custGeom>
                  <a:avLst/>
                  <a:gdLst>
                    <a:gd name="connsiteX0" fmla="*/ 96689 w 96688"/>
                    <a:gd name="connsiteY0" fmla="*/ 247 h 313241"/>
                    <a:gd name="connsiteX1" fmla="*/ 45766 w 96688"/>
                    <a:gd name="connsiteY1" fmla="*/ 313241 h 313241"/>
                    <a:gd name="connsiteX2" fmla="*/ 96689 w 96688"/>
                    <a:gd name="connsiteY2" fmla="*/ 247 h 313241"/>
                  </a:gdLst>
                  <a:ahLst/>
                  <a:cxnLst>
                    <a:cxn ang="0">
                      <a:pos x="connsiteX0" y="connsiteY0"/>
                    </a:cxn>
                    <a:cxn ang="0">
                      <a:pos x="connsiteX1" y="connsiteY1"/>
                    </a:cxn>
                    <a:cxn ang="0">
                      <a:pos x="connsiteX2" y="connsiteY2"/>
                    </a:cxn>
                  </a:cxnLst>
                  <a:rect l="l" t="t" r="r" b="b"/>
                  <a:pathLst>
                    <a:path w="96688" h="313241">
                      <a:moveTo>
                        <a:pt x="96689" y="247"/>
                      </a:moveTo>
                      <a:cubicBezTo>
                        <a:pt x="66748" y="99781"/>
                        <a:pt x="49349" y="205210"/>
                        <a:pt x="45766" y="313241"/>
                      </a:cubicBezTo>
                      <a:cubicBezTo>
                        <a:pt x="-33133" y="119433"/>
                        <a:pt x="-6082" y="-6342"/>
                        <a:pt x="96689" y="247"/>
                      </a:cubicBezTo>
                      <a:close/>
                    </a:path>
                  </a:pathLst>
                </a:custGeom>
                <a:solidFill>
                  <a:srgbClr val="DAE0E5"/>
                </a:solidFill>
                <a:ln w="5750" cap="flat">
                  <a:noFill/>
                  <a:prstDash val="solid"/>
                  <a:miter/>
                </a:ln>
              </p:spPr>
              <p:txBody>
                <a:bodyPr rtlCol="0" anchor="ctr"/>
                <a:lstStyle/>
                <a:p>
                  <a:endParaRPr lang="en-GB"/>
                </a:p>
              </p:txBody>
            </p:sp>
          </p:grpSp>
          <p:grpSp>
            <p:nvGrpSpPr>
              <p:cNvPr id="56" name="Graphic 10">
                <a:extLst>
                  <a:ext uri="{FF2B5EF4-FFF2-40B4-BE49-F238E27FC236}">
                    <a16:creationId xmlns:a16="http://schemas.microsoft.com/office/drawing/2014/main" id="{9FAD746E-5DAC-2207-6B80-BC9F856A7CCB}"/>
                  </a:ext>
                  <a:ext uri="{C183D7F6-B498-43B3-948B-1728B52AA6E4}">
                    <adec:decorative xmlns:adec="http://schemas.microsoft.com/office/drawing/2017/decorative" val="1"/>
                  </a:ext>
                </a:extLst>
              </p:cNvPr>
              <p:cNvGrpSpPr/>
              <p:nvPr/>
            </p:nvGrpSpPr>
            <p:grpSpPr>
              <a:xfrm>
                <a:off x="8545826" y="1502674"/>
                <a:ext cx="722621" cy="1136662"/>
                <a:chOff x="8545826" y="1502674"/>
                <a:chExt cx="722621" cy="1136662"/>
              </a:xfrm>
              <a:noFill/>
            </p:grpSpPr>
            <p:sp>
              <p:nvSpPr>
                <p:cNvPr id="57" name="Freeform: Shape 56">
                  <a:extLst>
                    <a:ext uri="{FF2B5EF4-FFF2-40B4-BE49-F238E27FC236}">
                      <a16:creationId xmlns:a16="http://schemas.microsoft.com/office/drawing/2014/main" id="{7D963FF0-ECA3-FF39-98C5-4836EA5DF4F4}"/>
                    </a:ext>
                  </a:extLst>
                </p:cNvPr>
                <p:cNvSpPr/>
                <p:nvPr/>
              </p:nvSpPr>
              <p:spPr>
                <a:xfrm>
                  <a:off x="8600578" y="1502674"/>
                  <a:ext cx="446118" cy="802975"/>
                </a:xfrm>
                <a:custGeom>
                  <a:avLst/>
                  <a:gdLst>
                    <a:gd name="connsiteX0" fmla="*/ 446119 w 446118"/>
                    <a:gd name="connsiteY0" fmla="*/ 176121 h 802975"/>
                    <a:gd name="connsiteX1" fmla="*/ 423750 w 446118"/>
                    <a:gd name="connsiteY1" fmla="*/ 141498 h 802975"/>
                    <a:gd name="connsiteX2" fmla="*/ 308321 w 446118"/>
                    <a:gd name="connsiteY2" fmla="*/ 0 h 802975"/>
                    <a:gd name="connsiteX3" fmla="*/ 192256 w 446118"/>
                    <a:gd name="connsiteY3" fmla="*/ 142422 h 802975"/>
                    <a:gd name="connsiteX4" fmla="*/ 169655 w 446118"/>
                    <a:gd name="connsiteY4" fmla="*/ 177566 h 802975"/>
                    <a:gd name="connsiteX5" fmla="*/ 51625 w 446118"/>
                    <a:gd name="connsiteY5" fmla="*/ 442238 h 802975"/>
                    <a:gd name="connsiteX6" fmla="*/ 702 w 446118"/>
                    <a:gd name="connsiteY6" fmla="*/ 755232 h 802975"/>
                    <a:gd name="connsiteX7" fmla="*/ 9 w 446118"/>
                    <a:gd name="connsiteY7" fmla="*/ 802976 h 80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118" h="802975">
                      <a:moveTo>
                        <a:pt x="446119" y="176121"/>
                      </a:moveTo>
                      <a:cubicBezTo>
                        <a:pt x="438894" y="164387"/>
                        <a:pt x="431437" y="152884"/>
                        <a:pt x="423750" y="141498"/>
                      </a:cubicBezTo>
                      <a:cubicBezTo>
                        <a:pt x="389358" y="90401"/>
                        <a:pt x="350747" y="43004"/>
                        <a:pt x="308321" y="0"/>
                      </a:cubicBezTo>
                      <a:cubicBezTo>
                        <a:pt x="265606" y="43293"/>
                        <a:pt x="226821" y="91037"/>
                        <a:pt x="192256" y="142422"/>
                      </a:cubicBezTo>
                      <a:cubicBezTo>
                        <a:pt x="184510" y="153983"/>
                        <a:pt x="176938" y="165716"/>
                        <a:pt x="169655" y="177566"/>
                      </a:cubicBezTo>
                      <a:cubicBezTo>
                        <a:pt x="119831" y="258661"/>
                        <a:pt x="80063" y="347790"/>
                        <a:pt x="51625" y="442238"/>
                      </a:cubicBezTo>
                      <a:cubicBezTo>
                        <a:pt x="21684" y="541772"/>
                        <a:pt x="4344" y="647201"/>
                        <a:pt x="702" y="755232"/>
                      </a:cubicBezTo>
                      <a:cubicBezTo>
                        <a:pt x="182" y="771127"/>
                        <a:pt x="-49" y="786965"/>
                        <a:pt x="9" y="802976"/>
                      </a:cubicBezTo>
                    </a:path>
                  </a:pathLst>
                </a:custGeom>
                <a:noFill/>
                <a:ln w="17250" cap="rnd">
                  <a:solidFill>
                    <a:srgbClr val="373A3A"/>
                  </a:solidFill>
                  <a:prstDash val="solid"/>
                  <a:round/>
                </a:ln>
              </p:spPr>
              <p:txBody>
                <a:bodyPr rtlCol="0" anchor="ctr"/>
                <a:lstStyle/>
                <a:p>
                  <a:endParaRPr lang="en-GB"/>
                </a:p>
              </p:txBody>
            </p:sp>
            <p:sp>
              <p:nvSpPr>
                <p:cNvPr id="58" name="Freeform: Shape 57">
                  <a:extLst>
                    <a:ext uri="{FF2B5EF4-FFF2-40B4-BE49-F238E27FC236}">
                      <a16:creationId xmlns:a16="http://schemas.microsoft.com/office/drawing/2014/main" id="{E3CB8219-97D5-1BE2-8FD3-FD7938318D0A}"/>
                    </a:ext>
                  </a:extLst>
                </p:cNvPr>
                <p:cNvSpPr/>
                <p:nvPr/>
              </p:nvSpPr>
              <p:spPr>
                <a:xfrm>
                  <a:off x="9047043" y="1679430"/>
                  <a:ext cx="169184" cy="570152"/>
                </a:xfrm>
                <a:custGeom>
                  <a:avLst/>
                  <a:gdLst>
                    <a:gd name="connsiteX0" fmla="*/ 169184 w 169184"/>
                    <a:gd name="connsiteY0" fmla="*/ 570152 h 570152"/>
                    <a:gd name="connsiteX1" fmla="*/ 118493 w 169184"/>
                    <a:gd name="connsiteY1" fmla="*/ 265366 h 570152"/>
                    <a:gd name="connsiteX2" fmla="*/ 0 w 169184"/>
                    <a:gd name="connsiteY2" fmla="*/ 0 h 570152"/>
                  </a:gdLst>
                  <a:ahLst/>
                  <a:cxnLst>
                    <a:cxn ang="0">
                      <a:pos x="connsiteX0" y="connsiteY0"/>
                    </a:cxn>
                    <a:cxn ang="0">
                      <a:pos x="connsiteX1" y="connsiteY1"/>
                    </a:cxn>
                    <a:cxn ang="0">
                      <a:pos x="connsiteX2" y="connsiteY2"/>
                    </a:cxn>
                  </a:cxnLst>
                  <a:rect l="l" t="t" r="r" b="b"/>
                  <a:pathLst>
                    <a:path w="169184" h="570152">
                      <a:moveTo>
                        <a:pt x="169184" y="570152"/>
                      </a:moveTo>
                      <a:cubicBezTo>
                        <a:pt x="165080" y="465069"/>
                        <a:pt x="147740" y="362356"/>
                        <a:pt x="118493" y="265366"/>
                      </a:cubicBezTo>
                      <a:cubicBezTo>
                        <a:pt x="89997" y="170629"/>
                        <a:pt x="50114" y="81211"/>
                        <a:pt x="0" y="0"/>
                      </a:cubicBezTo>
                    </a:path>
                  </a:pathLst>
                </a:custGeom>
                <a:noFill/>
                <a:ln w="17250" cap="rnd">
                  <a:solidFill>
                    <a:srgbClr val="373A3A"/>
                  </a:solidFill>
                  <a:prstDash val="solid"/>
                  <a:round/>
                </a:ln>
              </p:spPr>
              <p:txBody>
                <a:bodyPr rtlCol="0" anchor="ctr"/>
                <a:lstStyle/>
                <a:p>
                  <a:endParaRPr lang="en-GB"/>
                </a:p>
              </p:txBody>
            </p:sp>
            <p:sp>
              <p:nvSpPr>
                <p:cNvPr id="59" name="Freeform: Shape 58">
                  <a:extLst>
                    <a:ext uri="{FF2B5EF4-FFF2-40B4-BE49-F238E27FC236}">
                      <a16:creationId xmlns:a16="http://schemas.microsoft.com/office/drawing/2014/main" id="{4ABEF1FA-A138-BC91-BD89-FDCA817CF53D}"/>
                    </a:ext>
                  </a:extLst>
                </p:cNvPr>
                <p:cNvSpPr/>
                <p:nvPr/>
              </p:nvSpPr>
              <p:spPr>
                <a:xfrm>
                  <a:off x="9216228" y="2249582"/>
                  <a:ext cx="973" cy="61847"/>
                </a:xfrm>
                <a:custGeom>
                  <a:avLst/>
                  <a:gdLst>
                    <a:gd name="connsiteX0" fmla="*/ 925 w 973"/>
                    <a:gd name="connsiteY0" fmla="*/ 61847 h 61847"/>
                    <a:gd name="connsiteX1" fmla="*/ 0 w 973"/>
                    <a:gd name="connsiteY1" fmla="*/ 0 h 61847"/>
                  </a:gdLst>
                  <a:ahLst/>
                  <a:cxnLst>
                    <a:cxn ang="0">
                      <a:pos x="connsiteX0" y="connsiteY0"/>
                    </a:cxn>
                    <a:cxn ang="0">
                      <a:pos x="connsiteX1" y="connsiteY1"/>
                    </a:cxn>
                  </a:cxnLst>
                  <a:rect l="l" t="t" r="r" b="b"/>
                  <a:pathLst>
                    <a:path w="973" h="61847">
                      <a:moveTo>
                        <a:pt x="925" y="61847"/>
                      </a:moveTo>
                      <a:cubicBezTo>
                        <a:pt x="1098" y="41154"/>
                        <a:pt x="809" y="20519"/>
                        <a:pt x="0" y="0"/>
                      </a:cubicBezTo>
                    </a:path>
                  </a:pathLst>
                </a:custGeom>
                <a:noFill/>
                <a:ln w="17250" cap="rnd">
                  <a:solidFill>
                    <a:srgbClr val="373A3A"/>
                  </a:solidFill>
                  <a:prstDash val="solid"/>
                  <a:round/>
                </a:ln>
              </p:spPr>
              <p:txBody>
                <a:bodyPr rtlCol="0" anchor="ctr"/>
                <a:lstStyle/>
                <a:p>
                  <a:endParaRPr lang="en-GB"/>
                </a:p>
              </p:txBody>
            </p:sp>
            <p:sp>
              <p:nvSpPr>
                <p:cNvPr id="60" name="Freeform: Shape 59">
                  <a:extLst>
                    <a:ext uri="{FF2B5EF4-FFF2-40B4-BE49-F238E27FC236}">
                      <a16:creationId xmlns:a16="http://schemas.microsoft.com/office/drawing/2014/main" id="{01B3E74A-A089-C3E8-AE70-80A8353D77AB}"/>
                    </a:ext>
                  </a:extLst>
                </p:cNvPr>
                <p:cNvSpPr/>
                <p:nvPr/>
              </p:nvSpPr>
              <p:spPr>
                <a:xfrm>
                  <a:off x="8638388" y="2454256"/>
                  <a:ext cx="538881" cy="92669"/>
                </a:xfrm>
                <a:custGeom>
                  <a:avLst/>
                  <a:gdLst>
                    <a:gd name="connsiteX0" fmla="*/ 538881 w 538881"/>
                    <a:gd name="connsiteY0" fmla="*/ 2312 h 92669"/>
                    <a:gd name="connsiteX1" fmla="*/ 487034 w 538881"/>
                    <a:gd name="connsiteY1" fmla="*/ 41559 h 92669"/>
                    <a:gd name="connsiteX2" fmla="*/ 54044 w 538881"/>
                    <a:gd name="connsiteY2" fmla="*/ 41559 h 92669"/>
                    <a:gd name="connsiteX3" fmla="*/ 0 w 538881"/>
                    <a:gd name="connsiteY3" fmla="*/ 0 h 92669"/>
                  </a:gdLst>
                  <a:ahLst/>
                  <a:cxnLst>
                    <a:cxn ang="0">
                      <a:pos x="connsiteX0" y="connsiteY0"/>
                    </a:cxn>
                    <a:cxn ang="0">
                      <a:pos x="connsiteX1" y="connsiteY1"/>
                    </a:cxn>
                    <a:cxn ang="0">
                      <a:pos x="connsiteX2" y="connsiteY2"/>
                    </a:cxn>
                    <a:cxn ang="0">
                      <a:pos x="connsiteX3" y="connsiteY3"/>
                    </a:cxn>
                  </a:cxnLst>
                  <a:rect l="l" t="t" r="r" b="b"/>
                  <a:pathLst>
                    <a:path w="538881" h="92669">
                      <a:moveTo>
                        <a:pt x="538881" y="2312"/>
                      </a:moveTo>
                      <a:cubicBezTo>
                        <a:pt x="525240" y="16358"/>
                        <a:pt x="508015" y="29652"/>
                        <a:pt x="487034" y="41559"/>
                      </a:cubicBezTo>
                      <a:cubicBezTo>
                        <a:pt x="367501" y="109707"/>
                        <a:pt x="173635" y="109707"/>
                        <a:pt x="54044" y="41559"/>
                      </a:cubicBezTo>
                      <a:cubicBezTo>
                        <a:pt x="31964" y="28958"/>
                        <a:pt x="13930" y="14913"/>
                        <a:pt x="0" y="0"/>
                      </a:cubicBezTo>
                    </a:path>
                  </a:pathLst>
                </a:custGeom>
                <a:noFill/>
                <a:ln w="17250" cap="rnd">
                  <a:solidFill>
                    <a:srgbClr val="373A3A"/>
                  </a:solidFill>
                  <a:prstDash val="solid"/>
                  <a:round/>
                </a:ln>
              </p:spPr>
              <p:txBody>
                <a:bodyPr rtlCol="0" anchor="ctr"/>
                <a:lstStyle/>
                <a:p>
                  <a:endParaRPr lang="en-GB"/>
                </a:p>
              </p:txBody>
            </p:sp>
            <p:sp>
              <p:nvSpPr>
                <p:cNvPr id="61" name="Freeform: Shape 60">
                  <a:extLst>
                    <a:ext uri="{FF2B5EF4-FFF2-40B4-BE49-F238E27FC236}">
                      <a16:creationId xmlns:a16="http://schemas.microsoft.com/office/drawing/2014/main" id="{4DBEA596-F6D2-1C1A-A4CD-2B18AFC506C7}"/>
                    </a:ext>
                  </a:extLst>
                </p:cNvPr>
                <p:cNvSpPr/>
                <p:nvPr/>
              </p:nvSpPr>
              <p:spPr>
                <a:xfrm>
                  <a:off x="8674919" y="2411079"/>
                  <a:ext cx="465820" cy="61009"/>
                </a:xfrm>
                <a:custGeom>
                  <a:avLst/>
                  <a:gdLst>
                    <a:gd name="connsiteX0" fmla="*/ 465821 w 465820"/>
                    <a:gd name="connsiteY0" fmla="*/ 1445 h 61009"/>
                    <a:gd name="connsiteX1" fmla="*/ 452006 w 465820"/>
                    <a:gd name="connsiteY1" fmla="*/ 9768 h 61009"/>
                    <a:gd name="connsiteX2" fmla="*/ 15953 w 465820"/>
                    <a:gd name="connsiteY2" fmla="*/ 9768 h 61009"/>
                    <a:gd name="connsiteX3" fmla="*/ 0 w 465820"/>
                    <a:gd name="connsiteY3" fmla="*/ 0 h 61009"/>
                  </a:gdLst>
                  <a:ahLst/>
                  <a:cxnLst>
                    <a:cxn ang="0">
                      <a:pos x="connsiteX0" y="connsiteY0"/>
                    </a:cxn>
                    <a:cxn ang="0">
                      <a:pos x="connsiteX1" y="connsiteY1"/>
                    </a:cxn>
                    <a:cxn ang="0">
                      <a:pos x="connsiteX2" y="connsiteY2"/>
                    </a:cxn>
                    <a:cxn ang="0">
                      <a:pos x="connsiteX3" y="connsiteY3"/>
                    </a:cxn>
                  </a:cxnLst>
                  <a:rect l="l" t="t" r="r" b="b"/>
                  <a:pathLst>
                    <a:path w="465820" h="61009">
                      <a:moveTo>
                        <a:pt x="465821" y="1445"/>
                      </a:moveTo>
                      <a:cubicBezTo>
                        <a:pt x="461370" y="4277"/>
                        <a:pt x="456804" y="7052"/>
                        <a:pt x="452006" y="9768"/>
                      </a:cubicBezTo>
                      <a:cubicBezTo>
                        <a:pt x="331779" y="78263"/>
                        <a:pt x="136411" y="77916"/>
                        <a:pt x="15953" y="9768"/>
                      </a:cubicBezTo>
                      <a:cubicBezTo>
                        <a:pt x="10404" y="6589"/>
                        <a:pt x="5087" y="3352"/>
                        <a:pt x="0" y="0"/>
                      </a:cubicBezTo>
                    </a:path>
                  </a:pathLst>
                </a:custGeom>
                <a:noFill/>
                <a:ln w="17250" cap="rnd">
                  <a:solidFill>
                    <a:srgbClr val="373A3A"/>
                  </a:solidFill>
                  <a:prstDash val="solid"/>
                  <a:round/>
                </a:ln>
              </p:spPr>
              <p:txBody>
                <a:bodyPr rtlCol="0" anchor="ctr"/>
                <a:lstStyle/>
                <a:p>
                  <a:endParaRPr lang="en-GB"/>
                </a:p>
              </p:txBody>
            </p:sp>
            <p:sp>
              <p:nvSpPr>
                <p:cNvPr id="62" name="Freeform: Shape 61">
                  <a:extLst>
                    <a:ext uri="{FF2B5EF4-FFF2-40B4-BE49-F238E27FC236}">
                      <a16:creationId xmlns:a16="http://schemas.microsoft.com/office/drawing/2014/main" id="{A0EAA16B-650B-451A-10F4-DF5EAAEB84FE}"/>
                    </a:ext>
                  </a:extLst>
                </p:cNvPr>
                <p:cNvSpPr/>
                <p:nvPr/>
              </p:nvSpPr>
              <p:spPr>
                <a:xfrm>
                  <a:off x="8762388" y="1678794"/>
                  <a:ext cx="292964" cy="111151"/>
                </a:xfrm>
                <a:custGeom>
                  <a:avLst/>
                  <a:gdLst>
                    <a:gd name="connsiteX0" fmla="*/ 284308 w 292964"/>
                    <a:gd name="connsiteY0" fmla="*/ 0 h 111151"/>
                    <a:gd name="connsiteX1" fmla="*/ 284597 w 292964"/>
                    <a:gd name="connsiteY1" fmla="*/ 578 h 111151"/>
                    <a:gd name="connsiteX2" fmla="*/ 250032 w 292964"/>
                    <a:gd name="connsiteY2" fmla="*/ 86875 h 111151"/>
                    <a:gd name="connsiteX3" fmla="*/ 42872 w 292964"/>
                    <a:gd name="connsiteY3" fmla="*/ 86875 h 111151"/>
                    <a:gd name="connsiteX4" fmla="*/ 7845 w 292964"/>
                    <a:gd name="connsiteY4" fmla="*/ 1445 h 111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64" h="111151">
                      <a:moveTo>
                        <a:pt x="284308" y="0"/>
                      </a:moveTo>
                      <a:cubicBezTo>
                        <a:pt x="284308" y="0"/>
                        <a:pt x="284597" y="462"/>
                        <a:pt x="284597" y="578"/>
                      </a:cubicBezTo>
                      <a:cubicBezTo>
                        <a:pt x="302805" y="29768"/>
                        <a:pt x="291302" y="63524"/>
                        <a:pt x="250032" y="86875"/>
                      </a:cubicBezTo>
                      <a:cubicBezTo>
                        <a:pt x="192809" y="119244"/>
                        <a:pt x="100096" y="119244"/>
                        <a:pt x="42872" y="86875"/>
                      </a:cubicBezTo>
                      <a:cubicBezTo>
                        <a:pt x="2065" y="63755"/>
                        <a:pt x="-9611" y="30461"/>
                        <a:pt x="7845" y="1445"/>
                      </a:cubicBezTo>
                    </a:path>
                  </a:pathLst>
                </a:custGeom>
                <a:noFill/>
                <a:ln w="17250" cap="rnd">
                  <a:solidFill>
                    <a:srgbClr val="373A3A"/>
                  </a:solidFill>
                  <a:prstDash val="solid"/>
                  <a:round/>
                </a:ln>
              </p:spPr>
              <p:txBody>
                <a:bodyPr rtlCol="0" anchor="ctr"/>
                <a:lstStyle/>
                <a:p>
                  <a:endParaRPr lang="en-GB"/>
                </a:p>
              </p:txBody>
            </p:sp>
            <p:sp>
              <p:nvSpPr>
                <p:cNvPr id="63" name="Freeform: Shape 62">
                  <a:extLst>
                    <a:ext uri="{FF2B5EF4-FFF2-40B4-BE49-F238E27FC236}">
                      <a16:creationId xmlns:a16="http://schemas.microsoft.com/office/drawing/2014/main" id="{322B957D-DADF-815F-3A02-41E169A278AE}"/>
                    </a:ext>
                  </a:extLst>
                </p:cNvPr>
                <p:cNvSpPr/>
                <p:nvPr/>
              </p:nvSpPr>
              <p:spPr>
                <a:xfrm>
                  <a:off x="8785049" y="1644171"/>
                  <a:ext cx="247803" cy="95690"/>
                </a:xfrm>
                <a:custGeom>
                  <a:avLst/>
                  <a:gdLst>
                    <a:gd name="connsiteX0" fmla="*/ 239336 w 247803"/>
                    <a:gd name="connsiteY0" fmla="*/ 0 h 95690"/>
                    <a:gd name="connsiteX1" fmla="*/ 211534 w 247803"/>
                    <a:gd name="connsiteY1" fmla="*/ 75142 h 95690"/>
                    <a:gd name="connsiteX2" fmla="*/ 36280 w 247803"/>
                    <a:gd name="connsiteY2" fmla="*/ 75142 h 95690"/>
                    <a:gd name="connsiteX3" fmla="*/ 7842 w 247803"/>
                    <a:gd name="connsiteY3" fmla="*/ 925 h 95690"/>
                  </a:gdLst>
                  <a:ahLst/>
                  <a:cxnLst>
                    <a:cxn ang="0">
                      <a:pos x="connsiteX0" y="connsiteY0"/>
                    </a:cxn>
                    <a:cxn ang="0">
                      <a:pos x="connsiteX1" y="connsiteY1"/>
                    </a:cxn>
                    <a:cxn ang="0">
                      <a:pos x="connsiteX2" y="connsiteY2"/>
                    </a:cxn>
                    <a:cxn ang="0">
                      <a:pos x="connsiteX3" y="connsiteY3"/>
                    </a:cxn>
                  </a:cxnLst>
                  <a:rect l="l" t="t" r="r" b="b"/>
                  <a:pathLst>
                    <a:path w="247803" h="95690">
                      <a:moveTo>
                        <a:pt x="239336" y="0"/>
                      </a:moveTo>
                      <a:cubicBezTo>
                        <a:pt x="256677" y="25144"/>
                        <a:pt x="247371" y="54796"/>
                        <a:pt x="211534" y="75142"/>
                      </a:cubicBezTo>
                      <a:cubicBezTo>
                        <a:pt x="163097" y="102540"/>
                        <a:pt x="84718" y="102540"/>
                        <a:pt x="36280" y="75142"/>
                      </a:cubicBezTo>
                      <a:cubicBezTo>
                        <a:pt x="848" y="55085"/>
                        <a:pt x="-8631" y="25895"/>
                        <a:pt x="7842" y="925"/>
                      </a:cubicBezTo>
                    </a:path>
                  </a:pathLst>
                </a:custGeom>
                <a:noFill/>
                <a:ln w="17250" cap="rnd">
                  <a:solidFill>
                    <a:srgbClr val="373A3A"/>
                  </a:solidFill>
                  <a:prstDash val="solid"/>
                  <a:round/>
                </a:ln>
              </p:spPr>
              <p:txBody>
                <a:bodyPr rtlCol="0" anchor="ctr"/>
                <a:lstStyle/>
                <a:p>
                  <a:endParaRPr lang="en-GB"/>
                </a:p>
              </p:txBody>
            </p:sp>
            <p:sp>
              <p:nvSpPr>
                <p:cNvPr id="64" name="Freeform: Shape 63">
                  <a:extLst>
                    <a:ext uri="{FF2B5EF4-FFF2-40B4-BE49-F238E27FC236}">
                      <a16:creationId xmlns:a16="http://schemas.microsoft.com/office/drawing/2014/main" id="{BF6875B8-49AF-254F-C92A-A6B1DE2451C7}"/>
                    </a:ext>
                  </a:extLst>
                </p:cNvPr>
                <p:cNvSpPr/>
                <p:nvPr/>
              </p:nvSpPr>
              <p:spPr>
                <a:xfrm>
                  <a:off x="8931384" y="1872567"/>
                  <a:ext cx="176239" cy="205139"/>
                </a:xfrm>
                <a:custGeom>
                  <a:avLst/>
                  <a:gdLst>
                    <a:gd name="connsiteX0" fmla="*/ 110573 w 176239"/>
                    <a:gd name="connsiteY0" fmla="*/ 2405 h 205139"/>
                    <a:gd name="connsiteX1" fmla="*/ 147797 w 176239"/>
                    <a:gd name="connsiteY1" fmla="*/ 24427 h 205139"/>
                    <a:gd name="connsiteX2" fmla="*/ 152941 w 176239"/>
                    <a:gd name="connsiteY2" fmla="*/ 169104 h 205139"/>
                    <a:gd name="connsiteX3" fmla="*/ 34391 w 176239"/>
                    <a:gd name="connsiteY3" fmla="*/ 186444 h 205139"/>
                    <a:gd name="connsiteX4" fmla="*/ 28379 w 176239"/>
                    <a:gd name="connsiteY4" fmla="*/ 180953 h 205139"/>
                    <a:gd name="connsiteX5" fmla="*/ 23235 w 176239"/>
                    <a:gd name="connsiteY5" fmla="*/ 36218 h 205139"/>
                    <a:gd name="connsiteX6" fmla="*/ 110515 w 176239"/>
                    <a:gd name="connsiteY6" fmla="*/ 2405 h 20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239" h="205139">
                      <a:moveTo>
                        <a:pt x="110573" y="2405"/>
                      </a:moveTo>
                      <a:cubicBezTo>
                        <a:pt x="124040" y="5930"/>
                        <a:pt x="136814" y="13213"/>
                        <a:pt x="147797" y="24427"/>
                      </a:cubicBezTo>
                      <a:cubicBezTo>
                        <a:pt x="183576" y="61073"/>
                        <a:pt x="185946" y="125868"/>
                        <a:pt x="152941" y="169104"/>
                      </a:cubicBezTo>
                      <a:cubicBezTo>
                        <a:pt x="121728" y="210027"/>
                        <a:pt x="70516" y="216501"/>
                        <a:pt x="34391" y="186444"/>
                      </a:cubicBezTo>
                      <a:cubicBezTo>
                        <a:pt x="32310" y="184710"/>
                        <a:pt x="30344" y="182918"/>
                        <a:pt x="28379" y="180953"/>
                      </a:cubicBezTo>
                      <a:cubicBezTo>
                        <a:pt x="-7284" y="144133"/>
                        <a:pt x="-9712" y="79454"/>
                        <a:pt x="23235" y="36218"/>
                      </a:cubicBezTo>
                      <a:cubicBezTo>
                        <a:pt x="46066" y="6219"/>
                        <a:pt x="79996" y="-5514"/>
                        <a:pt x="110515" y="2405"/>
                      </a:cubicBezTo>
                      <a:close/>
                    </a:path>
                  </a:pathLst>
                </a:custGeom>
                <a:noFill/>
                <a:ln w="17250" cap="rnd">
                  <a:solidFill>
                    <a:srgbClr val="373A3A"/>
                  </a:solidFill>
                  <a:prstDash val="solid"/>
                  <a:round/>
                </a:ln>
              </p:spPr>
              <p:txBody>
                <a:bodyPr rtlCol="0" anchor="ctr"/>
                <a:lstStyle/>
                <a:p>
                  <a:endParaRPr lang="en-GB"/>
                </a:p>
              </p:txBody>
            </p:sp>
            <p:sp>
              <p:nvSpPr>
                <p:cNvPr id="65" name="Freeform: Shape 64">
                  <a:extLst>
                    <a:ext uri="{FF2B5EF4-FFF2-40B4-BE49-F238E27FC236}">
                      <a16:creationId xmlns:a16="http://schemas.microsoft.com/office/drawing/2014/main" id="{DB9D4BA7-8D98-4A1A-F3D9-BC3C2525CE68}"/>
                    </a:ext>
                  </a:extLst>
                </p:cNvPr>
                <p:cNvSpPr/>
                <p:nvPr/>
              </p:nvSpPr>
              <p:spPr>
                <a:xfrm>
                  <a:off x="8965775" y="1874972"/>
                  <a:ext cx="110488" cy="186443"/>
                </a:xfrm>
                <a:custGeom>
                  <a:avLst/>
                  <a:gdLst>
                    <a:gd name="connsiteX0" fmla="*/ 76182 w 110488"/>
                    <a:gd name="connsiteY0" fmla="*/ 0 h 186443"/>
                    <a:gd name="connsiteX1" fmla="*/ 82078 w 110488"/>
                    <a:gd name="connsiteY1" fmla="*/ 5549 h 186443"/>
                    <a:gd name="connsiteX2" fmla="*/ 87280 w 110488"/>
                    <a:gd name="connsiteY2" fmla="*/ 150226 h 186443"/>
                    <a:gd name="connsiteX3" fmla="*/ 58 w 110488"/>
                    <a:gd name="connsiteY3" fmla="*/ 184039 h 186443"/>
                    <a:gd name="connsiteX4" fmla="*/ 0 w 110488"/>
                    <a:gd name="connsiteY4" fmla="*/ 184039 h 186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88" h="186443">
                      <a:moveTo>
                        <a:pt x="76182" y="0"/>
                      </a:moveTo>
                      <a:cubicBezTo>
                        <a:pt x="78205" y="1734"/>
                        <a:pt x="80170" y="3584"/>
                        <a:pt x="82078" y="5549"/>
                      </a:cubicBezTo>
                      <a:cubicBezTo>
                        <a:pt x="117741" y="42368"/>
                        <a:pt x="120227" y="107048"/>
                        <a:pt x="87280" y="150226"/>
                      </a:cubicBezTo>
                      <a:cubicBezTo>
                        <a:pt x="64391" y="180224"/>
                        <a:pt x="30519" y="191958"/>
                        <a:pt x="58" y="184039"/>
                      </a:cubicBezTo>
                      <a:lnTo>
                        <a:pt x="0" y="184039"/>
                      </a:lnTo>
                    </a:path>
                  </a:pathLst>
                </a:custGeom>
                <a:noFill/>
                <a:ln w="17250" cap="rnd">
                  <a:solidFill>
                    <a:srgbClr val="373A3A"/>
                  </a:solidFill>
                  <a:prstDash val="solid"/>
                  <a:round/>
                </a:ln>
              </p:spPr>
              <p:txBody>
                <a:bodyPr rtlCol="0" anchor="ctr"/>
                <a:lstStyle/>
                <a:p>
                  <a:endParaRPr lang="en-GB"/>
                </a:p>
              </p:txBody>
            </p:sp>
            <p:sp>
              <p:nvSpPr>
                <p:cNvPr id="66" name="Freeform: Shape 65">
                  <a:extLst>
                    <a:ext uri="{FF2B5EF4-FFF2-40B4-BE49-F238E27FC236}">
                      <a16:creationId xmlns:a16="http://schemas.microsoft.com/office/drawing/2014/main" id="{A3C9E8E1-547C-3B4E-B703-A818A1CB0053}"/>
                    </a:ext>
                  </a:extLst>
                </p:cNvPr>
                <p:cNvSpPr/>
                <p:nvPr/>
              </p:nvSpPr>
              <p:spPr>
                <a:xfrm>
                  <a:off x="8545826" y="2202358"/>
                  <a:ext cx="150363" cy="436977"/>
                </a:xfrm>
                <a:custGeom>
                  <a:avLst/>
                  <a:gdLst>
                    <a:gd name="connsiteX0" fmla="*/ 59500 w 150363"/>
                    <a:gd name="connsiteY0" fmla="*/ 436920 h 436977"/>
                    <a:gd name="connsiteX1" fmla="*/ 92562 w 150363"/>
                    <a:gd name="connsiteY1" fmla="*/ 251898 h 436977"/>
                    <a:gd name="connsiteX2" fmla="*/ 129150 w 150363"/>
                    <a:gd name="connsiteY2" fmla="*/ 208778 h 436977"/>
                    <a:gd name="connsiteX3" fmla="*/ 150363 w 150363"/>
                    <a:gd name="connsiteY3" fmla="*/ 192074 h 436977"/>
                    <a:gd name="connsiteX4" fmla="*/ 150363 w 150363"/>
                    <a:gd name="connsiteY4" fmla="*/ 0 h 436977"/>
                    <a:gd name="connsiteX5" fmla="*/ 54818 w 150363"/>
                    <a:gd name="connsiteY5" fmla="*/ 103407 h 436977"/>
                    <a:gd name="connsiteX6" fmla="*/ 59500 w 150363"/>
                    <a:gd name="connsiteY6" fmla="*/ 436978 h 43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63" h="436977">
                      <a:moveTo>
                        <a:pt x="59500" y="436920"/>
                      </a:moveTo>
                      <a:cubicBezTo>
                        <a:pt x="59500" y="436920"/>
                        <a:pt x="39096" y="335999"/>
                        <a:pt x="92562" y="251898"/>
                      </a:cubicBezTo>
                      <a:cubicBezTo>
                        <a:pt x="102215" y="236754"/>
                        <a:pt x="114180" y="222130"/>
                        <a:pt x="129150" y="208778"/>
                      </a:cubicBezTo>
                      <a:cubicBezTo>
                        <a:pt x="135682" y="202940"/>
                        <a:pt x="142734" y="197334"/>
                        <a:pt x="150363" y="192074"/>
                      </a:cubicBezTo>
                      <a:lnTo>
                        <a:pt x="150363" y="0"/>
                      </a:lnTo>
                      <a:cubicBezTo>
                        <a:pt x="111405" y="29652"/>
                        <a:pt x="79268" y="65084"/>
                        <a:pt x="54818" y="103407"/>
                      </a:cubicBezTo>
                      <a:cubicBezTo>
                        <a:pt x="-16220" y="214674"/>
                        <a:pt x="-21884" y="349987"/>
                        <a:pt x="59500" y="436978"/>
                      </a:cubicBezTo>
                      <a:close/>
                    </a:path>
                  </a:pathLst>
                </a:custGeom>
                <a:noFill/>
                <a:ln w="17250" cap="rnd">
                  <a:solidFill>
                    <a:srgbClr val="373A3A"/>
                  </a:solidFill>
                  <a:prstDash val="solid"/>
                  <a:round/>
                </a:ln>
              </p:spPr>
              <p:txBody>
                <a:bodyPr rtlCol="0" anchor="ctr"/>
                <a:lstStyle/>
                <a:p>
                  <a:endParaRPr lang="en-GB"/>
                </a:p>
              </p:txBody>
            </p:sp>
            <p:sp>
              <p:nvSpPr>
                <p:cNvPr id="67" name="Freeform: Shape 66">
                  <a:extLst>
                    <a:ext uri="{FF2B5EF4-FFF2-40B4-BE49-F238E27FC236}">
                      <a16:creationId xmlns:a16="http://schemas.microsoft.com/office/drawing/2014/main" id="{75B7DB4A-CFF5-0809-5995-9D627F0B81ED}"/>
                    </a:ext>
                  </a:extLst>
                </p:cNvPr>
                <p:cNvSpPr/>
                <p:nvPr/>
              </p:nvSpPr>
              <p:spPr>
                <a:xfrm>
                  <a:off x="9165536" y="1944670"/>
                  <a:ext cx="93092" cy="304853"/>
                </a:xfrm>
                <a:custGeom>
                  <a:avLst/>
                  <a:gdLst>
                    <a:gd name="connsiteX0" fmla="*/ 0 w 93092"/>
                    <a:gd name="connsiteY0" fmla="*/ 68 h 304853"/>
                    <a:gd name="connsiteX1" fmla="*/ 50692 w 93092"/>
                    <a:gd name="connsiteY1" fmla="*/ 304854 h 304853"/>
                  </a:gdLst>
                  <a:ahLst/>
                  <a:cxnLst>
                    <a:cxn ang="0">
                      <a:pos x="connsiteX0" y="connsiteY0"/>
                    </a:cxn>
                    <a:cxn ang="0">
                      <a:pos x="connsiteX1" y="connsiteY1"/>
                    </a:cxn>
                  </a:cxnLst>
                  <a:rect l="l" t="t" r="r" b="b"/>
                  <a:pathLst>
                    <a:path w="93092" h="304853">
                      <a:moveTo>
                        <a:pt x="0" y="68"/>
                      </a:moveTo>
                      <a:cubicBezTo>
                        <a:pt x="98378" y="-3285"/>
                        <a:pt x="124504" y="118098"/>
                        <a:pt x="50692" y="304854"/>
                      </a:cubicBezTo>
                    </a:path>
                  </a:pathLst>
                </a:custGeom>
                <a:noFill/>
                <a:ln w="17250" cap="rnd">
                  <a:solidFill>
                    <a:srgbClr val="373A3A"/>
                  </a:solidFill>
                  <a:prstDash val="solid"/>
                  <a:round/>
                </a:ln>
              </p:spPr>
              <p:txBody>
                <a:bodyPr rtlCol="0" anchor="ctr"/>
                <a:lstStyle/>
                <a:p>
                  <a:endParaRPr lang="en-GB"/>
                </a:p>
              </p:txBody>
            </p:sp>
            <p:sp>
              <p:nvSpPr>
                <p:cNvPr id="68" name="Freeform: Shape 67">
                  <a:extLst>
                    <a:ext uri="{FF2B5EF4-FFF2-40B4-BE49-F238E27FC236}">
                      <a16:creationId xmlns:a16="http://schemas.microsoft.com/office/drawing/2014/main" id="{71619478-1399-ED3D-0DCE-A9D9BE9A980B}"/>
                    </a:ext>
                  </a:extLst>
                </p:cNvPr>
                <p:cNvSpPr/>
                <p:nvPr/>
              </p:nvSpPr>
              <p:spPr>
                <a:xfrm>
                  <a:off x="9118081" y="2202358"/>
                  <a:ext cx="150366" cy="436977"/>
                </a:xfrm>
                <a:custGeom>
                  <a:avLst/>
                  <a:gdLst>
                    <a:gd name="connsiteX0" fmla="*/ 90806 w 150366"/>
                    <a:gd name="connsiteY0" fmla="*/ 436920 h 436977"/>
                    <a:gd name="connsiteX1" fmla="*/ 59189 w 150366"/>
                    <a:gd name="connsiteY1" fmla="*/ 254210 h 436977"/>
                    <a:gd name="connsiteX2" fmla="*/ 22716 w 150366"/>
                    <a:gd name="connsiteY2" fmla="*/ 210166 h 436977"/>
                    <a:gd name="connsiteX3" fmla="*/ 0 w 150366"/>
                    <a:gd name="connsiteY3" fmla="*/ 192074 h 436977"/>
                    <a:gd name="connsiteX4" fmla="*/ 0 w 150366"/>
                    <a:gd name="connsiteY4" fmla="*/ 0 h 436977"/>
                    <a:gd name="connsiteX5" fmla="*/ 99129 w 150366"/>
                    <a:gd name="connsiteY5" fmla="*/ 109129 h 436977"/>
                    <a:gd name="connsiteX6" fmla="*/ 90864 w 150366"/>
                    <a:gd name="connsiteY6" fmla="*/ 436978 h 43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66" h="436977">
                      <a:moveTo>
                        <a:pt x="90806" y="436920"/>
                      </a:moveTo>
                      <a:cubicBezTo>
                        <a:pt x="90806" y="436920"/>
                        <a:pt x="110805" y="337849"/>
                        <a:pt x="59189" y="254210"/>
                      </a:cubicBezTo>
                      <a:cubicBezTo>
                        <a:pt x="49651" y="238777"/>
                        <a:pt x="37686" y="223864"/>
                        <a:pt x="22716" y="210166"/>
                      </a:cubicBezTo>
                      <a:cubicBezTo>
                        <a:pt x="15780" y="203807"/>
                        <a:pt x="8208" y="197738"/>
                        <a:pt x="0" y="192074"/>
                      </a:cubicBezTo>
                      <a:lnTo>
                        <a:pt x="0" y="0"/>
                      </a:lnTo>
                      <a:cubicBezTo>
                        <a:pt x="40923" y="31097"/>
                        <a:pt x="74275" y="68668"/>
                        <a:pt x="99129" y="109129"/>
                      </a:cubicBezTo>
                      <a:cubicBezTo>
                        <a:pt x="166757" y="219356"/>
                        <a:pt x="170861" y="351490"/>
                        <a:pt x="90864" y="436978"/>
                      </a:cubicBezTo>
                      <a:close/>
                    </a:path>
                  </a:pathLst>
                </a:custGeom>
                <a:noFill/>
                <a:ln w="17250" cap="rnd">
                  <a:solidFill>
                    <a:srgbClr val="373A3A"/>
                  </a:solidFill>
                  <a:prstDash val="solid"/>
                  <a:round/>
                </a:ln>
              </p:spPr>
              <p:txBody>
                <a:bodyPr rtlCol="0" anchor="ctr"/>
                <a:lstStyle/>
                <a:p>
                  <a:endParaRPr lang="en-GB"/>
                </a:p>
              </p:txBody>
            </p:sp>
            <p:sp>
              <p:nvSpPr>
                <p:cNvPr id="69" name="Freeform: Shape 68">
                  <a:extLst>
                    <a:ext uri="{FF2B5EF4-FFF2-40B4-BE49-F238E27FC236}">
                      <a16:creationId xmlns:a16="http://schemas.microsoft.com/office/drawing/2014/main" id="{3A1FE1EF-FD76-0DBA-536D-8CF0EADBFE4E}"/>
                    </a:ext>
                  </a:extLst>
                </p:cNvPr>
                <p:cNvSpPr/>
                <p:nvPr/>
              </p:nvSpPr>
              <p:spPr>
                <a:xfrm>
                  <a:off x="8555539" y="1944722"/>
                  <a:ext cx="96663" cy="313241"/>
                </a:xfrm>
                <a:custGeom>
                  <a:avLst/>
                  <a:gdLst>
                    <a:gd name="connsiteX0" fmla="*/ 96664 w 96663"/>
                    <a:gd name="connsiteY0" fmla="*/ 247 h 313241"/>
                    <a:gd name="connsiteX1" fmla="*/ 45741 w 96663"/>
                    <a:gd name="connsiteY1" fmla="*/ 313241 h 313241"/>
                  </a:gdLst>
                  <a:ahLst/>
                  <a:cxnLst>
                    <a:cxn ang="0">
                      <a:pos x="connsiteX0" y="connsiteY0"/>
                    </a:cxn>
                    <a:cxn ang="0">
                      <a:pos x="connsiteX1" y="connsiteY1"/>
                    </a:cxn>
                  </a:cxnLst>
                  <a:rect l="l" t="t" r="r" b="b"/>
                  <a:pathLst>
                    <a:path w="96663" h="313241">
                      <a:moveTo>
                        <a:pt x="96664" y="247"/>
                      </a:moveTo>
                      <a:cubicBezTo>
                        <a:pt x="-6107" y="-6342"/>
                        <a:pt x="-33100" y="119433"/>
                        <a:pt x="45741" y="313241"/>
                      </a:cubicBezTo>
                    </a:path>
                  </a:pathLst>
                </a:custGeom>
                <a:noFill/>
                <a:ln w="17250" cap="rnd">
                  <a:solidFill>
                    <a:srgbClr val="373A3A"/>
                  </a:solidFill>
                  <a:prstDash val="solid"/>
                  <a:round/>
                </a:ln>
              </p:spPr>
              <p:txBody>
                <a:bodyPr rtlCol="0" anchor="ctr"/>
                <a:lstStyle/>
                <a:p>
                  <a:endParaRPr lang="en-GB"/>
                </a:p>
              </p:txBody>
            </p:sp>
          </p:grpSp>
        </p:grpSp>
      </p:grpSp>
    </p:spTree>
    <p:custDataLst>
      <p:tags r:id="rId1"/>
    </p:custDataLst>
    <p:extLst>
      <p:ext uri="{BB962C8B-B14F-4D97-AF65-F5344CB8AC3E}">
        <p14:creationId xmlns:p14="http://schemas.microsoft.com/office/powerpoint/2010/main" val="214381985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C185D-E7D8-EDCD-CDFB-608ADFE3E74A}"/>
            </a:ext>
          </a:extLst>
        </p:cNvPr>
        <p:cNvGrpSpPr/>
        <p:nvPr/>
      </p:nvGrpSpPr>
      <p:grpSpPr>
        <a:xfrm>
          <a:off x="0" y="0"/>
          <a:ext cx="0" cy="0"/>
          <a:chOff x="0" y="0"/>
          <a:chExt cx="0" cy="0"/>
        </a:xfrm>
      </p:grpSpPr>
      <p:sp>
        <p:nvSpPr>
          <p:cNvPr id="4" name="BG White">
            <a:extLst>
              <a:ext uri="{FF2B5EF4-FFF2-40B4-BE49-F238E27FC236}">
                <a16:creationId xmlns:a16="http://schemas.microsoft.com/office/drawing/2014/main" id="{B652DEA4-28C5-2D56-EE18-E862AC006DF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63525" y="260350"/>
            <a:ext cx="11664951" cy="6300787"/>
          </a:xfrm>
          <a:prstGeom prst="roundRect">
            <a:avLst>
              <a:gd name="adj" fmla="val 3723"/>
            </a:avLst>
          </a:prstGeom>
          <a:solidFill>
            <a:schemeClr val="bg1"/>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descr="Hands typing on keyboard">
            <a:extLst>
              <a:ext uri="{FF2B5EF4-FFF2-40B4-BE49-F238E27FC236}">
                <a16:creationId xmlns:a16="http://schemas.microsoft.com/office/drawing/2014/main" id="{606694F5-C4B7-5508-9890-65769455FE4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17820" r="17820"/>
          <a:stretch/>
        </p:blipFill>
        <p:spPr>
          <a:xfrm>
            <a:off x="6160916" y="598488"/>
            <a:ext cx="5464360" cy="5661024"/>
          </a:xfrm>
          <a:prstGeom prst="roundRect">
            <a:avLst>
              <a:gd name="adj" fmla="val 3216"/>
            </a:avLst>
          </a:prstGeom>
        </p:spPr>
      </p:pic>
      <p:sp>
        <p:nvSpPr>
          <p:cNvPr id="5" name="Title">
            <a:extLst>
              <a:ext uri="{FF2B5EF4-FFF2-40B4-BE49-F238E27FC236}">
                <a16:creationId xmlns:a16="http://schemas.microsoft.com/office/drawing/2014/main" id="{F8432F55-FA8E-BB93-EFE0-051E59240596}"/>
              </a:ext>
              <a:ext uri="{C183D7F6-B498-43B3-948B-1728B52AA6E4}">
                <adec:decorative xmlns:adec="http://schemas.microsoft.com/office/drawing/2017/decorative" val="0"/>
              </a:ext>
            </a:extLst>
          </p:cNvPr>
          <p:cNvSpPr txBox="1">
            <a:spLocks noGrp="1"/>
          </p:cNvSpPr>
          <p:nvPr>
            <p:ph type="ctrTitle"/>
          </p:nvPr>
        </p:nvSpPr>
        <p:spPr>
          <a:xfrm>
            <a:off x="928363" y="2188165"/>
            <a:ext cx="4440388"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Archivo" pitchFamily="2" charset="0"/>
              </a:rPr>
              <a:t>Accounts or Finance Assistant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tx1"/>
                </a:solidFill>
                <a:effectLst/>
                <a:uLnTx/>
                <a:uFillTx/>
                <a:latin typeface="Archivo" pitchFamily="2" charset="0"/>
                <a:ea typeface="Roboto Light" panose="02000000000000000000" pitchFamily="2" charset="0"/>
                <a:cs typeface="Archivo" pitchFamily="2" charset="0"/>
              </a:rPr>
              <a:t>Principles of Bookkeeping</a:t>
            </a:r>
            <a:endParaRPr kumimoji="0" lang="en-GB" sz="3600" b="0" i="0" u="none" strike="noStrike" kern="1200" cap="none" spc="0" normalizeH="0" baseline="0" noProof="0" dirty="0">
              <a:ln>
                <a:noFill/>
              </a:ln>
              <a:solidFill>
                <a:srgbClr val="231038"/>
              </a:solidFill>
              <a:effectLst/>
              <a:uLnTx/>
              <a:uFillTx/>
              <a:latin typeface="Archivo" pitchFamily="2" charset="0"/>
              <a:ea typeface="Roboto Light" panose="02000000000000000000" pitchFamily="2" charset="0"/>
              <a:cs typeface="Archivo" pitchFamily="2" charset="0"/>
            </a:endParaRPr>
          </a:p>
        </p:txBody>
      </p:sp>
      <p:grpSp>
        <p:nvGrpSpPr>
          <p:cNvPr id="6" name="Brush stroke">
            <a:extLst>
              <a:ext uri="{FF2B5EF4-FFF2-40B4-BE49-F238E27FC236}">
                <a16:creationId xmlns:a16="http://schemas.microsoft.com/office/drawing/2014/main" id="{A659FA66-32F7-2CAF-1894-CEABCFE76291}"/>
              </a:ext>
              <a:ext uri="{C183D7F6-B498-43B3-948B-1728B52AA6E4}">
                <adec:decorative xmlns:adec="http://schemas.microsoft.com/office/drawing/2017/decorative" val="1"/>
              </a:ext>
            </a:extLst>
          </p:cNvPr>
          <p:cNvGrpSpPr/>
          <p:nvPr/>
        </p:nvGrpSpPr>
        <p:grpSpPr>
          <a:xfrm>
            <a:off x="847008" y="4137179"/>
            <a:ext cx="1810185" cy="161182"/>
            <a:chOff x="867328" y="4157499"/>
            <a:chExt cx="1810185" cy="161182"/>
          </a:xfrm>
          <a:solidFill>
            <a:schemeClr val="accent1"/>
          </a:solidFill>
        </p:grpSpPr>
        <p:sp>
          <p:nvSpPr>
            <p:cNvPr id="8" name="Freeform: Shape 7">
              <a:extLst>
                <a:ext uri="{FF2B5EF4-FFF2-40B4-BE49-F238E27FC236}">
                  <a16:creationId xmlns:a16="http://schemas.microsoft.com/office/drawing/2014/main" id="{04682895-E195-4678-1BE8-904EECBD0F37}"/>
                </a:ext>
              </a:extLst>
            </p:cNvPr>
            <p:cNvSpPr/>
            <p:nvPr/>
          </p:nvSpPr>
          <p:spPr>
            <a:xfrm>
              <a:off x="2309730" y="4172330"/>
              <a:ext cx="4725" cy="1138"/>
            </a:xfrm>
            <a:custGeom>
              <a:avLst/>
              <a:gdLst>
                <a:gd name="connsiteX0" fmla="*/ 0 w 4725"/>
                <a:gd name="connsiteY0" fmla="*/ 788 h 1138"/>
                <a:gd name="connsiteX1" fmla="*/ 4725 w 4725"/>
                <a:gd name="connsiteY1" fmla="*/ 0 h 1138"/>
                <a:gd name="connsiteX2" fmla="*/ 0 w 4725"/>
                <a:gd name="connsiteY2" fmla="*/ 788 h 1138"/>
              </a:gdLst>
              <a:ahLst/>
              <a:cxnLst>
                <a:cxn ang="0">
                  <a:pos x="connsiteX0" y="connsiteY0"/>
                </a:cxn>
                <a:cxn ang="0">
                  <a:pos x="connsiteX1" y="connsiteY1"/>
                </a:cxn>
                <a:cxn ang="0">
                  <a:pos x="connsiteX2" y="connsiteY2"/>
                </a:cxn>
              </a:cxnLst>
              <a:rect l="l" t="t" r="r" b="b"/>
              <a:pathLst>
                <a:path w="4725" h="1138">
                  <a:moveTo>
                    <a:pt x="0" y="788"/>
                  </a:moveTo>
                  <a:cubicBezTo>
                    <a:pt x="1050" y="263"/>
                    <a:pt x="2756" y="131"/>
                    <a:pt x="4725" y="0"/>
                  </a:cubicBezTo>
                  <a:cubicBezTo>
                    <a:pt x="4200" y="919"/>
                    <a:pt x="1575" y="1575"/>
                    <a:pt x="0" y="788"/>
                  </a:cubicBez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37510E8F-AAAC-8EBD-5A48-7EB0D552B23B}"/>
                </a:ext>
              </a:extLst>
            </p:cNvPr>
            <p:cNvSpPr/>
            <p:nvPr/>
          </p:nvSpPr>
          <p:spPr>
            <a:xfrm>
              <a:off x="2381919" y="4281773"/>
              <a:ext cx="5554" cy="1229"/>
            </a:xfrm>
            <a:custGeom>
              <a:avLst/>
              <a:gdLst>
                <a:gd name="connsiteX0" fmla="*/ 0 w 5554"/>
                <a:gd name="connsiteY0" fmla="*/ 678 h 1229"/>
                <a:gd name="connsiteX1" fmla="*/ 5513 w 5554"/>
                <a:gd name="connsiteY1" fmla="*/ 1203 h 1229"/>
                <a:gd name="connsiteX2" fmla="*/ 0 w 5554"/>
                <a:gd name="connsiteY2" fmla="*/ 678 h 1229"/>
              </a:gdLst>
              <a:ahLst/>
              <a:cxnLst>
                <a:cxn ang="0">
                  <a:pos x="connsiteX0" y="connsiteY0"/>
                </a:cxn>
                <a:cxn ang="0">
                  <a:pos x="connsiteX1" y="connsiteY1"/>
                </a:cxn>
                <a:cxn ang="0">
                  <a:pos x="connsiteX2" y="connsiteY2"/>
                </a:cxn>
              </a:cxnLst>
              <a:rect l="l" t="t" r="r" b="b"/>
              <a:pathLst>
                <a:path w="5554" h="1229">
                  <a:moveTo>
                    <a:pt x="0" y="678"/>
                  </a:moveTo>
                  <a:cubicBezTo>
                    <a:pt x="1444" y="153"/>
                    <a:pt x="6038" y="-765"/>
                    <a:pt x="5513" y="1203"/>
                  </a:cubicBezTo>
                  <a:cubicBezTo>
                    <a:pt x="2888" y="1335"/>
                    <a:pt x="1838" y="941"/>
                    <a:pt x="0" y="678"/>
                  </a:cubicBezTo>
                  <a:close/>
                </a:path>
              </a:pathLst>
            </a:custGeom>
            <a:grp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56135933-0BED-033C-EA27-82FBE167DA04}"/>
                </a:ext>
              </a:extLst>
            </p:cNvPr>
            <p:cNvSpPr/>
            <p:nvPr/>
          </p:nvSpPr>
          <p:spPr>
            <a:xfrm>
              <a:off x="2389663" y="4284526"/>
              <a:ext cx="5512" cy="976"/>
            </a:xfrm>
            <a:custGeom>
              <a:avLst/>
              <a:gdLst>
                <a:gd name="connsiteX0" fmla="*/ 0 w 5512"/>
                <a:gd name="connsiteY0" fmla="*/ 419 h 976"/>
                <a:gd name="connsiteX1" fmla="*/ 5513 w 5512"/>
                <a:gd name="connsiteY1" fmla="*/ 156 h 976"/>
                <a:gd name="connsiteX2" fmla="*/ 0 w 5512"/>
                <a:gd name="connsiteY2" fmla="*/ 419 h 976"/>
              </a:gdLst>
              <a:ahLst/>
              <a:cxnLst>
                <a:cxn ang="0">
                  <a:pos x="connsiteX0" y="connsiteY0"/>
                </a:cxn>
                <a:cxn ang="0">
                  <a:pos x="connsiteX1" y="connsiteY1"/>
                </a:cxn>
                <a:cxn ang="0">
                  <a:pos x="connsiteX2" y="connsiteY2"/>
                </a:cxn>
              </a:cxnLst>
              <a:rect l="l" t="t" r="r" b="b"/>
              <a:pathLst>
                <a:path w="5512" h="976">
                  <a:moveTo>
                    <a:pt x="0" y="419"/>
                  </a:moveTo>
                  <a:cubicBezTo>
                    <a:pt x="394" y="-500"/>
                    <a:pt x="3938" y="419"/>
                    <a:pt x="5513" y="156"/>
                  </a:cubicBezTo>
                  <a:cubicBezTo>
                    <a:pt x="5513" y="1338"/>
                    <a:pt x="1050" y="1075"/>
                    <a:pt x="0" y="419"/>
                  </a:cubicBezTo>
                  <a:close/>
                </a:path>
              </a:pathLst>
            </a:custGeom>
            <a:grp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F766FD58-B9B3-77A0-6752-171B296782A7}"/>
                </a:ext>
              </a:extLst>
            </p:cNvPr>
            <p:cNvSpPr/>
            <p:nvPr/>
          </p:nvSpPr>
          <p:spPr>
            <a:xfrm>
              <a:off x="2411845" y="4267545"/>
              <a:ext cx="5512" cy="762"/>
            </a:xfrm>
            <a:custGeom>
              <a:avLst/>
              <a:gdLst>
                <a:gd name="connsiteX0" fmla="*/ 0 w 5512"/>
                <a:gd name="connsiteY0" fmla="*/ 731 h 762"/>
                <a:gd name="connsiteX1" fmla="*/ 5513 w 5512"/>
                <a:gd name="connsiteY1" fmla="*/ 337 h 762"/>
                <a:gd name="connsiteX2" fmla="*/ 0 w 5512"/>
                <a:gd name="connsiteY2" fmla="*/ 731 h 762"/>
              </a:gdLst>
              <a:ahLst/>
              <a:cxnLst>
                <a:cxn ang="0">
                  <a:pos x="connsiteX0" y="connsiteY0"/>
                </a:cxn>
                <a:cxn ang="0">
                  <a:pos x="connsiteX1" y="connsiteY1"/>
                </a:cxn>
                <a:cxn ang="0">
                  <a:pos x="connsiteX2" y="connsiteY2"/>
                </a:cxn>
              </a:cxnLst>
              <a:rect l="l" t="t" r="r" b="b"/>
              <a:pathLst>
                <a:path w="5512" h="762">
                  <a:moveTo>
                    <a:pt x="0" y="731"/>
                  </a:moveTo>
                  <a:cubicBezTo>
                    <a:pt x="1181" y="75"/>
                    <a:pt x="4200" y="-319"/>
                    <a:pt x="5513" y="337"/>
                  </a:cubicBezTo>
                  <a:cubicBezTo>
                    <a:pt x="5119" y="1256"/>
                    <a:pt x="1575" y="337"/>
                    <a:pt x="0" y="731"/>
                  </a:cubicBezTo>
                  <a:close/>
                </a:path>
              </a:pathLst>
            </a:custGeom>
            <a:grp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B18F87A-CED3-3110-3DE8-CA69E9CE1E8D}"/>
                </a:ext>
              </a:extLst>
            </p:cNvPr>
            <p:cNvSpPr/>
            <p:nvPr/>
          </p:nvSpPr>
          <p:spPr>
            <a:xfrm>
              <a:off x="2421951" y="4284588"/>
              <a:ext cx="9581" cy="1144"/>
            </a:xfrm>
            <a:custGeom>
              <a:avLst/>
              <a:gdLst>
                <a:gd name="connsiteX0" fmla="*/ 0 w 9581"/>
                <a:gd name="connsiteY0" fmla="*/ 1145 h 1144"/>
                <a:gd name="connsiteX1" fmla="*/ 9581 w 9581"/>
                <a:gd name="connsiteY1" fmla="*/ 95 h 1144"/>
                <a:gd name="connsiteX2" fmla="*/ 0 w 9581"/>
                <a:gd name="connsiteY2" fmla="*/ 1145 h 1144"/>
              </a:gdLst>
              <a:ahLst/>
              <a:cxnLst>
                <a:cxn ang="0">
                  <a:pos x="connsiteX0" y="connsiteY0"/>
                </a:cxn>
                <a:cxn ang="0">
                  <a:pos x="connsiteX1" y="connsiteY1"/>
                </a:cxn>
                <a:cxn ang="0">
                  <a:pos x="connsiteX2" y="connsiteY2"/>
                </a:cxn>
              </a:cxnLst>
              <a:rect l="l" t="t" r="r" b="b"/>
              <a:pathLst>
                <a:path w="9581" h="1144">
                  <a:moveTo>
                    <a:pt x="0" y="1145"/>
                  </a:moveTo>
                  <a:cubicBezTo>
                    <a:pt x="1838" y="95"/>
                    <a:pt x="5119" y="-168"/>
                    <a:pt x="9581" y="95"/>
                  </a:cubicBezTo>
                  <a:cubicBezTo>
                    <a:pt x="8006" y="1276"/>
                    <a:pt x="3413" y="882"/>
                    <a:pt x="0" y="1145"/>
                  </a:cubicBezTo>
                  <a:close/>
                </a:path>
              </a:pathLst>
            </a:custGeom>
            <a:grp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0378CB0-DC96-1DA2-6C5F-FC4F2F1151A1}"/>
                </a:ext>
              </a:extLst>
            </p:cNvPr>
            <p:cNvSpPr/>
            <p:nvPr/>
          </p:nvSpPr>
          <p:spPr>
            <a:xfrm>
              <a:off x="2449252" y="4199134"/>
              <a:ext cx="18112" cy="948"/>
            </a:xfrm>
            <a:custGeom>
              <a:avLst/>
              <a:gdLst>
                <a:gd name="connsiteX0" fmla="*/ 0 w 18112"/>
                <a:gd name="connsiteY0" fmla="*/ 628 h 948"/>
                <a:gd name="connsiteX1" fmla="*/ 18113 w 18112"/>
                <a:gd name="connsiteY1" fmla="*/ 891 h 948"/>
                <a:gd name="connsiteX2" fmla="*/ 0 w 18112"/>
                <a:gd name="connsiteY2" fmla="*/ 628 h 948"/>
              </a:gdLst>
              <a:ahLst/>
              <a:cxnLst>
                <a:cxn ang="0">
                  <a:pos x="connsiteX0" y="connsiteY0"/>
                </a:cxn>
                <a:cxn ang="0">
                  <a:pos x="connsiteX1" y="connsiteY1"/>
                </a:cxn>
                <a:cxn ang="0">
                  <a:pos x="connsiteX2" y="connsiteY2"/>
                </a:cxn>
              </a:cxnLst>
              <a:rect l="l" t="t" r="r" b="b"/>
              <a:pathLst>
                <a:path w="18112" h="948">
                  <a:moveTo>
                    <a:pt x="0" y="628"/>
                  </a:moveTo>
                  <a:cubicBezTo>
                    <a:pt x="4856" y="628"/>
                    <a:pt x="14700" y="-947"/>
                    <a:pt x="18113" y="891"/>
                  </a:cubicBezTo>
                  <a:cubicBezTo>
                    <a:pt x="12206" y="-291"/>
                    <a:pt x="5513" y="1678"/>
                    <a:pt x="0" y="628"/>
                  </a:cubicBez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58D5EB4D-4CC7-D2BA-5E95-0594E444240C}"/>
                </a:ext>
              </a:extLst>
            </p:cNvPr>
            <p:cNvSpPr/>
            <p:nvPr/>
          </p:nvSpPr>
          <p:spPr>
            <a:xfrm>
              <a:off x="2462377" y="4235988"/>
              <a:ext cx="24607" cy="1837"/>
            </a:xfrm>
            <a:custGeom>
              <a:avLst/>
              <a:gdLst>
                <a:gd name="connsiteX0" fmla="*/ 0 w 24607"/>
                <a:gd name="connsiteY0" fmla="*/ 1313 h 1837"/>
                <a:gd name="connsiteX1" fmla="*/ 24544 w 24607"/>
                <a:gd name="connsiteY1" fmla="*/ 0 h 1837"/>
                <a:gd name="connsiteX2" fmla="*/ 11025 w 24607"/>
                <a:gd name="connsiteY2" fmla="*/ 1838 h 1837"/>
                <a:gd name="connsiteX3" fmla="*/ 6300 w 24607"/>
                <a:gd name="connsiteY3" fmla="*/ 1050 h 1837"/>
                <a:gd name="connsiteX4" fmla="*/ 0 w 24607"/>
                <a:gd name="connsiteY4" fmla="*/ 1313 h 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7" h="1837">
                  <a:moveTo>
                    <a:pt x="0" y="1313"/>
                  </a:moveTo>
                  <a:cubicBezTo>
                    <a:pt x="6038" y="-1050"/>
                    <a:pt x="16800" y="1575"/>
                    <a:pt x="24544" y="0"/>
                  </a:cubicBezTo>
                  <a:cubicBezTo>
                    <a:pt x="25594" y="1969"/>
                    <a:pt x="13256" y="263"/>
                    <a:pt x="11025" y="1838"/>
                  </a:cubicBezTo>
                  <a:cubicBezTo>
                    <a:pt x="9188" y="1706"/>
                    <a:pt x="7744" y="1313"/>
                    <a:pt x="6300" y="1050"/>
                  </a:cubicBezTo>
                  <a:cubicBezTo>
                    <a:pt x="4200" y="1181"/>
                    <a:pt x="2231" y="2494"/>
                    <a:pt x="0" y="1313"/>
                  </a:cubicBezTo>
                  <a:close/>
                </a:path>
              </a:pathLst>
            </a:custGeom>
            <a:grp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FA88B9C-1BD5-8F2A-8F77-859A303007A8}"/>
                </a:ext>
              </a:extLst>
            </p:cNvPr>
            <p:cNvSpPr/>
            <p:nvPr/>
          </p:nvSpPr>
          <p:spPr>
            <a:xfrm>
              <a:off x="2536122" y="4241090"/>
              <a:ext cx="3214" cy="1591"/>
            </a:xfrm>
            <a:custGeom>
              <a:avLst/>
              <a:gdLst>
                <a:gd name="connsiteX0" fmla="*/ 19 w 3214"/>
                <a:gd name="connsiteY0" fmla="*/ 1592 h 1591"/>
                <a:gd name="connsiteX1" fmla="*/ 2513 w 3214"/>
                <a:gd name="connsiteY1" fmla="*/ 17 h 1591"/>
                <a:gd name="connsiteX2" fmla="*/ 3169 w 3214"/>
                <a:gd name="connsiteY2" fmla="*/ 1592 h 1591"/>
                <a:gd name="connsiteX3" fmla="*/ 19 w 3214"/>
                <a:gd name="connsiteY3" fmla="*/ 1592 h 1591"/>
              </a:gdLst>
              <a:ahLst/>
              <a:cxnLst>
                <a:cxn ang="0">
                  <a:pos x="connsiteX0" y="connsiteY0"/>
                </a:cxn>
                <a:cxn ang="0">
                  <a:pos x="connsiteX1" y="connsiteY1"/>
                </a:cxn>
                <a:cxn ang="0">
                  <a:pos x="connsiteX2" y="connsiteY2"/>
                </a:cxn>
                <a:cxn ang="0">
                  <a:pos x="connsiteX3" y="connsiteY3"/>
                </a:cxn>
              </a:cxnLst>
              <a:rect l="l" t="t" r="r" b="b"/>
              <a:pathLst>
                <a:path w="3214" h="1591">
                  <a:moveTo>
                    <a:pt x="19" y="1592"/>
                  </a:moveTo>
                  <a:cubicBezTo>
                    <a:pt x="-112" y="542"/>
                    <a:pt x="413" y="-115"/>
                    <a:pt x="2513" y="17"/>
                  </a:cubicBezTo>
                  <a:cubicBezTo>
                    <a:pt x="3169" y="410"/>
                    <a:pt x="3300" y="935"/>
                    <a:pt x="3169" y="1592"/>
                  </a:cubicBezTo>
                  <a:lnTo>
                    <a:pt x="19" y="1592"/>
                  </a:lnTo>
                  <a:close/>
                </a:path>
              </a:pathLst>
            </a:custGeom>
            <a:grp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E6453A63-6E53-4446-A479-F884E808E859}"/>
                </a:ext>
              </a:extLst>
            </p:cNvPr>
            <p:cNvSpPr/>
            <p:nvPr/>
          </p:nvSpPr>
          <p:spPr>
            <a:xfrm>
              <a:off x="2566723" y="4227635"/>
              <a:ext cx="31668" cy="1527"/>
            </a:xfrm>
            <a:custGeom>
              <a:avLst/>
              <a:gdLst>
                <a:gd name="connsiteX0" fmla="*/ 0 w 31668"/>
                <a:gd name="connsiteY0" fmla="*/ 1528 h 1527"/>
                <a:gd name="connsiteX1" fmla="*/ 22050 w 31668"/>
                <a:gd name="connsiteY1" fmla="*/ 872 h 1527"/>
                <a:gd name="connsiteX2" fmla="*/ 24413 w 31668"/>
                <a:gd name="connsiteY2" fmla="*/ 84 h 1527"/>
                <a:gd name="connsiteX3" fmla="*/ 28351 w 31668"/>
                <a:gd name="connsiteY3" fmla="*/ 478 h 1527"/>
                <a:gd name="connsiteX4" fmla="*/ 0 w 31668"/>
                <a:gd name="connsiteY4" fmla="*/ 1528 h 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8" h="1527">
                  <a:moveTo>
                    <a:pt x="0" y="1528"/>
                  </a:moveTo>
                  <a:cubicBezTo>
                    <a:pt x="4856" y="-310"/>
                    <a:pt x="16013" y="-441"/>
                    <a:pt x="22050" y="872"/>
                  </a:cubicBezTo>
                  <a:cubicBezTo>
                    <a:pt x="22838" y="609"/>
                    <a:pt x="22969" y="-47"/>
                    <a:pt x="24413" y="84"/>
                  </a:cubicBezTo>
                  <a:cubicBezTo>
                    <a:pt x="28088" y="-178"/>
                    <a:pt x="36226" y="478"/>
                    <a:pt x="28351" y="478"/>
                  </a:cubicBezTo>
                  <a:cubicBezTo>
                    <a:pt x="18507" y="1790"/>
                    <a:pt x="10763" y="478"/>
                    <a:pt x="0" y="1528"/>
                  </a:cubicBezTo>
                  <a:close/>
                </a:path>
              </a:pathLst>
            </a:custGeom>
            <a:grp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5990031-D2CC-7A54-AC5F-645422A4E6D5}"/>
                </a:ext>
              </a:extLst>
            </p:cNvPr>
            <p:cNvSpPr/>
            <p:nvPr/>
          </p:nvSpPr>
          <p:spPr>
            <a:xfrm>
              <a:off x="2570660" y="4248194"/>
              <a:ext cx="5512" cy="964"/>
            </a:xfrm>
            <a:custGeom>
              <a:avLst/>
              <a:gdLst>
                <a:gd name="connsiteX0" fmla="*/ 0 w 5512"/>
                <a:gd name="connsiteY0" fmla="*/ 788 h 964"/>
                <a:gd name="connsiteX1" fmla="*/ 5513 w 5512"/>
                <a:gd name="connsiteY1" fmla="*/ 0 h 964"/>
                <a:gd name="connsiteX2" fmla="*/ 0 w 5512"/>
                <a:gd name="connsiteY2" fmla="*/ 788 h 964"/>
              </a:gdLst>
              <a:ahLst/>
              <a:cxnLst>
                <a:cxn ang="0">
                  <a:pos x="connsiteX0" y="connsiteY0"/>
                </a:cxn>
                <a:cxn ang="0">
                  <a:pos x="connsiteX1" y="connsiteY1"/>
                </a:cxn>
                <a:cxn ang="0">
                  <a:pos x="connsiteX2" y="connsiteY2"/>
                </a:cxn>
              </a:cxnLst>
              <a:rect l="l" t="t" r="r" b="b"/>
              <a:pathLst>
                <a:path w="5512" h="964">
                  <a:moveTo>
                    <a:pt x="0" y="788"/>
                  </a:moveTo>
                  <a:cubicBezTo>
                    <a:pt x="1181" y="131"/>
                    <a:pt x="3150" y="0"/>
                    <a:pt x="5513" y="0"/>
                  </a:cubicBezTo>
                  <a:cubicBezTo>
                    <a:pt x="4987" y="919"/>
                    <a:pt x="919" y="1181"/>
                    <a:pt x="0" y="788"/>
                  </a:cubicBezTo>
                  <a:close/>
                </a:path>
              </a:pathLst>
            </a:custGeom>
            <a:grp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D3EDD27-51BA-68C4-EEFD-190E39A9DD8C}"/>
                </a:ext>
              </a:extLst>
            </p:cNvPr>
            <p:cNvSpPr/>
            <p:nvPr/>
          </p:nvSpPr>
          <p:spPr>
            <a:xfrm>
              <a:off x="2577748" y="4196975"/>
              <a:ext cx="7087" cy="789"/>
            </a:xfrm>
            <a:custGeom>
              <a:avLst/>
              <a:gdLst>
                <a:gd name="connsiteX0" fmla="*/ 0 w 7087"/>
                <a:gd name="connsiteY0" fmla="*/ 425 h 789"/>
                <a:gd name="connsiteX1" fmla="*/ 7088 w 7087"/>
                <a:gd name="connsiteY1" fmla="*/ 31 h 789"/>
                <a:gd name="connsiteX2" fmla="*/ 0 w 7087"/>
                <a:gd name="connsiteY2" fmla="*/ 425 h 789"/>
              </a:gdLst>
              <a:ahLst/>
              <a:cxnLst>
                <a:cxn ang="0">
                  <a:pos x="connsiteX0" y="connsiteY0"/>
                </a:cxn>
                <a:cxn ang="0">
                  <a:pos x="connsiteX1" y="connsiteY1"/>
                </a:cxn>
                <a:cxn ang="0">
                  <a:pos x="connsiteX2" y="connsiteY2"/>
                </a:cxn>
              </a:cxnLst>
              <a:rect l="l" t="t" r="r" b="b"/>
              <a:pathLst>
                <a:path w="7087" h="789">
                  <a:moveTo>
                    <a:pt x="0" y="425"/>
                  </a:moveTo>
                  <a:cubicBezTo>
                    <a:pt x="919" y="-494"/>
                    <a:pt x="4988" y="425"/>
                    <a:pt x="7088" y="31"/>
                  </a:cubicBezTo>
                  <a:cubicBezTo>
                    <a:pt x="5513" y="556"/>
                    <a:pt x="1706" y="1212"/>
                    <a:pt x="0" y="425"/>
                  </a:cubicBezTo>
                  <a:close/>
                </a:path>
              </a:pathLst>
            </a:custGeom>
            <a:grp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F9AC8D6-2BFB-BCA3-BD2C-78ABE04BE94E}"/>
                </a:ext>
              </a:extLst>
            </p:cNvPr>
            <p:cNvSpPr/>
            <p:nvPr/>
          </p:nvSpPr>
          <p:spPr>
            <a:xfrm>
              <a:off x="2576436" y="4240713"/>
              <a:ext cx="9181" cy="1575"/>
            </a:xfrm>
            <a:custGeom>
              <a:avLst/>
              <a:gdLst>
                <a:gd name="connsiteX0" fmla="*/ 0 w 9181"/>
                <a:gd name="connsiteY0" fmla="*/ 1575 h 1575"/>
                <a:gd name="connsiteX1" fmla="*/ 8794 w 9181"/>
                <a:gd name="connsiteY1" fmla="*/ 0 h 1575"/>
                <a:gd name="connsiteX2" fmla="*/ 0 w 9181"/>
                <a:gd name="connsiteY2" fmla="*/ 1575 h 1575"/>
              </a:gdLst>
              <a:ahLst/>
              <a:cxnLst>
                <a:cxn ang="0">
                  <a:pos x="connsiteX0" y="connsiteY0"/>
                </a:cxn>
                <a:cxn ang="0">
                  <a:pos x="connsiteX1" y="connsiteY1"/>
                </a:cxn>
                <a:cxn ang="0">
                  <a:pos x="connsiteX2" y="connsiteY2"/>
                </a:cxn>
              </a:cxnLst>
              <a:rect l="l" t="t" r="r" b="b"/>
              <a:pathLst>
                <a:path w="9181" h="1575">
                  <a:moveTo>
                    <a:pt x="0" y="1575"/>
                  </a:moveTo>
                  <a:cubicBezTo>
                    <a:pt x="1969" y="525"/>
                    <a:pt x="6300" y="788"/>
                    <a:pt x="8794" y="0"/>
                  </a:cubicBezTo>
                  <a:cubicBezTo>
                    <a:pt x="11025" y="1575"/>
                    <a:pt x="3019" y="1313"/>
                    <a:pt x="0" y="1575"/>
                  </a:cubicBezTo>
                  <a:close/>
                </a:path>
              </a:pathLst>
            </a:custGeom>
            <a:grp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4580AA5-C296-A030-E8FE-29D5D1AB78D1}"/>
                </a:ext>
              </a:extLst>
            </p:cNvPr>
            <p:cNvSpPr/>
            <p:nvPr/>
          </p:nvSpPr>
          <p:spPr>
            <a:xfrm>
              <a:off x="2580111" y="4246619"/>
              <a:ext cx="9581" cy="1181"/>
            </a:xfrm>
            <a:custGeom>
              <a:avLst/>
              <a:gdLst>
                <a:gd name="connsiteX0" fmla="*/ 0 w 9581"/>
                <a:gd name="connsiteY0" fmla="*/ 1181 h 1181"/>
                <a:gd name="connsiteX1" fmla="*/ 9581 w 9581"/>
                <a:gd name="connsiteY1" fmla="*/ 0 h 1181"/>
                <a:gd name="connsiteX2" fmla="*/ 0 w 9581"/>
                <a:gd name="connsiteY2" fmla="*/ 1181 h 1181"/>
              </a:gdLst>
              <a:ahLst/>
              <a:cxnLst>
                <a:cxn ang="0">
                  <a:pos x="connsiteX0" y="connsiteY0"/>
                </a:cxn>
                <a:cxn ang="0">
                  <a:pos x="connsiteX1" y="connsiteY1"/>
                </a:cxn>
                <a:cxn ang="0">
                  <a:pos x="connsiteX2" y="connsiteY2"/>
                </a:cxn>
              </a:cxnLst>
              <a:rect l="l" t="t" r="r" b="b"/>
              <a:pathLst>
                <a:path w="9581" h="1181">
                  <a:moveTo>
                    <a:pt x="0" y="1181"/>
                  </a:moveTo>
                  <a:cubicBezTo>
                    <a:pt x="1575" y="0"/>
                    <a:pt x="6169" y="263"/>
                    <a:pt x="9581" y="0"/>
                  </a:cubicBezTo>
                  <a:cubicBezTo>
                    <a:pt x="7613" y="919"/>
                    <a:pt x="3150" y="656"/>
                    <a:pt x="0" y="1181"/>
                  </a:cubicBezTo>
                  <a:close/>
                </a:path>
              </a:pathLst>
            </a:custGeom>
            <a:grp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45685CB9-7FC6-E437-B9E7-734DB4666BFA}"/>
                </a:ext>
              </a:extLst>
            </p:cNvPr>
            <p:cNvSpPr/>
            <p:nvPr/>
          </p:nvSpPr>
          <p:spPr>
            <a:xfrm>
              <a:off x="2585229" y="4186374"/>
              <a:ext cx="5643" cy="1575"/>
            </a:xfrm>
            <a:custGeom>
              <a:avLst/>
              <a:gdLst>
                <a:gd name="connsiteX0" fmla="*/ 0 w 5643"/>
                <a:gd name="connsiteY0" fmla="*/ 1575 h 1575"/>
                <a:gd name="connsiteX1" fmla="*/ 5644 w 5643"/>
                <a:gd name="connsiteY1" fmla="*/ 0 h 1575"/>
                <a:gd name="connsiteX2" fmla="*/ 0 w 5643"/>
                <a:gd name="connsiteY2" fmla="*/ 1575 h 1575"/>
              </a:gdLst>
              <a:ahLst/>
              <a:cxnLst>
                <a:cxn ang="0">
                  <a:pos x="connsiteX0" y="connsiteY0"/>
                </a:cxn>
                <a:cxn ang="0">
                  <a:pos x="connsiteX1" y="connsiteY1"/>
                </a:cxn>
                <a:cxn ang="0">
                  <a:pos x="connsiteX2" y="connsiteY2"/>
                </a:cxn>
              </a:cxnLst>
              <a:rect l="l" t="t" r="r" b="b"/>
              <a:pathLst>
                <a:path w="5643" h="1575">
                  <a:moveTo>
                    <a:pt x="0" y="1575"/>
                  </a:moveTo>
                  <a:cubicBezTo>
                    <a:pt x="262" y="263"/>
                    <a:pt x="3412" y="394"/>
                    <a:pt x="5644" y="0"/>
                  </a:cubicBezTo>
                  <a:cubicBezTo>
                    <a:pt x="5119" y="1181"/>
                    <a:pt x="1969" y="1050"/>
                    <a:pt x="0" y="1575"/>
                  </a:cubicBezTo>
                  <a:close/>
                </a:path>
              </a:pathLst>
            </a:custGeom>
            <a:grp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A0F1722-85E7-65F1-8478-0F9EBE07AD8B}"/>
                </a:ext>
              </a:extLst>
            </p:cNvPr>
            <p:cNvSpPr/>
            <p:nvPr/>
          </p:nvSpPr>
          <p:spPr>
            <a:xfrm>
              <a:off x="2588773" y="4196519"/>
              <a:ext cx="15750" cy="1031"/>
            </a:xfrm>
            <a:custGeom>
              <a:avLst/>
              <a:gdLst>
                <a:gd name="connsiteX0" fmla="*/ 0 w 15750"/>
                <a:gd name="connsiteY0" fmla="*/ 880 h 1031"/>
                <a:gd name="connsiteX1" fmla="*/ 15750 w 15750"/>
                <a:gd name="connsiteY1" fmla="*/ 224 h 1031"/>
                <a:gd name="connsiteX2" fmla="*/ 0 w 15750"/>
                <a:gd name="connsiteY2" fmla="*/ 880 h 1031"/>
              </a:gdLst>
              <a:ahLst/>
              <a:cxnLst>
                <a:cxn ang="0">
                  <a:pos x="connsiteX0" y="connsiteY0"/>
                </a:cxn>
                <a:cxn ang="0">
                  <a:pos x="connsiteX1" y="connsiteY1"/>
                </a:cxn>
                <a:cxn ang="0">
                  <a:pos x="connsiteX2" y="connsiteY2"/>
                </a:cxn>
              </a:cxnLst>
              <a:rect l="l" t="t" r="r" b="b"/>
              <a:pathLst>
                <a:path w="15750" h="1031">
                  <a:moveTo>
                    <a:pt x="0" y="880"/>
                  </a:moveTo>
                  <a:cubicBezTo>
                    <a:pt x="2625" y="-301"/>
                    <a:pt x="11419" y="-39"/>
                    <a:pt x="15750" y="224"/>
                  </a:cubicBezTo>
                  <a:cubicBezTo>
                    <a:pt x="10238" y="1143"/>
                    <a:pt x="6038" y="1143"/>
                    <a:pt x="0" y="880"/>
                  </a:cubicBezTo>
                  <a:close/>
                </a:path>
              </a:pathLst>
            </a:custGeom>
            <a:grp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A11D8B6-D794-CB2F-DD17-86C55D97EEF2}"/>
                </a:ext>
              </a:extLst>
            </p:cNvPr>
            <p:cNvSpPr/>
            <p:nvPr/>
          </p:nvSpPr>
          <p:spPr>
            <a:xfrm>
              <a:off x="2591136" y="4245780"/>
              <a:ext cx="13387" cy="970"/>
            </a:xfrm>
            <a:custGeom>
              <a:avLst/>
              <a:gdLst>
                <a:gd name="connsiteX0" fmla="*/ 0 w 13387"/>
                <a:gd name="connsiteY0" fmla="*/ 970 h 970"/>
                <a:gd name="connsiteX1" fmla="*/ 13388 w 13387"/>
                <a:gd name="connsiteY1" fmla="*/ 577 h 970"/>
                <a:gd name="connsiteX2" fmla="*/ 0 w 13387"/>
                <a:gd name="connsiteY2" fmla="*/ 970 h 970"/>
              </a:gdLst>
              <a:ahLst/>
              <a:cxnLst>
                <a:cxn ang="0">
                  <a:pos x="connsiteX0" y="connsiteY0"/>
                </a:cxn>
                <a:cxn ang="0">
                  <a:pos x="connsiteX1" y="connsiteY1"/>
                </a:cxn>
                <a:cxn ang="0">
                  <a:pos x="connsiteX2" y="connsiteY2"/>
                </a:cxn>
              </a:cxnLst>
              <a:rect l="l" t="t" r="r" b="b"/>
              <a:pathLst>
                <a:path w="13387" h="970">
                  <a:moveTo>
                    <a:pt x="0" y="970"/>
                  </a:moveTo>
                  <a:cubicBezTo>
                    <a:pt x="4069" y="-867"/>
                    <a:pt x="9975" y="445"/>
                    <a:pt x="13388" y="577"/>
                  </a:cubicBezTo>
                  <a:cubicBezTo>
                    <a:pt x="9713" y="1627"/>
                    <a:pt x="4200" y="-211"/>
                    <a:pt x="0" y="970"/>
                  </a:cubicBezTo>
                  <a:close/>
                </a:path>
              </a:pathLst>
            </a:custGeom>
            <a:grp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60794321-3ADA-1070-B1A1-5D4E9475F371}"/>
                </a:ext>
              </a:extLst>
            </p:cNvPr>
            <p:cNvSpPr/>
            <p:nvPr/>
          </p:nvSpPr>
          <p:spPr>
            <a:xfrm>
              <a:off x="2601505" y="4227063"/>
              <a:ext cx="6326" cy="1200"/>
            </a:xfrm>
            <a:custGeom>
              <a:avLst/>
              <a:gdLst>
                <a:gd name="connsiteX0" fmla="*/ 0 w 6326"/>
                <a:gd name="connsiteY0" fmla="*/ 1181 h 1200"/>
                <a:gd name="connsiteX1" fmla="*/ 6300 w 6326"/>
                <a:gd name="connsiteY1" fmla="*/ 0 h 1200"/>
                <a:gd name="connsiteX2" fmla="*/ 0 w 6326"/>
                <a:gd name="connsiteY2" fmla="*/ 1181 h 1200"/>
              </a:gdLst>
              <a:ahLst/>
              <a:cxnLst>
                <a:cxn ang="0">
                  <a:pos x="connsiteX0" y="connsiteY0"/>
                </a:cxn>
                <a:cxn ang="0">
                  <a:pos x="connsiteX1" y="connsiteY1"/>
                </a:cxn>
                <a:cxn ang="0">
                  <a:pos x="connsiteX2" y="connsiteY2"/>
                </a:cxn>
              </a:cxnLst>
              <a:rect l="l" t="t" r="r" b="b"/>
              <a:pathLst>
                <a:path w="6326" h="1200">
                  <a:moveTo>
                    <a:pt x="0" y="1181"/>
                  </a:moveTo>
                  <a:cubicBezTo>
                    <a:pt x="1575" y="525"/>
                    <a:pt x="4200" y="394"/>
                    <a:pt x="6300" y="0"/>
                  </a:cubicBezTo>
                  <a:cubicBezTo>
                    <a:pt x="6694" y="1706"/>
                    <a:pt x="2625" y="1050"/>
                    <a:pt x="0" y="1181"/>
                  </a:cubicBez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039E79D-C7F4-5D65-3EA8-8EAE7E5C2AB6}"/>
                </a:ext>
              </a:extLst>
            </p:cNvPr>
            <p:cNvSpPr/>
            <p:nvPr/>
          </p:nvSpPr>
          <p:spPr>
            <a:xfrm>
              <a:off x="2608461" y="4231540"/>
              <a:ext cx="6300" cy="707"/>
            </a:xfrm>
            <a:custGeom>
              <a:avLst/>
              <a:gdLst>
                <a:gd name="connsiteX0" fmla="*/ 0 w 6300"/>
                <a:gd name="connsiteY0" fmla="*/ 641 h 707"/>
                <a:gd name="connsiteX1" fmla="*/ 6300 w 6300"/>
                <a:gd name="connsiteY1" fmla="*/ 247 h 707"/>
                <a:gd name="connsiteX2" fmla="*/ 0 w 6300"/>
                <a:gd name="connsiteY2" fmla="*/ 641 h 707"/>
              </a:gdLst>
              <a:ahLst/>
              <a:cxnLst>
                <a:cxn ang="0">
                  <a:pos x="connsiteX0" y="connsiteY0"/>
                </a:cxn>
                <a:cxn ang="0">
                  <a:pos x="connsiteX1" y="connsiteY1"/>
                </a:cxn>
                <a:cxn ang="0">
                  <a:pos x="connsiteX2" y="connsiteY2"/>
                </a:cxn>
              </a:cxnLst>
              <a:rect l="l" t="t" r="r" b="b"/>
              <a:pathLst>
                <a:path w="6300" h="707">
                  <a:moveTo>
                    <a:pt x="0" y="641"/>
                  </a:moveTo>
                  <a:cubicBezTo>
                    <a:pt x="1838" y="-409"/>
                    <a:pt x="3544" y="116"/>
                    <a:pt x="6300" y="247"/>
                  </a:cubicBezTo>
                  <a:cubicBezTo>
                    <a:pt x="5644" y="1166"/>
                    <a:pt x="1838" y="379"/>
                    <a:pt x="0" y="641"/>
                  </a:cubicBez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E12B942-BA84-DB5D-8F75-EEBE493D7704}"/>
                </a:ext>
              </a:extLst>
            </p:cNvPr>
            <p:cNvSpPr/>
            <p:nvPr/>
          </p:nvSpPr>
          <p:spPr>
            <a:xfrm>
              <a:off x="2615286" y="4236111"/>
              <a:ext cx="5702" cy="1600"/>
            </a:xfrm>
            <a:custGeom>
              <a:avLst/>
              <a:gdLst>
                <a:gd name="connsiteX0" fmla="*/ 0 w 5702"/>
                <a:gd name="connsiteY0" fmla="*/ 796 h 1600"/>
                <a:gd name="connsiteX1" fmla="*/ 5513 w 5702"/>
                <a:gd name="connsiteY1" fmla="*/ 1583 h 1600"/>
                <a:gd name="connsiteX2" fmla="*/ 3938 w 5702"/>
                <a:gd name="connsiteY2" fmla="*/ 402 h 1600"/>
                <a:gd name="connsiteX3" fmla="*/ 0 w 5702"/>
                <a:gd name="connsiteY3" fmla="*/ 796 h 1600"/>
              </a:gdLst>
              <a:ahLst/>
              <a:cxnLst>
                <a:cxn ang="0">
                  <a:pos x="connsiteX0" y="connsiteY0"/>
                </a:cxn>
                <a:cxn ang="0">
                  <a:pos x="connsiteX1" y="connsiteY1"/>
                </a:cxn>
                <a:cxn ang="0">
                  <a:pos x="connsiteX2" y="connsiteY2"/>
                </a:cxn>
                <a:cxn ang="0">
                  <a:pos x="connsiteX3" y="connsiteY3"/>
                </a:cxn>
              </a:cxnLst>
              <a:rect l="l" t="t" r="r" b="b"/>
              <a:pathLst>
                <a:path w="5702" h="1600">
                  <a:moveTo>
                    <a:pt x="0" y="796"/>
                  </a:moveTo>
                  <a:cubicBezTo>
                    <a:pt x="919" y="-254"/>
                    <a:pt x="6825" y="-517"/>
                    <a:pt x="5513" y="1583"/>
                  </a:cubicBezTo>
                  <a:cubicBezTo>
                    <a:pt x="3806" y="1715"/>
                    <a:pt x="4069" y="1058"/>
                    <a:pt x="3938" y="402"/>
                  </a:cubicBezTo>
                  <a:cubicBezTo>
                    <a:pt x="2100" y="271"/>
                    <a:pt x="2231" y="1058"/>
                    <a:pt x="0" y="796"/>
                  </a:cubicBez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6CB7816-C438-F8BF-CA92-12E47928D1D4}"/>
                </a:ext>
              </a:extLst>
            </p:cNvPr>
            <p:cNvSpPr/>
            <p:nvPr/>
          </p:nvSpPr>
          <p:spPr>
            <a:xfrm>
              <a:off x="2625835" y="4206560"/>
              <a:ext cx="5726" cy="769"/>
            </a:xfrm>
            <a:custGeom>
              <a:avLst/>
              <a:gdLst>
                <a:gd name="connsiteX0" fmla="*/ 5727 w 5726"/>
                <a:gd name="connsiteY0" fmla="*/ 158 h 769"/>
                <a:gd name="connsiteX1" fmla="*/ 5727 w 5726"/>
                <a:gd name="connsiteY1" fmla="*/ 158 h 769"/>
                <a:gd name="connsiteX2" fmla="*/ 5727 w 5726"/>
                <a:gd name="connsiteY2" fmla="*/ 158 h 769"/>
              </a:gdLst>
              <a:ahLst/>
              <a:cxnLst>
                <a:cxn ang="0">
                  <a:pos x="connsiteX0" y="connsiteY0"/>
                </a:cxn>
                <a:cxn ang="0">
                  <a:pos x="connsiteX1" y="connsiteY1"/>
                </a:cxn>
                <a:cxn ang="0">
                  <a:pos x="connsiteX2" y="connsiteY2"/>
                </a:cxn>
              </a:cxnLst>
              <a:rect l="l" t="t" r="r" b="b"/>
              <a:pathLst>
                <a:path w="5726" h="769">
                  <a:moveTo>
                    <a:pt x="5727" y="158"/>
                  </a:moveTo>
                  <a:cubicBezTo>
                    <a:pt x="1789" y="1865"/>
                    <a:pt x="-4905" y="-629"/>
                    <a:pt x="5727" y="158"/>
                  </a:cubicBezTo>
                  <a:lnTo>
                    <a:pt x="5727" y="158"/>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528C385-6F56-C507-93F5-CD5DCC94A6AC}"/>
                </a:ext>
              </a:extLst>
            </p:cNvPr>
            <p:cNvSpPr/>
            <p:nvPr/>
          </p:nvSpPr>
          <p:spPr>
            <a:xfrm>
              <a:off x="2640093" y="4191552"/>
              <a:ext cx="10237" cy="728"/>
            </a:xfrm>
            <a:custGeom>
              <a:avLst/>
              <a:gdLst>
                <a:gd name="connsiteX0" fmla="*/ 0 w 10237"/>
                <a:gd name="connsiteY0" fmla="*/ 597 h 728"/>
                <a:gd name="connsiteX1" fmla="*/ 10238 w 10237"/>
                <a:gd name="connsiteY1" fmla="*/ 203 h 728"/>
                <a:gd name="connsiteX2" fmla="*/ 0 w 10237"/>
                <a:gd name="connsiteY2" fmla="*/ 597 h 728"/>
              </a:gdLst>
              <a:ahLst/>
              <a:cxnLst>
                <a:cxn ang="0">
                  <a:pos x="connsiteX0" y="connsiteY0"/>
                </a:cxn>
                <a:cxn ang="0">
                  <a:pos x="connsiteX1" y="connsiteY1"/>
                </a:cxn>
                <a:cxn ang="0">
                  <a:pos x="connsiteX2" y="connsiteY2"/>
                </a:cxn>
              </a:cxnLst>
              <a:rect l="l" t="t" r="r" b="b"/>
              <a:pathLst>
                <a:path w="10237" h="728">
                  <a:moveTo>
                    <a:pt x="0" y="597"/>
                  </a:moveTo>
                  <a:cubicBezTo>
                    <a:pt x="3281" y="-191"/>
                    <a:pt x="6431" y="-59"/>
                    <a:pt x="10238" y="203"/>
                  </a:cubicBezTo>
                  <a:cubicBezTo>
                    <a:pt x="7875" y="728"/>
                    <a:pt x="1575" y="860"/>
                    <a:pt x="0" y="597"/>
                  </a:cubicBez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6C65288-E6A2-F112-DC62-708118F25E14}"/>
                </a:ext>
              </a:extLst>
            </p:cNvPr>
            <p:cNvSpPr/>
            <p:nvPr/>
          </p:nvSpPr>
          <p:spPr>
            <a:xfrm>
              <a:off x="2642441" y="4188901"/>
              <a:ext cx="4260" cy="885"/>
            </a:xfrm>
            <a:custGeom>
              <a:avLst/>
              <a:gdLst>
                <a:gd name="connsiteX0" fmla="*/ 146 w 4260"/>
                <a:gd name="connsiteY0" fmla="*/ 886 h 885"/>
                <a:gd name="connsiteX1" fmla="*/ 4083 w 4260"/>
                <a:gd name="connsiteY1" fmla="*/ 886 h 885"/>
                <a:gd name="connsiteX2" fmla="*/ 146 w 4260"/>
                <a:gd name="connsiteY2" fmla="*/ 886 h 885"/>
              </a:gdLst>
              <a:ahLst/>
              <a:cxnLst>
                <a:cxn ang="0">
                  <a:pos x="connsiteX0" y="connsiteY0"/>
                </a:cxn>
                <a:cxn ang="0">
                  <a:pos x="connsiteX1" y="connsiteY1"/>
                </a:cxn>
                <a:cxn ang="0">
                  <a:pos x="connsiteX2" y="connsiteY2"/>
                </a:cxn>
              </a:cxnLst>
              <a:rect l="l" t="t" r="r" b="b"/>
              <a:pathLst>
                <a:path w="4260" h="885">
                  <a:moveTo>
                    <a:pt x="146" y="886"/>
                  </a:moveTo>
                  <a:cubicBezTo>
                    <a:pt x="-1036" y="-295"/>
                    <a:pt x="5396" y="-295"/>
                    <a:pt x="4083" y="886"/>
                  </a:cubicBezTo>
                  <a:lnTo>
                    <a:pt x="146" y="886"/>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954F4173-A18D-6389-A862-87E8DBFF2A1A}"/>
                </a:ext>
              </a:extLst>
            </p:cNvPr>
            <p:cNvSpPr/>
            <p:nvPr/>
          </p:nvSpPr>
          <p:spPr>
            <a:xfrm>
              <a:off x="2649806" y="4168032"/>
              <a:ext cx="5512" cy="1063"/>
            </a:xfrm>
            <a:custGeom>
              <a:avLst/>
              <a:gdLst>
                <a:gd name="connsiteX0" fmla="*/ 0 w 5512"/>
                <a:gd name="connsiteY0" fmla="*/ 886 h 1063"/>
                <a:gd name="connsiteX1" fmla="*/ 5513 w 5512"/>
                <a:gd name="connsiteY1" fmla="*/ 98 h 1063"/>
                <a:gd name="connsiteX2" fmla="*/ 0 w 5512"/>
                <a:gd name="connsiteY2" fmla="*/ 886 h 1063"/>
              </a:gdLst>
              <a:ahLst/>
              <a:cxnLst>
                <a:cxn ang="0">
                  <a:pos x="connsiteX0" y="connsiteY0"/>
                </a:cxn>
                <a:cxn ang="0">
                  <a:pos x="connsiteX1" y="connsiteY1"/>
                </a:cxn>
                <a:cxn ang="0">
                  <a:pos x="connsiteX2" y="connsiteY2"/>
                </a:cxn>
              </a:cxnLst>
              <a:rect l="l" t="t" r="r" b="b"/>
              <a:pathLst>
                <a:path w="5512" h="1063">
                  <a:moveTo>
                    <a:pt x="0" y="886"/>
                  </a:moveTo>
                  <a:cubicBezTo>
                    <a:pt x="1050" y="98"/>
                    <a:pt x="3544" y="-164"/>
                    <a:pt x="5513" y="98"/>
                  </a:cubicBezTo>
                  <a:cubicBezTo>
                    <a:pt x="4988" y="1017"/>
                    <a:pt x="919" y="1280"/>
                    <a:pt x="0" y="886"/>
                  </a:cubicBezTo>
                  <a:close/>
                </a:path>
              </a:pathLst>
            </a:custGeom>
            <a:grp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BA465D4A-7E37-B6B8-7911-1D14C32ABEA4}"/>
                </a:ext>
              </a:extLst>
            </p:cNvPr>
            <p:cNvSpPr/>
            <p:nvPr/>
          </p:nvSpPr>
          <p:spPr>
            <a:xfrm>
              <a:off x="2671725" y="4169807"/>
              <a:ext cx="5788" cy="816"/>
            </a:xfrm>
            <a:custGeom>
              <a:avLst/>
              <a:gdLst>
                <a:gd name="connsiteX0" fmla="*/ 0 w 5788"/>
                <a:gd name="connsiteY0" fmla="*/ 817 h 816"/>
                <a:gd name="connsiteX1" fmla="*/ 0 w 5788"/>
                <a:gd name="connsiteY1" fmla="*/ 817 h 816"/>
                <a:gd name="connsiteX2" fmla="*/ 0 w 5788"/>
                <a:gd name="connsiteY2" fmla="*/ 817 h 816"/>
              </a:gdLst>
              <a:ahLst/>
              <a:cxnLst>
                <a:cxn ang="0">
                  <a:pos x="connsiteX0" y="connsiteY0"/>
                </a:cxn>
                <a:cxn ang="0">
                  <a:pos x="connsiteX1" y="connsiteY1"/>
                </a:cxn>
                <a:cxn ang="0">
                  <a:pos x="connsiteX2" y="connsiteY2"/>
                </a:cxn>
              </a:cxnLst>
              <a:rect l="l" t="t" r="r" b="b"/>
              <a:pathLst>
                <a:path w="5788" h="816">
                  <a:moveTo>
                    <a:pt x="0" y="817"/>
                  </a:moveTo>
                  <a:cubicBezTo>
                    <a:pt x="6563" y="-1021"/>
                    <a:pt x="8794" y="817"/>
                    <a:pt x="0" y="817"/>
                  </a:cubicBezTo>
                  <a:lnTo>
                    <a:pt x="0" y="817"/>
                  </a:lnTo>
                  <a:close/>
                </a:path>
              </a:pathLst>
            </a:custGeom>
            <a:grp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A9C01001-54CC-6AD0-4153-58B63FB55435}"/>
                </a:ext>
              </a:extLst>
            </p:cNvPr>
            <p:cNvSpPr/>
            <p:nvPr/>
          </p:nvSpPr>
          <p:spPr>
            <a:xfrm>
              <a:off x="2494796" y="4169574"/>
              <a:ext cx="14306" cy="1615"/>
            </a:xfrm>
            <a:custGeom>
              <a:avLst/>
              <a:gdLst>
                <a:gd name="connsiteX0" fmla="*/ 0 w 14306"/>
                <a:gd name="connsiteY0" fmla="*/ 1575 h 1615"/>
                <a:gd name="connsiteX1" fmla="*/ 4069 w 14306"/>
                <a:gd name="connsiteY1" fmla="*/ 0 h 1615"/>
                <a:gd name="connsiteX2" fmla="*/ 14307 w 14306"/>
                <a:gd name="connsiteY2" fmla="*/ 919 h 1615"/>
                <a:gd name="connsiteX3" fmla="*/ 131 w 14306"/>
                <a:gd name="connsiteY3" fmla="*/ 1575 h 1615"/>
              </a:gdLst>
              <a:ahLst/>
              <a:cxnLst>
                <a:cxn ang="0">
                  <a:pos x="connsiteX0" y="connsiteY0"/>
                </a:cxn>
                <a:cxn ang="0">
                  <a:pos x="connsiteX1" y="connsiteY1"/>
                </a:cxn>
                <a:cxn ang="0">
                  <a:pos x="connsiteX2" y="connsiteY2"/>
                </a:cxn>
                <a:cxn ang="0">
                  <a:pos x="connsiteX3" y="connsiteY3"/>
                </a:cxn>
              </a:cxnLst>
              <a:rect l="l" t="t" r="r" b="b"/>
              <a:pathLst>
                <a:path w="14306" h="1615">
                  <a:moveTo>
                    <a:pt x="0" y="1575"/>
                  </a:moveTo>
                  <a:cubicBezTo>
                    <a:pt x="1313" y="1050"/>
                    <a:pt x="3150" y="788"/>
                    <a:pt x="4069" y="0"/>
                  </a:cubicBezTo>
                  <a:cubicBezTo>
                    <a:pt x="6563" y="1575"/>
                    <a:pt x="10894" y="131"/>
                    <a:pt x="14307" y="919"/>
                  </a:cubicBezTo>
                  <a:cubicBezTo>
                    <a:pt x="10238" y="2625"/>
                    <a:pt x="5906" y="525"/>
                    <a:pt x="131" y="1575"/>
                  </a:cubicBezTo>
                  <a:close/>
                </a:path>
              </a:pathLst>
            </a:custGeom>
            <a:grp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996CF212-B697-1308-2E0A-D80496CF3028}"/>
                </a:ext>
              </a:extLst>
            </p:cNvPr>
            <p:cNvSpPr/>
            <p:nvPr/>
          </p:nvSpPr>
          <p:spPr>
            <a:xfrm>
              <a:off x="2577354" y="4204356"/>
              <a:ext cx="36225" cy="3937"/>
            </a:xfrm>
            <a:custGeom>
              <a:avLst/>
              <a:gdLst>
                <a:gd name="connsiteX0" fmla="*/ 5513 w 36225"/>
                <a:gd name="connsiteY0" fmla="*/ 131 h 3937"/>
                <a:gd name="connsiteX1" fmla="*/ 9450 w 36225"/>
                <a:gd name="connsiteY1" fmla="*/ 525 h 3937"/>
                <a:gd name="connsiteX2" fmla="*/ 8663 w 36225"/>
                <a:gd name="connsiteY2" fmla="*/ 1706 h 3937"/>
                <a:gd name="connsiteX3" fmla="*/ 18113 w 36225"/>
                <a:gd name="connsiteY3" fmla="*/ 1313 h 3937"/>
                <a:gd name="connsiteX4" fmla="*/ 17325 w 36225"/>
                <a:gd name="connsiteY4" fmla="*/ 2494 h 3937"/>
                <a:gd name="connsiteX5" fmla="*/ 36226 w 36225"/>
                <a:gd name="connsiteY5" fmla="*/ 2494 h 3937"/>
                <a:gd name="connsiteX6" fmla="*/ 0 w 36225"/>
                <a:gd name="connsiteY6" fmla="*/ 3938 h 3937"/>
                <a:gd name="connsiteX7" fmla="*/ 8794 w 36225"/>
                <a:gd name="connsiteY7" fmla="*/ 1969 h 3937"/>
                <a:gd name="connsiteX8" fmla="*/ 5775 w 36225"/>
                <a:gd name="connsiteY8" fmla="*/ 0 h 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 h="3937">
                  <a:moveTo>
                    <a:pt x="5513" y="131"/>
                  </a:moveTo>
                  <a:cubicBezTo>
                    <a:pt x="7481" y="0"/>
                    <a:pt x="7219" y="919"/>
                    <a:pt x="9450" y="525"/>
                  </a:cubicBezTo>
                  <a:cubicBezTo>
                    <a:pt x="9713" y="1181"/>
                    <a:pt x="8663" y="1181"/>
                    <a:pt x="8663" y="1706"/>
                  </a:cubicBezTo>
                  <a:cubicBezTo>
                    <a:pt x="12600" y="1969"/>
                    <a:pt x="14832" y="1313"/>
                    <a:pt x="18113" y="1313"/>
                  </a:cubicBezTo>
                  <a:cubicBezTo>
                    <a:pt x="17719" y="1575"/>
                    <a:pt x="17194" y="1969"/>
                    <a:pt x="17325" y="2494"/>
                  </a:cubicBezTo>
                  <a:cubicBezTo>
                    <a:pt x="21788" y="394"/>
                    <a:pt x="26907" y="3675"/>
                    <a:pt x="36226" y="2494"/>
                  </a:cubicBezTo>
                  <a:cubicBezTo>
                    <a:pt x="27432" y="4856"/>
                    <a:pt x="7744" y="3413"/>
                    <a:pt x="0" y="3938"/>
                  </a:cubicBezTo>
                  <a:cubicBezTo>
                    <a:pt x="1181" y="2363"/>
                    <a:pt x="8006" y="3806"/>
                    <a:pt x="8794" y="1969"/>
                  </a:cubicBezTo>
                  <a:cubicBezTo>
                    <a:pt x="8925" y="788"/>
                    <a:pt x="4463" y="1838"/>
                    <a:pt x="5775" y="0"/>
                  </a:cubicBez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B411050A-AF1C-C39D-D852-748CBFD36F13}"/>
                </a:ext>
              </a:extLst>
            </p:cNvPr>
            <p:cNvSpPr/>
            <p:nvPr/>
          </p:nvSpPr>
          <p:spPr>
            <a:xfrm>
              <a:off x="2588725" y="4240765"/>
              <a:ext cx="6610" cy="1166"/>
            </a:xfrm>
            <a:custGeom>
              <a:avLst/>
              <a:gdLst>
                <a:gd name="connsiteX0" fmla="*/ 2673 w 6610"/>
                <a:gd name="connsiteY0" fmla="*/ 867 h 1166"/>
                <a:gd name="connsiteX1" fmla="*/ 2673 w 6610"/>
                <a:gd name="connsiteY1" fmla="*/ 473 h 1166"/>
                <a:gd name="connsiteX2" fmla="*/ 6611 w 6610"/>
                <a:gd name="connsiteY2" fmla="*/ 473 h 1166"/>
                <a:gd name="connsiteX3" fmla="*/ 2673 w 6610"/>
                <a:gd name="connsiteY3" fmla="*/ 867 h 1166"/>
              </a:gdLst>
              <a:ahLst/>
              <a:cxnLst>
                <a:cxn ang="0">
                  <a:pos x="connsiteX0" y="connsiteY0"/>
                </a:cxn>
                <a:cxn ang="0">
                  <a:pos x="connsiteX1" y="connsiteY1"/>
                </a:cxn>
                <a:cxn ang="0">
                  <a:pos x="connsiteX2" y="connsiteY2"/>
                </a:cxn>
                <a:cxn ang="0">
                  <a:pos x="connsiteX3" y="connsiteY3"/>
                </a:cxn>
              </a:cxnLst>
              <a:rect l="l" t="t" r="r" b="b"/>
              <a:pathLst>
                <a:path w="6610" h="1166">
                  <a:moveTo>
                    <a:pt x="2673" y="867"/>
                  </a:moveTo>
                  <a:cubicBezTo>
                    <a:pt x="3592" y="867"/>
                    <a:pt x="3067" y="473"/>
                    <a:pt x="2673" y="473"/>
                  </a:cubicBezTo>
                  <a:cubicBezTo>
                    <a:pt x="2936" y="-446"/>
                    <a:pt x="6086" y="211"/>
                    <a:pt x="6611" y="473"/>
                  </a:cubicBezTo>
                  <a:cubicBezTo>
                    <a:pt x="5692" y="1654"/>
                    <a:pt x="-4808" y="998"/>
                    <a:pt x="2673" y="867"/>
                  </a:cubicBez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E3BF2BB4-8B7E-6F94-846E-A1A705E095F0}"/>
                </a:ext>
              </a:extLst>
            </p:cNvPr>
            <p:cNvSpPr/>
            <p:nvPr/>
          </p:nvSpPr>
          <p:spPr>
            <a:xfrm>
              <a:off x="2595992" y="4236644"/>
              <a:ext cx="70351" cy="4593"/>
            </a:xfrm>
            <a:custGeom>
              <a:avLst/>
              <a:gdLst>
                <a:gd name="connsiteX0" fmla="*/ 53945 w 70351"/>
                <a:gd name="connsiteY0" fmla="*/ 0 h 4593"/>
                <a:gd name="connsiteX1" fmla="*/ 53945 w 70351"/>
                <a:gd name="connsiteY1" fmla="*/ 1575 h 4593"/>
                <a:gd name="connsiteX2" fmla="*/ 70351 w 70351"/>
                <a:gd name="connsiteY2" fmla="*/ 2494 h 4593"/>
                <a:gd name="connsiteX3" fmla="*/ 47382 w 70351"/>
                <a:gd name="connsiteY3" fmla="*/ 3544 h 4593"/>
                <a:gd name="connsiteX4" fmla="*/ 43445 w 70351"/>
                <a:gd name="connsiteY4" fmla="*/ 2756 h 4593"/>
                <a:gd name="connsiteX5" fmla="*/ 0 w 70351"/>
                <a:gd name="connsiteY5" fmla="*/ 4594 h 4593"/>
                <a:gd name="connsiteX6" fmla="*/ 28482 w 70351"/>
                <a:gd name="connsiteY6" fmla="*/ 1575 h 4593"/>
                <a:gd name="connsiteX7" fmla="*/ 27694 w 70351"/>
                <a:gd name="connsiteY7" fmla="*/ 1969 h 4593"/>
                <a:gd name="connsiteX8" fmla="*/ 53814 w 70351"/>
                <a:gd name="connsiteY8" fmla="*/ 131 h 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51" h="4593">
                  <a:moveTo>
                    <a:pt x="53945" y="0"/>
                  </a:moveTo>
                  <a:lnTo>
                    <a:pt x="53945" y="1575"/>
                  </a:lnTo>
                  <a:cubicBezTo>
                    <a:pt x="58932" y="1575"/>
                    <a:pt x="66939" y="1050"/>
                    <a:pt x="70351" y="2494"/>
                  </a:cubicBezTo>
                  <a:cubicBezTo>
                    <a:pt x="64445" y="3675"/>
                    <a:pt x="51714" y="1050"/>
                    <a:pt x="47382" y="3544"/>
                  </a:cubicBezTo>
                  <a:cubicBezTo>
                    <a:pt x="46332" y="3150"/>
                    <a:pt x="44495" y="3150"/>
                    <a:pt x="43445" y="2756"/>
                  </a:cubicBezTo>
                  <a:cubicBezTo>
                    <a:pt x="29532" y="5381"/>
                    <a:pt x="14438" y="2756"/>
                    <a:pt x="0" y="4594"/>
                  </a:cubicBezTo>
                  <a:cubicBezTo>
                    <a:pt x="6431" y="394"/>
                    <a:pt x="21132" y="5906"/>
                    <a:pt x="28482" y="1575"/>
                  </a:cubicBezTo>
                  <a:cubicBezTo>
                    <a:pt x="29663" y="1838"/>
                    <a:pt x="28482" y="1969"/>
                    <a:pt x="27694" y="1969"/>
                  </a:cubicBezTo>
                  <a:cubicBezTo>
                    <a:pt x="34126" y="1969"/>
                    <a:pt x="45545" y="2756"/>
                    <a:pt x="53814" y="131"/>
                  </a:cubicBezTo>
                  <a:close/>
                </a:path>
              </a:pathLst>
            </a:custGeom>
            <a:grp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59371494-89B0-D9ED-4407-8456B7C24E69}"/>
                </a:ext>
              </a:extLst>
            </p:cNvPr>
            <p:cNvSpPr/>
            <p:nvPr/>
          </p:nvSpPr>
          <p:spPr>
            <a:xfrm>
              <a:off x="2644293" y="4185062"/>
              <a:ext cx="4800" cy="1822"/>
            </a:xfrm>
            <a:custGeom>
              <a:avLst/>
              <a:gdLst>
                <a:gd name="connsiteX0" fmla="*/ 0 w 4800"/>
                <a:gd name="connsiteY0" fmla="*/ 1575 h 1822"/>
                <a:gd name="connsiteX1" fmla="*/ 4725 w 4800"/>
                <a:gd name="connsiteY1" fmla="*/ 0 h 1822"/>
                <a:gd name="connsiteX2" fmla="*/ 0 w 4800"/>
                <a:gd name="connsiteY2" fmla="*/ 1575 h 1822"/>
              </a:gdLst>
              <a:ahLst/>
              <a:cxnLst>
                <a:cxn ang="0">
                  <a:pos x="connsiteX0" y="connsiteY0"/>
                </a:cxn>
                <a:cxn ang="0">
                  <a:pos x="connsiteX1" y="connsiteY1"/>
                </a:cxn>
                <a:cxn ang="0">
                  <a:pos x="connsiteX2" y="connsiteY2"/>
                </a:cxn>
              </a:cxnLst>
              <a:rect l="l" t="t" r="r" b="b"/>
              <a:pathLst>
                <a:path w="4800" h="1822">
                  <a:moveTo>
                    <a:pt x="0" y="1575"/>
                  </a:moveTo>
                  <a:cubicBezTo>
                    <a:pt x="1181" y="919"/>
                    <a:pt x="3412" y="656"/>
                    <a:pt x="4725" y="0"/>
                  </a:cubicBezTo>
                  <a:cubicBezTo>
                    <a:pt x="5381" y="0"/>
                    <a:pt x="1575" y="2625"/>
                    <a:pt x="0" y="1575"/>
                  </a:cubicBezTo>
                  <a:close/>
                </a:path>
              </a:pathLst>
            </a:custGeom>
            <a:grp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BCA1BB62-29C1-B5EC-5F7B-191A99D3942E}"/>
                </a:ext>
              </a:extLst>
            </p:cNvPr>
            <p:cNvSpPr/>
            <p:nvPr/>
          </p:nvSpPr>
          <p:spPr>
            <a:xfrm>
              <a:off x="867328" y="4157499"/>
              <a:ext cx="1767383" cy="161182"/>
            </a:xfrm>
            <a:custGeom>
              <a:avLst/>
              <a:gdLst>
                <a:gd name="connsiteX0" fmla="*/ 199046 w 1767383"/>
                <a:gd name="connsiteY0" fmla="*/ 131 h 161182"/>
                <a:gd name="connsiteX1" fmla="*/ 188021 w 1767383"/>
                <a:gd name="connsiteY1" fmla="*/ 1575 h 161182"/>
                <a:gd name="connsiteX2" fmla="*/ 162952 w 1767383"/>
                <a:gd name="connsiteY2" fmla="*/ 919 h 161182"/>
                <a:gd name="connsiteX3" fmla="*/ 139983 w 1767383"/>
                <a:gd name="connsiteY3" fmla="*/ 4200 h 161182"/>
                <a:gd name="connsiteX4" fmla="*/ 128170 w 1767383"/>
                <a:gd name="connsiteY4" fmla="*/ 5644 h 161182"/>
                <a:gd name="connsiteX5" fmla="*/ 101919 w 1767383"/>
                <a:gd name="connsiteY5" fmla="*/ 10369 h 161182"/>
                <a:gd name="connsiteX6" fmla="*/ 76456 w 1767383"/>
                <a:gd name="connsiteY6" fmla="*/ 17194 h 161182"/>
                <a:gd name="connsiteX7" fmla="*/ 72519 w 1767383"/>
                <a:gd name="connsiteY7" fmla="*/ 17588 h 161182"/>
                <a:gd name="connsiteX8" fmla="*/ 21855 w 1767383"/>
                <a:gd name="connsiteY8" fmla="*/ 38588 h 161182"/>
                <a:gd name="connsiteX9" fmla="*/ 15161 w 1767383"/>
                <a:gd name="connsiteY9" fmla="*/ 47120 h 161182"/>
                <a:gd name="connsiteX10" fmla="*/ 8730 w 1767383"/>
                <a:gd name="connsiteY10" fmla="*/ 50532 h 161182"/>
                <a:gd name="connsiteX11" fmla="*/ 67 w 1767383"/>
                <a:gd name="connsiteY11" fmla="*/ 65364 h 161182"/>
                <a:gd name="connsiteX12" fmla="*/ 1511 w 1767383"/>
                <a:gd name="connsiteY12" fmla="*/ 67727 h 161182"/>
                <a:gd name="connsiteX13" fmla="*/ 2561 w 1767383"/>
                <a:gd name="connsiteY13" fmla="*/ 93321 h 161182"/>
                <a:gd name="connsiteX14" fmla="*/ 11224 w 1767383"/>
                <a:gd name="connsiteY14" fmla="*/ 107234 h 161182"/>
                <a:gd name="connsiteX15" fmla="*/ 22643 w 1767383"/>
                <a:gd name="connsiteY15" fmla="*/ 114846 h 161182"/>
                <a:gd name="connsiteX16" fmla="*/ 34062 w 1767383"/>
                <a:gd name="connsiteY16" fmla="*/ 122853 h 161182"/>
                <a:gd name="connsiteX17" fmla="*/ 40099 w 1767383"/>
                <a:gd name="connsiteY17" fmla="*/ 128891 h 161182"/>
                <a:gd name="connsiteX18" fmla="*/ 57162 w 1767383"/>
                <a:gd name="connsiteY18" fmla="*/ 135059 h 161182"/>
                <a:gd name="connsiteX19" fmla="*/ 59394 w 1767383"/>
                <a:gd name="connsiteY19" fmla="*/ 137816 h 161182"/>
                <a:gd name="connsiteX20" fmla="*/ 103757 w 1767383"/>
                <a:gd name="connsiteY20" fmla="*/ 150941 h 161182"/>
                <a:gd name="connsiteX21" fmla="*/ 110845 w 1767383"/>
                <a:gd name="connsiteY21" fmla="*/ 151466 h 161182"/>
                <a:gd name="connsiteX22" fmla="*/ 151664 w 1767383"/>
                <a:gd name="connsiteY22" fmla="*/ 156322 h 161182"/>
                <a:gd name="connsiteX23" fmla="*/ 156389 w 1767383"/>
                <a:gd name="connsiteY23" fmla="*/ 155929 h 161182"/>
                <a:gd name="connsiteX24" fmla="*/ 171221 w 1767383"/>
                <a:gd name="connsiteY24" fmla="*/ 161179 h 161182"/>
                <a:gd name="connsiteX25" fmla="*/ 181590 w 1767383"/>
                <a:gd name="connsiteY25" fmla="*/ 158160 h 161182"/>
                <a:gd name="connsiteX26" fmla="*/ 201278 w 1767383"/>
                <a:gd name="connsiteY26" fmla="*/ 160391 h 161182"/>
                <a:gd name="connsiteX27" fmla="*/ 210072 w 1767383"/>
                <a:gd name="connsiteY27" fmla="*/ 157372 h 161182"/>
                <a:gd name="connsiteX28" fmla="*/ 240128 w 1767383"/>
                <a:gd name="connsiteY28" fmla="*/ 157766 h 161182"/>
                <a:gd name="connsiteX29" fmla="*/ 251154 w 1767383"/>
                <a:gd name="connsiteY29" fmla="*/ 159866 h 161182"/>
                <a:gd name="connsiteX30" fmla="*/ 256929 w 1767383"/>
                <a:gd name="connsiteY30" fmla="*/ 154485 h 161182"/>
                <a:gd name="connsiteX31" fmla="*/ 308511 w 1767383"/>
                <a:gd name="connsiteY31" fmla="*/ 150022 h 161182"/>
                <a:gd name="connsiteX32" fmla="*/ 341587 w 1767383"/>
                <a:gd name="connsiteY32" fmla="*/ 148578 h 161182"/>
                <a:gd name="connsiteX33" fmla="*/ 348674 w 1767383"/>
                <a:gd name="connsiteY33" fmla="*/ 149366 h 161182"/>
                <a:gd name="connsiteX34" fmla="*/ 362062 w 1767383"/>
                <a:gd name="connsiteY34" fmla="*/ 147397 h 161182"/>
                <a:gd name="connsiteX35" fmla="*/ 384113 w 1767383"/>
                <a:gd name="connsiteY35" fmla="*/ 145560 h 161182"/>
                <a:gd name="connsiteX36" fmla="*/ 410888 w 1767383"/>
                <a:gd name="connsiteY36" fmla="*/ 144903 h 161182"/>
                <a:gd name="connsiteX37" fmla="*/ 420994 w 1767383"/>
                <a:gd name="connsiteY37" fmla="*/ 146216 h 161182"/>
                <a:gd name="connsiteX38" fmla="*/ 430445 w 1767383"/>
                <a:gd name="connsiteY38" fmla="*/ 145166 h 161182"/>
                <a:gd name="connsiteX39" fmla="*/ 440551 w 1767383"/>
                <a:gd name="connsiteY39" fmla="*/ 146478 h 161182"/>
                <a:gd name="connsiteX40" fmla="*/ 446851 w 1767383"/>
                <a:gd name="connsiteY40" fmla="*/ 145691 h 161182"/>
                <a:gd name="connsiteX41" fmla="*/ 453939 w 1767383"/>
                <a:gd name="connsiteY41" fmla="*/ 146478 h 161182"/>
                <a:gd name="connsiteX42" fmla="*/ 462733 w 1767383"/>
                <a:gd name="connsiteY42" fmla="*/ 144641 h 161182"/>
                <a:gd name="connsiteX43" fmla="*/ 495021 w 1767383"/>
                <a:gd name="connsiteY43" fmla="*/ 142541 h 161182"/>
                <a:gd name="connsiteX44" fmla="*/ 550803 w 1767383"/>
                <a:gd name="connsiteY44" fmla="*/ 143591 h 161182"/>
                <a:gd name="connsiteX45" fmla="*/ 565766 w 1767383"/>
                <a:gd name="connsiteY45" fmla="*/ 142935 h 161182"/>
                <a:gd name="connsiteX46" fmla="*/ 568916 w 1767383"/>
                <a:gd name="connsiteY46" fmla="*/ 141753 h 161182"/>
                <a:gd name="connsiteX47" fmla="*/ 603567 w 1767383"/>
                <a:gd name="connsiteY47" fmla="*/ 140966 h 161182"/>
                <a:gd name="connsiteX48" fmla="*/ 605142 w 1767383"/>
                <a:gd name="connsiteY48" fmla="*/ 139785 h 161182"/>
                <a:gd name="connsiteX49" fmla="*/ 653968 w 1767383"/>
                <a:gd name="connsiteY49" fmla="*/ 139785 h 161182"/>
                <a:gd name="connsiteX50" fmla="*/ 687044 w 1767383"/>
                <a:gd name="connsiteY50" fmla="*/ 139391 h 161182"/>
                <a:gd name="connsiteX51" fmla="*/ 703581 w 1767383"/>
                <a:gd name="connsiteY51" fmla="*/ 140047 h 161182"/>
                <a:gd name="connsiteX52" fmla="*/ 737445 w 1767383"/>
                <a:gd name="connsiteY52" fmla="*/ 139785 h 161182"/>
                <a:gd name="connsiteX53" fmla="*/ 746239 w 1767383"/>
                <a:gd name="connsiteY53" fmla="*/ 138341 h 161182"/>
                <a:gd name="connsiteX54" fmla="*/ 762776 w 1767383"/>
                <a:gd name="connsiteY54" fmla="*/ 138603 h 161182"/>
                <a:gd name="connsiteX55" fmla="*/ 828271 w 1767383"/>
                <a:gd name="connsiteY55" fmla="*/ 138209 h 161182"/>
                <a:gd name="connsiteX56" fmla="*/ 845728 w 1767383"/>
                <a:gd name="connsiteY56" fmla="*/ 136503 h 161182"/>
                <a:gd name="connsiteX57" fmla="*/ 878804 w 1767383"/>
                <a:gd name="connsiteY57" fmla="*/ 137422 h 161182"/>
                <a:gd name="connsiteX58" fmla="*/ 886810 w 1767383"/>
                <a:gd name="connsiteY58" fmla="*/ 136372 h 161182"/>
                <a:gd name="connsiteX59" fmla="*/ 906498 w 1767383"/>
                <a:gd name="connsiteY59" fmla="*/ 136766 h 161182"/>
                <a:gd name="connsiteX60" fmla="*/ 956243 w 1767383"/>
                <a:gd name="connsiteY60" fmla="*/ 136503 h 161182"/>
                <a:gd name="connsiteX61" fmla="*/ 1029744 w 1767383"/>
                <a:gd name="connsiteY61" fmla="*/ 134797 h 161182"/>
                <a:gd name="connsiteX62" fmla="*/ 1045494 w 1767383"/>
                <a:gd name="connsiteY62" fmla="*/ 134272 h 161182"/>
                <a:gd name="connsiteX63" fmla="*/ 1101539 w 1767383"/>
                <a:gd name="connsiteY63" fmla="*/ 132959 h 161182"/>
                <a:gd name="connsiteX64" fmla="*/ 1326769 w 1767383"/>
                <a:gd name="connsiteY64" fmla="*/ 127709 h 161182"/>
                <a:gd name="connsiteX65" fmla="*/ 1346457 w 1767383"/>
                <a:gd name="connsiteY65" fmla="*/ 127315 h 161182"/>
                <a:gd name="connsiteX66" fmla="*/ 1353544 w 1767383"/>
                <a:gd name="connsiteY66" fmla="*/ 128628 h 161182"/>
                <a:gd name="connsiteX67" fmla="*/ 1385964 w 1767383"/>
                <a:gd name="connsiteY67" fmla="*/ 127578 h 161182"/>
                <a:gd name="connsiteX68" fmla="*/ 1400270 w 1767383"/>
                <a:gd name="connsiteY68" fmla="*/ 125084 h 161182"/>
                <a:gd name="connsiteX69" fmla="*/ 1400927 w 1767383"/>
                <a:gd name="connsiteY69" fmla="*/ 127053 h 161182"/>
                <a:gd name="connsiteX70" fmla="*/ 1445290 w 1767383"/>
                <a:gd name="connsiteY70" fmla="*/ 123378 h 161182"/>
                <a:gd name="connsiteX71" fmla="*/ 1445290 w 1767383"/>
                <a:gd name="connsiteY71" fmla="*/ 122590 h 161182"/>
                <a:gd name="connsiteX72" fmla="*/ 1452509 w 1767383"/>
                <a:gd name="connsiteY72" fmla="*/ 121540 h 161182"/>
                <a:gd name="connsiteX73" fmla="*/ 1505797 w 1767383"/>
                <a:gd name="connsiteY73" fmla="*/ 114846 h 161182"/>
                <a:gd name="connsiteX74" fmla="*/ 1516035 w 1767383"/>
                <a:gd name="connsiteY74" fmla="*/ 115765 h 161182"/>
                <a:gd name="connsiteX75" fmla="*/ 1509079 w 1767383"/>
                <a:gd name="connsiteY75" fmla="*/ 113665 h 161182"/>
                <a:gd name="connsiteX76" fmla="*/ 1524960 w 1767383"/>
                <a:gd name="connsiteY76" fmla="*/ 111959 h 161182"/>
                <a:gd name="connsiteX77" fmla="*/ 1540842 w 1767383"/>
                <a:gd name="connsiteY77" fmla="*/ 111303 h 161182"/>
                <a:gd name="connsiteX78" fmla="*/ 1542548 w 1767383"/>
                <a:gd name="connsiteY78" fmla="*/ 109334 h 161182"/>
                <a:gd name="connsiteX79" fmla="*/ 1564599 w 1767383"/>
                <a:gd name="connsiteY79" fmla="*/ 109596 h 161182"/>
                <a:gd name="connsiteX80" fmla="*/ 1579693 w 1767383"/>
                <a:gd name="connsiteY80" fmla="*/ 108153 h 161182"/>
                <a:gd name="connsiteX81" fmla="*/ 1579036 w 1767383"/>
                <a:gd name="connsiteY81" fmla="*/ 106184 h 161182"/>
                <a:gd name="connsiteX82" fmla="*/ 1600299 w 1767383"/>
                <a:gd name="connsiteY82" fmla="*/ 106052 h 161182"/>
                <a:gd name="connsiteX83" fmla="*/ 1605943 w 1767383"/>
                <a:gd name="connsiteY83" fmla="*/ 103690 h 161182"/>
                <a:gd name="connsiteX84" fmla="*/ 1608306 w 1767383"/>
                <a:gd name="connsiteY84" fmla="*/ 104871 h 161182"/>
                <a:gd name="connsiteX85" fmla="*/ 1606862 w 1767383"/>
                <a:gd name="connsiteY85" fmla="*/ 101721 h 161182"/>
                <a:gd name="connsiteX86" fmla="*/ 1611718 w 1767383"/>
                <a:gd name="connsiteY86" fmla="*/ 98965 h 161182"/>
                <a:gd name="connsiteX87" fmla="*/ 1625237 w 1767383"/>
                <a:gd name="connsiteY87" fmla="*/ 97127 h 161182"/>
                <a:gd name="connsiteX88" fmla="*/ 1640200 w 1767383"/>
                <a:gd name="connsiteY88" fmla="*/ 96471 h 161182"/>
                <a:gd name="connsiteX89" fmla="*/ 1650569 w 1767383"/>
                <a:gd name="connsiteY89" fmla="*/ 94633 h 161182"/>
                <a:gd name="connsiteX90" fmla="*/ 1661594 w 1767383"/>
                <a:gd name="connsiteY90" fmla="*/ 95946 h 161182"/>
                <a:gd name="connsiteX91" fmla="*/ 1663300 w 1767383"/>
                <a:gd name="connsiteY91" fmla="*/ 94371 h 161182"/>
                <a:gd name="connsiteX92" fmla="*/ 1702939 w 1767383"/>
                <a:gd name="connsiteY92" fmla="*/ 90696 h 161182"/>
                <a:gd name="connsiteX93" fmla="*/ 1660282 w 1767383"/>
                <a:gd name="connsiteY93" fmla="*/ 93452 h 161182"/>
                <a:gd name="connsiteX94" fmla="*/ 1651619 w 1767383"/>
                <a:gd name="connsiteY94" fmla="*/ 92140 h 161182"/>
                <a:gd name="connsiteX95" fmla="*/ 1650700 w 1767383"/>
                <a:gd name="connsiteY95" fmla="*/ 93715 h 161182"/>
                <a:gd name="connsiteX96" fmla="*/ 1647550 w 1767383"/>
                <a:gd name="connsiteY96" fmla="*/ 93321 h 161182"/>
                <a:gd name="connsiteX97" fmla="*/ 1645319 w 1767383"/>
                <a:gd name="connsiteY97" fmla="*/ 89777 h 161182"/>
                <a:gd name="connsiteX98" fmla="*/ 1612900 w 1767383"/>
                <a:gd name="connsiteY98" fmla="*/ 91090 h 161182"/>
                <a:gd name="connsiteX99" fmla="*/ 1611981 w 1767383"/>
                <a:gd name="connsiteY99" fmla="*/ 92665 h 161182"/>
                <a:gd name="connsiteX100" fmla="*/ 1600168 w 1767383"/>
                <a:gd name="connsiteY100" fmla="*/ 93321 h 161182"/>
                <a:gd name="connsiteX101" fmla="*/ 1597280 w 1767383"/>
                <a:gd name="connsiteY101" fmla="*/ 88990 h 161182"/>
                <a:gd name="connsiteX102" fmla="*/ 1647944 w 1767383"/>
                <a:gd name="connsiteY102" fmla="*/ 85577 h 161182"/>
                <a:gd name="connsiteX103" fmla="*/ 1661463 w 1767383"/>
                <a:gd name="connsiteY103" fmla="*/ 84527 h 161182"/>
                <a:gd name="connsiteX104" fmla="*/ 1641119 w 1767383"/>
                <a:gd name="connsiteY104" fmla="*/ 82427 h 161182"/>
                <a:gd name="connsiteX105" fmla="*/ 1615000 w 1767383"/>
                <a:gd name="connsiteY105" fmla="*/ 84133 h 161182"/>
                <a:gd name="connsiteX106" fmla="*/ 1609487 w 1767383"/>
                <a:gd name="connsiteY106" fmla="*/ 83346 h 161182"/>
                <a:gd name="connsiteX107" fmla="*/ 1603056 w 1767383"/>
                <a:gd name="connsiteY107" fmla="*/ 84396 h 161182"/>
                <a:gd name="connsiteX108" fmla="*/ 1599118 w 1767383"/>
                <a:gd name="connsiteY108" fmla="*/ 83608 h 161182"/>
                <a:gd name="connsiteX109" fmla="*/ 1588749 w 1767383"/>
                <a:gd name="connsiteY109" fmla="*/ 85052 h 161182"/>
                <a:gd name="connsiteX110" fmla="*/ 1568274 w 1767383"/>
                <a:gd name="connsiteY110" fmla="*/ 84002 h 161182"/>
                <a:gd name="connsiteX111" fmla="*/ 1569192 w 1767383"/>
                <a:gd name="connsiteY111" fmla="*/ 81246 h 161182"/>
                <a:gd name="connsiteX112" fmla="*/ 1588093 w 1767383"/>
                <a:gd name="connsiteY112" fmla="*/ 81114 h 161182"/>
                <a:gd name="connsiteX113" fmla="*/ 1586518 w 1767383"/>
                <a:gd name="connsiteY113" fmla="*/ 79933 h 161182"/>
                <a:gd name="connsiteX114" fmla="*/ 1592030 w 1767383"/>
                <a:gd name="connsiteY114" fmla="*/ 79539 h 161182"/>
                <a:gd name="connsiteX115" fmla="*/ 1588355 w 1767383"/>
                <a:gd name="connsiteY115" fmla="*/ 75208 h 161182"/>
                <a:gd name="connsiteX116" fmla="*/ 1637969 w 1767383"/>
                <a:gd name="connsiteY116" fmla="*/ 75208 h 161182"/>
                <a:gd name="connsiteX117" fmla="*/ 1642825 w 1767383"/>
                <a:gd name="connsiteY117" fmla="*/ 72845 h 161182"/>
                <a:gd name="connsiteX118" fmla="*/ 1690995 w 1767383"/>
                <a:gd name="connsiteY118" fmla="*/ 71664 h 161182"/>
                <a:gd name="connsiteX119" fmla="*/ 1631931 w 1767383"/>
                <a:gd name="connsiteY119" fmla="*/ 71927 h 161182"/>
                <a:gd name="connsiteX120" fmla="*/ 1629569 w 1767383"/>
                <a:gd name="connsiteY120" fmla="*/ 70745 h 161182"/>
                <a:gd name="connsiteX121" fmla="*/ 1602662 w 1767383"/>
                <a:gd name="connsiteY121" fmla="*/ 72058 h 161182"/>
                <a:gd name="connsiteX122" fmla="*/ 1593474 w 1767383"/>
                <a:gd name="connsiteY122" fmla="*/ 66808 h 161182"/>
                <a:gd name="connsiteX123" fmla="*/ 1533098 w 1767383"/>
                <a:gd name="connsiteY123" fmla="*/ 61426 h 161182"/>
                <a:gd name="connsiteX124" fmla="*/ 1530867 w 1767383"/>
                <a:gd name="connsiteY124" fmla="*/ 59064 h 161182"/>
                <a:gd name="connsiteX125" fmla="*/ 1535723 w 1767383"/>
                <a:gd name="connsiteY125" fmla="*/ 55914 h 161182"/>
                <a:gd name="connsiteX126" fmla="*/ 1545961 w 1767383"/>
                <a:gd name="connsiteY126" fmla="*/ 55914 h 161182"/>
                <a:gd name="connsiteX127" fmla="*/ 1612243 w 1767383"/>
                <a:gd name="connsiteY127" fmla="*/ 52764 h 161182"/>
                <a:gd name="connsiteX128" fmla="*/ 1610931 w 1767383"/>
                <a:gd name="connsiteY128" fmla="*/ 47645 h 161182"/>
                <a:gd name="connsiteX129" fmla="*/ 1578643 w 1767383"/>
                <a:gd name="connsiteY129" fmla="*/ 46857 h 161182"/>
                <a:gd name="connsiteX130" fmla="*/ 1587699 w 1767383"/>
                <a:gd name="connsiteY130" fmla="*/ 38720 h 161182"/>
                <a:gd name="connsiteX131" fmla="*/ 1637312 w 1767383"/>
                <a:gd name="connsiteY131" fmla="*/ 39245 h 161182"/>
                <a:gd name="connsiteX132" fmla="*/ 1767384 w 1767383"/>
                <a:gd name="connsiteY132" fmla="*/ 34520 h 161182"/>
                <a:gd name="connsiteX133" fmla="*/ 1698082 w 1767383"/>
                <a:gd name="connsiteY133" fmla="*/ 34913 h 161182"/>
                <a:gd name="connsiteX134" fmla="*/ 1695720 w 1767383"/>
                <a:gd name="connsiteY134" fmla="*/ 36095 h 161182"/>
                <a:gd name="connsiteX135" fmla="*/ 1631144 w 1767383"/>
                <a:gd name="connsiteY135" fmla="*/ 37538 h 161182"/>
                <a:gd name="connsiteX136" fmla="*/ 1599774 w 1767383"/>
                <a:gd name="connsiteY136" fmla="*/ 35307 h 161182"/>
                <a:gd name="connsiteX137" fmla="*/ 1616706 w 1767383"/>
                <a:gd name="connsiteY137" fmla="*/ 27563 h 161182"/>
                <a:gd name="connsiteX138" fmla="*/ 1593212 w 1767383"/>
                <a:gd name="connsiteY138" fmla="*/ 26119 h 161182"/>
                <a:gd name="connsiteX139" fmla="*/ 1574311 w 1767383"/>
                <a:gd name="connsiteY139" fmla="*/ 26251 h 161182"/>
                <a:gd name="connsiteX140" fmla="*/ 1573655 w 1767383"/>
                <a:gd name="connsiteY140" fmla="*/ 25069 h 161182"/>
                <a:gd name="connsiteX141" fmla="*/ 1568930 w 1767383"/>
                <a:gd name="connsiteY141" fmla="*/ 25463 h 161182"/>
                <a:gd name="connsiteX142" fmla="*/ 1562630 w 1767383"/>
                <a:gd name="connsiteY142" fmla="*/ 26119 h 161182"/>
                <a:gd name="connsiteX143" fmla="*/ 1554886 w 1767383"/>
                <a:gd name="connsiteY143" fmla="*/ 24807 h 161182"/>
                <a:gd name="connsiteX144" fmla="*/ 1505272 w 1767383"/>
                <a:gd name="connsiteY144" fmla="*/ 24544 h 161182"/>
                <a:gd name="connsiteX145" fmla="*/ 1499760 w 1767383"/>
                <a:gd name="connsiteY145" fmla="*/ 24544 h 161182"/>
                <a:gd name="connsiteX146" fmla="*/ 1497397 w 1767383"/>
                <a:gd name="connsiteY146" fmla="*/ 23363 h 161182"/>
                <a:gd name="connsiteX147" fmla="*/ 1495035 w 1767383"/>
                <a:gd name="connsiteY147" fmla="*/ 24151 h 161182"/>
                <a:gd name="connsiteX148" fmla="*/ 1474559 w 1767383"/>
                <a:gd name="connsiteY148" fmla="*/ 23494 h 161182"/>
                <a:gd name="connsiteX149" fmla="*/ 1425733 w 1767383"/>
                <a:gd name="connsiteY149" fmla="*/ 22838 h 161182"/>
                <a:gd name="connsiteX150" fmla="*/ 1422714 w 1767383"/>
                <a:gd name="connsiteY150" fmla="*/ 21263 h 161182"/>
                <a:gd name="connsiteX151" fmla="*/ 1351182 w 1767383"/>
                <a:gd name="connsiteY151" fmla="*/ 18900 h 161182"/>
                <a:gd name="connsiteX152" fmla="*/ 1348163 w 1767383"/>
                <a:gd name="connsiteY152" fmla="*/ 17325 h 161182"/>
                <a:gd name="connsiteX153" fmla="*/ 1342519 w 1767383"/>
                <a:gd name="connsiteY153" fmla="*/ 18769 h 161182"/>
                <a:gd name="connsiteX154" fmla="*/ 1337925 w 1767383"/>
                <a:gd name="connsiteY154" fmla="*/ 16669 h 161182"/>
                <a:gd name="connsiteX155" fmla="*/ 1251955 w 1767383"/>
                <a:gd name="connsiteY155" fmla="*/ 17063 h 161182"/>
                <a:gd name="connsiteX156" fmla="*/ 1172284 w 1767383"/>
                <a:gd name="connsiteY156" fmla="*/ 17588 h 161182"/>
                <a:gd name="connsiteX157" fmla="*/ 1114665 w 1767383"/>
                <a:gd name="connsiteY157" fmla="*/ 18113 h 161182"/>
                <a:gd name="connsiteX158" fmla="*/ 1046807 w 1767383"/>
                <a:gd name="connsiteY158" fmla="*/ 19163 h 161182"/>
                <a:gd name="connsiteX159" fmla="*/ 998637 w 1767383"/>
                <a:gd name="connsiteY159" fmla="*/ 19032 h 161182"/>
                <a:gd name="connsiteX160" fmla="*/ 990631 w 1767383"/>
                <a:gd name="connsiteY160" fmla="*/ 20082 h 161182"/>
                <a:gd name="connsiteX161" fmla="*/ 978162 w 1767383"/>
                <a:gd name="connsiteY161" fmla="*/ 18638 h 161182"/>
                <a:gd name="connsiteX162" fmla="*/ 944167 w 1767383"/>
                <a:gd name="connsiteY162" fmla="*/ 19950 h 161182"/>
                <a:gd name="connsiteX163" fmla="*/ 907154 w 1767383"/>
                <a:gd name="connsiteY163" fmla="*/ 19294 h 161182"/>
                <a:gd name="connsiteX164" fmla="*/ 886548 w 1767383"/>
                <a:gd name="connsiteY164" fmla="*/ 20475 h 161182"/>
                <a:gd name="connsiteX165" fmla="*/ 872372 w 1767383"/>
                <a:gd name="connsiteY165" fmla="*/ 19425 h 161182"/>
                <a:gd name="connsiteX166" fmla="*/ 832865 w 1767383"/>
                <a:gd name="connsiteY166" fmla="*/ 20738 h 161182"/>
                <a:gd name="connsiteX167" fmla="*/ 781545 w 1767383"/>
                <a:gd name="connsiteY167" fmla="*/ 20213 h 161182"/>
                <a:gd name="connsiteX168" fmla="*/ 721563 w 1767383"/>
                <a:gd name="connsiteY168" fmla="*/ 19688 h 161182"/>
                <a:gd name="connsiteX169" fmla="*/ 674968 w 1767383"/>
                <a:gd name="connsiteY169" fmla="*/ 19032 h 161182"/>
                <a:gd name="connsiteX170" fmla="*/ 670243 w 1767383"/>
                <a:gd name="connsiteY170" fmla="*/ 18113 h 161182"/>
                <a:gd name="connsiteX171" fmla="*/ 596742 w 1767383"/>
                <a:gd name="connsiteY171" fmla="*/ 17850 h 161182"/>
                <a:gd name="connsiteX172" fmla="*/ 575479 w 1767383"/>
                <a:gd name="connsiteY172" fmla="*/ 17194 h 161182"/>
                <a:gd name="connsiteX173" fmla="*/ 553297 w 1767383"/>
                <a:gd name="connsiteY173" fmla="*/ 18113 h 161182"/>
                <a:gd name="connsiteX174" fmla="*/ 546210 w 1767383"/>
                <a:gd name="connsiteY174" fmla="*/ 17194 h 161182"/>
                <a:gd name="connsiteX175" fmla="*/ 523240 w 1767383"/>
                <a:gd name="connsiteY175" fmla="*/ 18507 h 161182"/>
                <a:gd name="connsiteX176" fmla="*/ 483733 w 1767383"/>
                <a:gd name="connsiteY176" fmla="*/ 17719 h 161182"/>
                <a:gd name="connsiteX177" fmla="*/ 444226 w 1767383"/>
                <a:gd name="connsiteY177" fmla="*/ 16669 h 161182"/>
                <a:gd name="connsiteX178" fmla="*/ 380306 w 1767383"/>
                <a:gd name="connsiteY178" fmla="*/ 16275 h 161182"/>
                <a:gd name="connsiteX179" fmla="*/ 359043 w 1767383"/>
                <a:gd name="connsiteY179" fmla="*/ 15750 h 161182"/>
                <a:gd name="connsiteX180" fmla="*/ 333055 w 1767383"/>
                <a:gd name="connsiteY180" fmla="*/ 14832 h 161182"/>
                <a:gd name="connsiteX181" fmla="*/ 304705 w 1767383"/>
                <a:gd name="connsiteY181" fmla="*/ 13125 h 161182"/>
                <a:gd name="connsiteX182" fmla="*/ 263885 w 1767383"/>
                <a:gd name="connsiteY182" fmla="*/ 9844 h 161182"/>
                <a:gd name="connsiteX183" fmla="*/ 239341 w 1767383"/>
                <a:gd name="connsiteY183" fmla="*/ 12338 h 161182"/>
                <a:gd name="connsiteX184" fmla="*/ 231859 w 1767383"/>
                <a:gd name="connsiteY184" fmla="*/ 4725 h 161182"/>
                <a:gd name="connsiteX185" fmla="*/ 216897 w 1767383"/>
                <a:gd name="connsiteY185" fmla="*/ 4988 h 161182"/>
                <a:gd name="connsiteX186" fmla="*/ 199046 w 1767383"/>
                <a:gd name="connsiteY186" fmla="*/ 0 h 161182"/>
                <a:gd name="connsiteX187" fmla="*/ 1579824 w 1767383"/>
                <a:gd name="connsiteY187" fmla="*/ 98177 h 161182"/>
                <a:gd name="connsiteX188" fmla="*/ 1580611 w 1767383"/>
                <a:gd name="connsiteY188" fmla="*/ 98965 h 161182"/>
                <a:gd name="connsiteX189" fmla="*/ 1579824 w 1767383"/>
                <a:gd name="connsiteY189" fmla="*/ 98177 h 161182"/>
                <a:gd name="connsiteX190" fmla="*/ 1581530 w 1767383"/>
                <a:gd name="connsiteY190" fmla="*/ 97390 h 161182"/>
                <a:gd name="connsiteX191" fmla="*/ 1602006 w 1767383"/>
                <a:gd name="connsiteY191" fmla="*/ 96865 h 161182"/>
                <a:gd name="connsiteX192" fmla="*/ 1602924 w 1767383"/>
                <a:gd name="connsiteY192" fmla="*/ 94108 h 161182"/>
                <a:gd name="connsiteX193" fmla="*/ 1613818 w 1767383"/>
                <a:gd name="connsiteY193" fmla="*/ 95815 h 161182"/>
                <a:gd name="connsiteX194" fmla="*/ 1604106 w 1767383"/>
                <a:gd name="connsiteY194" fmla="*/ 100015 h 161182"/>
                <a:gd name="connsiteX195" fmla="*/ 1596887 w 1767383"/>
                <a:gd name="connsiteY195" fmla="*/ 101065 h 161182"/>
                <a:gd name="connsiteX196" fmla="*/ 1581924 w 1767383"/>
                <a:gd name="connsiteY196" fmla="*/ 100934 h 161182"/>
                <a:gd name="connsiteX197" fmla="*/ 1581268 w 1767383"/>
                <a:gd name="connsiteY197" fmla="*/ 97390 h 16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767383" h="161182">
                  <a:moveTo>
                    <a:pt x="199046" y="131"/>
                  </a:moveTo>
                  <a:cubicBezTo>
                    <a:pt x="195503" y="131"/>
                    <a:pt x="191696" y="1575"/>
                    <a:pt x="188021" y="1575"/>
                  </a:cubicBezTo>
                  <a:cubicBezTo>
                    <a:pt x="179358" y="1575"/>
                    <a:pt x="171615" y="131"/>
                    <a:pt x="162952" y="919"/>
                  </a:cubicBezTo>
                  <a:cubicBezTo>
                    <a:pt x="155208" y="1575"/>
                    <a:pt x="147989" y="3675"/>
                    <a:pt x="139983" y="4200"/>
                  </a:cubicBezTo>
                  <a:cubicBezTo>
                    <a:pt x="134076" y="4594"/>
                    <a:pt x="132108" y="5119"/>
                    <a:pt x="128170" y="5644"/>
                  </a:cubicBezTo>
                  <a:cubicBezTo>
                    <a:pt x="116488" y="7088"/>
                    <a:pt x="107038" y="6300"/>
                    <a:pt x="101919" y="10369"/>
                  </a:cubicBezTo>
                  <a:cubicBezTo>
                    <a:pt x="93782" y="12994"/>
                    <a:pt x="83544" y="14569"/>
                    <a:pt x="76456" y="17194"/>
                  </a:cubicBezTo>
                  <a:cubicBezTo>
                    <a:pt x="75275" y="17588"/>
                    <a:pt x="72913" y="17325"/>
                    <a:pt x="72519" y="17588"/>
                  </a:cubicBezTo>
                  <a:cubicBezTo>
                    <a:pt x="54406" y="23888"/>
                    <a:pt x="43249" y="34126"/>
                    <a:pt x="21855" y="38588"/>
                  </a:cubicBezTo>
                  <a:cubicBezTo>
                    <a:pt x="20018" y="40951"/>
                    <a:pt x="18705" y="44232"/>
                    <a:pt x="15161" y="47120"/>
                  </a:cubicBezTo>
                  <a:cubicBezTo>
                    <a:pt x="13586" y="48432"/>
                    <a:pt x="9911" y="49220"/>
                    <a:pt x="8730" y="50532"/>
                  </a:cubicBezTo>
                  <a:cubicBezTo>
                    <a:pt x="4399" y="55389"/>
                    <a:pt x="8205" y="61689"/>
                    <a:pt x="67" y="65364"/>
                  </a:cubicBezTo>
                  <a:cubicBezTo>
                    <a:pt x="-326" y="66545"/>
                    <a:pt x="1117" y="66939"/>
                    <a:pt x="1511" y="67727"/>
                  </a:cubicBezTo>
                  <a:cubicBezTo>
                    <a:pt x="1249" y="77571"/>
                    <a:pt x="4530" y="85708"/>
                    <a:pt x="2561" y="93321"/>
                  </a:cubicBezTo>
                  <a:cubicBezTo>
                    <a:pt x="8205" y="97784"/>
                    <a:pt x="6893" y="103034"/>
                    <a:pt x="11224" y="107234"/>
                  </a:cubicBezTo>
                  <a:cubicBezTo>
                    <a:pt x="13980" y="109859"/>
                    <a:pt x="19230" y="112353"/>
                    <a:pt x="22643" y="114846"/>
                  </a:cubicBezTo>
                  <a:cubicBezTo>
                    <a:pt x="26580" y="117734"/>
                    <a:pt x="30780" y="119965"/>
                    <a:pt x="34062" y="122853"/>
                  </a:cubicBezTo>
                  <a:cubicBezTo>
                    <a:pt x="34062" y="125872"/>
                    <a:pt x="39049" y="126397"/>
                    <a:pt x="40099" y="128891"/>
                  </a:cubicBezTo>
                  <a:cubicBezTo>
                    <a:pt x="46268" y="130728"/>
                    <a:pt x="50862" y="133222"/>
                    <a:pt x="57162" y="135059"/>
                  </a:cubicBezTo>
                  <a:cubicBezTo>
                    <a:pt x="57819" y="136109"/>
                    <a:pt x="59262" y="136634"/>
                    <a:pt x="59394" y="137816"/>
                  </a:cubicBezTo>
                  <a:cubicBezTo>
                    <a:pt x="72519" y="142803"/>
                    <a:pt x="85775" y="149103"/>
                    <a:pt x="103757" y="150941"/>
                  </a:cubicBezTo>
                  <a:cubicBezTo>
                    <a:pt x="105332" y="151072"/>
                    <a:pt x="108876" y="151466"/>
                    <a:pt x="110845" y="151466"/>
                  </a:cubicBezTo>
                  <a:cubicBezTo>
                    <a:pt x="124232" y="151466"/>
                    <a:pt x="144708" y="152385"/>
                    <a:pt x="151664" y="156322"/>
                  </a:cubicBezTo>
                  <a:cubicBezTo>
                    <a:pt x="154027" y="156585"/>
                    <a:pt x="154027" y="155666"/>
                    <a:pt x="156389" y="155929"/>
                  </a:cubicBezTo>
                  <a:cubicBezTo>
                    <a:pt x="157964" y="157766"/>
                    <a:pt x="165052" y="161310"/>
                    <a:pt x="171221" y="161179"/>
                  </a:cubicBezTo>
                  <a:cubicBezTo>
                    <a:pt x="173321" y="161179"/>
                    <a:pt x="176996" y="158554"/>
                    <a:pt x="181590" y="158160"/>
                  </a:cubicBezTo>
                  <a:cubicBezTo>
                    <a:pt x="188546" y="157504"/>
                    <a:pt x="194978" y="160916"/>
                    <a:pt x="201278" y="160391"/>
                  </a:cubicBezTo>
                  <a:cubicBezTo>
                    <a:pt x="204165" y="160129"/>
                    <a:pt x="207184" y="157897"/>
                    <a:pt x="210072" y="157372"/>
                  </a:cubicBezTo>
                  <a:cubicBezTo>
                    <a:pt x="217815" y="156060"/>
                    <a:pt x="233566" y="156979"/>
                    <a:pt x="240128" y="157766"/>
                  </a:cubicBezTo>
                  <a:cubicBezTo>
                    <a:pt x="245247" y="158422"/>
                    <a:pt x="247216" y="160260"/>
                    <a:pt x="251154" y="159866"/>
                  </a:cubicBezTo>
                  <a:cubicBezTo>
                    <a:pt x="254697" y="159473"/>
                    <a:pt x="257322" y="157504"/>
                    <a:pt x="256929" y="154485"/>
                  </a:cubicBezTo>
                  <a:cubicBezTo>
                    <a:pt x="266904" y="147791"/>
                    <a:pt x="293023" y="152910"/>
                    <a:pt x="308511" y="150022"/>
                  </a:cubicBezTo>
                  <a:cubicBezTo>
                    <a:pt x="319930" y="152385"/>
                    <a:pt x="330693" y="148316"/>
                    <a:pt x="341587" y="148578"/>
                  </a:cubicBezTo>
                  <a:cubicBezTo>
                    <a:pt x="343818" y="148578"/>
                    <a:pt x="346443" y="149497"/>
                    <a:pt x="348674" y="149366"/>
                  </a:cubicBezTo>
                  <a:cubicBezTo>
                    <a:pt x="352349" y="149366"/>
                    <a:pt x="357337" y="147922"/>
                    <a:pt x="362062" y="147397"/>
                  </a:cubicBezTo>
                  <a:cubicBezTo>
                    <a:pt x="370200" y="146478"/>
                    <a:pt x="377419" y="146610"/>
                    <a:pt x="384113" y="145560"/>
                  </a:cubicBezTo>
                  <a:cubicBezTo>
                    <a:pt x="394613" y="149366"/>
                    <a:pt x="402094" y="144772"/>
                    <a:pt x="410888" y="144903"/>
                  </a:cubicBezTo>
                  <a:cubicBezTo>
                    <a:pt x="414169" y="144903"/>
                    <a:pt x="417451" y="146216"/>
                    <a:pt x="420994" y="146216"/>
                  </a:cubicBezTo>
                  <a:cubicBezTo>
                    <a:pt x="424145" y="146216"/>
                    <a:pt x="427032" y="145035"/>
                    <a:pt x="430445" y="145166"/>
                  </a:cubicBezTo>
                  <a:cubicBezTo>
                    <a:pt x="433857" y="145166"/>
                    <a:pt x="437401" y="146478"/>
                    <a:pt x="440551" y="146478"/>
                  </a:cubicBezTo>
                  <a:cubicBezTo>
                    <a:pt x="443045" y="146478"/>
                    <a:pt x="444882" y="145691"/>
                    <a:pt x="446851" y="145691"/>
                  </a:cubicBezTo>
                  <a:cubicBezTo>
                    <a:pt x="449476" y="145691"/>
                    <a:pt x="451183" y="146741"/>
                    <a:pt x="453939" y="146478"/>
                  </a:cubicBezTo>
                  <a:cubicBezTo>
                    <a:pt x="456826" y="146216"/>
                    <a:pt x="459714" y="144772"/>
                    <a:pt x="462733" y="144641"/>
                  </a:cubicBezTo>
                  <a:cubicBezTo>
                    <a:pt x="473496" y="143985"/>
                    <a:pt x="485046" y="145560"/>
                    <a:pt x="495021" y="142541"/>
                  </a:cubicBezTo>
                  <a:cubicBezTo>
                    <a:pt x="513265" y="144903"/>
                    <a:pt x="529147" y="140966"/>
                    <a:pt x="550803" y="143591"/>
                  </a:cubicBezTo>
                  <a:cubicBezTo>
                    <a:pt x="556185" y="142803"/>
                    <a:pt x="560122" y="142147"/>
                    <a:pt x="565766" y="142935"/>
                  </a:cubicBezTo>
                  <a:cubicBezTo>
                    <a:pt x="567079" y="142672"/>
                    <a:pt x="566947" y="141753"/>
                    <a:pt x="568916" y="141753"/>
                  </a:cubicBezTo>
                  <a:cubicBezTo>
                    <a:pt x="580204" y="142935"/>
                    <a:pt x="592017" y="139522"/>
                    <a:pt x="603567" y="140966"/>
                  </a:cubicBezTo>
                  <a:cubicBezTo>
                    <a:pt x="603961" y="140441"/>
                    <a:pt x="604486" y="140047"/>
                    <a:pt x="605142" y="139785"/>
                  </a:cubicBezTo>
                  <a:cubicBezTo>
                    <a:pt x="621155" y="141622"/>
                    <a:pt x="641368" y="141885"/>
                    <a:pt x="653968" y="139785"/>
                  </a:cubicBezTo>
                  <a:cubicBezTo>
                    <a:pt x="663681" y="141753"/>
                    <a:pt x="675100" y="139522"/>
                    <a:pt x="687044" y="139391"/>
                  </a:cubicBezTo>
                  <a:cubicBezTo>
                    <a:pt x="692687" y="139391"/>
                    <a:pt x="698200" y="140441"/>
                    <a:pt x="703581" y="140047"/>
                  </a:cubicBezTo>
                  <a:cubicBezTo>
                    <a:pt x="713950" y="139260"/>
                    <a:pt x="727469" y="140310"/>
                    <a:pt x="737445" y="139785"/>
                  </a:cubicBezTo>
                  <a:cubicBezTo>
                    <a:pt x="740463" y="139653"/>
                    <a:pt x="743351" y="138472"/>
                    <a:pt x="746239" y="138341"/>
                  </a:cubicBezTo>
                  <a:cubicBezTo>
                    <a:pt x="751489" y="138078"/>
                    <a:pt x="757132" y="139128"/>
                    <a:pt x="762776" y="138603"/>
                  </a:cubicBezTo>
                  <a:cubicBezTo>
                    <a:pt x="784433" y="136372"/>
                    <a:pt x="809240" y="138078"/>
                    <a:pt x="828271" y="138209"/>
                  </a:cubicBezTo>
                  <a:cubicBezTo>
                    <a:pt x="834178" y="138209"/>
                    <a:pt x="839165" y="137028"/>
                    <a:pt x="845728" y="136503"/>
                  </a:cubicBezTo>
                  <a:cubicBezTo>
                    <a:pt x="856622" y="135847"/>
                    <a:pt x="867910" y="137947"/>
                    <a:pt x="878804" y="137422"/>
                  </a:cubicBezTo>
                  <a:cubicBezTo>
                    <a:pt x="881560" y="137422"/>
                    <a:pt x="884185" y="136503"/>
                    <a:pt x="886810" y="136372"/>
                  </a:cubicBezTo>
                  <a:cubicBezTo>
                    <a:pt x="893373" y="135978"/>
                    <a:pt x="899542" y="136766"/>
                    <a:pt x="906498" y="136766"/>
                  </a:cubicBezTo>
                  <a:cubicBezTo>
                    <a:pt x="923429" y="136766"/>
                    <a:pt x="940361" y="134534"/>
                    <a:pt x="956243" y="136503"/>
                  </a:cubicBezTo>
                  <a:cubicBezTo>
                    <a:pt x="976587" y="134009"/>
                    <a:pt x="1006119" y="135059"/>
                    <a:pt x="1029744" y="134797"/>
                  </a:cubicBezTo>
                  <a:cubicBezTo>
                    <a:pt x="1034994" y="132697"/>
                    <a:pt x="1040113" y="134534"/>
                    <a:pt x="1045494" y="134272"/>
                  </a:cubicBezTo>
                  <a:cubicBezTo>
                    <a:pt x="1062295" y="133484"/>
                    <a:pt x="1083951" y="131253"/>
                    <a:pt x="1101539" y="132959"/>
                  </a:cubicBezTo>
                  <a:cubicBezTo>
                    <a:pt x="1175828" y="129547"/>
                    <a:pt x="1253267" y="131647"/>
                    <a:pt x="1326769" y="127709"/>
                  </a:cubicBezTo>
                  <a:cubicBezTo>
                    <a:pt x="1332544" y="129416"/>
                    <a:pt x="1341469" y="128366"/>
                    <a:pt x="1346457" y="127315"/>
                  </a:cubicBezTo>
                  <a:cubicBezTo>
                    <a:pt x="1347507" y="128366"/>
                    <a:pt x="1350919" y="128234"/>
                    <a:pt x="1353544" y="128628"/>
                  </a:cubicBezTo>
                  <a:cubicBezTo>
                    <a:pt x="1362732" y="126003"/>
                    <a:pt x="1374413" y="128234"/>
                    <a:pt x="1385964" y="127578"/>
                  </a:cubicBezTo>
                  <a:cubicBezTo>
                    <a:pt x="1388983" y="125084"/>
                    <a:pt x="1395939" y="126922"/>
                    <a:pt x="1400270" y="125084"/>
                  </a:cubicBezTo>
                  <a:cubicBezTo>
                    <a:pt x="1402108" y="126528"/>
                    <a:pt x="1397776" y="126265"/>
                    <a:pt x="1400927" y="127053"/>
                  </a:cubicBezTo>
                  <a:cubicBezTo>
                    <a:pt x="1408408" y="122459"/>
                    <a:pt x="1433871" y="124690"/>
                    <a:pt x="1445290" y="123378"/>
                  </a:cubicBezTo>
                  <a:cubicBezTo>
                    <a:pt x="1444502" y="123378"/>
                    <a:pt x="1444371" y="122722"/>
                    <a:pt x="1445290" y="122590"/>
                  </a:cubicBezTo>
                  <a:cubicBezTo>
                    <a:pt x="1448046" y="123772"/>
                    <a:pt x="1449359" y="121409"/>
                    <a:pt x="1452509" y="121540"/>
                  </a:cubicBezTo>
                  <a:cubicBezTo>
                    <a:pt x="1473247" y="121015"/>
                    <a:pt x="1488078" y="116421"/>
                    <a:pt x="1505797" y="114846"/>
                  </a:cubicBezTo>
                  <a:cubicBezTo>
                    <a:pt x="1508029" y="115503"/>
                    <a:pt x="1513935" y="117472"/>
                    <a:pt x="1516035" y="115765"/>
                  </a:cubicBezTo>
                  <a:cubicBezTo>
                    <a:pt x="1512885" y="115503"/>
                    <a:pt x="1508816" y="115634"/>
                    <a:pt x="1509079" y="113665"/>
                  </a:cubicBezTo>
                  <a:cubicBezTo>
                    <a:pt x="1514460" y="114321"/>
                    <a:pt x="1521416" y="113403"/>
                    <a:pt x="1524960" y="111959"/>
                  </a:cubicBezTo>
                  <a:cubicBezTo>
                    <a:pt x="1531523" y="111828"/>
                    <a:pt x="1534935" y="112746"/>
                    <a:pt x="1540842" y="111303"/>
                  </a:cubicBezTo>
                  <a:cubicBezTo>
                    <a:pt x="1542286" y="111303"/>
                    <a:pt x="1539398" y="109334"/>
                    <a:pt x="1542548" y="109334"/>
                  </a:cubicBezTo>
                  <a:cubicBezTo>
                    <a:pt x="1551736" y="110384"/>
                    <a:pt x="1556330" y="108678"/>
                    <a:pt x="1564599" y="109596"/>
                  </a:cubicBezTo>
                  <a:cubicBezTo>
                    <a:pt x="1566961" y="107759"/>
                    <a:pt x="1576674" y="107234"/>
                    <a:pt x="1579693" y="108153"/>
                  </a:cubicBezTo>
                  <a:cubicBezTo>
                    <a:pt x="1582318" y="107365"/>
                    <a:pt x="1576674" y="106577"/>
                    <a:pt x="1579036" y="106184"/>
                  </a:cubicBezTo>
                  <a:cubicBezTo>
                    <a:pt x="1586518" y="105659"/>
                    <a:pt x="1593474" y="104871"/>
                    <a:pt x="1600299" y="106052"/>
                  </a:cubicBezTo>
                  <a:cubicBezTo>
                    <a:pt x="1602006" y="105134"/>
                    <a:pt x="1603187" y="104084"/>
                    <a:pt x="1605943" y="103690"/>
                  </a:cubicBezTo>
                  <a:cubicBezTo>
                    <a:pt x="1607781" y="103559"/>
                    <a:pt x="1605418" y="105527"/>
                    <a:pt x="1608306" y="104871"/>
                  </a:cubicBezTo>
                  <a:cubicBezTo>
                    <a:pt x="1610931" y="103821"/>
                    <a:pt x="1606206" y="103034"/>
                    <a:pt x="1606862" y="101721"/>
                  </a:cubicBezTo>
                  <a:cubicBezTo>
                    <a:pt x="1610537" y="101065"/>
                    <a:pt x="1609881" y="100146"/>
                    <a:pt x="1611718" y="98965"/>
                  </a:cubicBezTo>
                  <a:cubicBezTo>
                    <a:pt x="1616968" y="100015"/>
                    <a:pt x="1620512" y="97784"/>
                    <a:pt x="1625237" y="97127"/>
                  </a:cubicBezTo>
                  <a:cubicBezTo>
                    <a:pt x="1630094" y="96471"/>
                    <a:pt x="1635606" y="97127"/>
                    <a:pt x="1640200" y="96471"/>
                  </a:cubicBezTo>
                  <a:cubicBezTo>
                    <a:pt x="1644269" y="95946"/>
                    <a:pt x="1645975" y="94633"/>
                    <a:pt x="1650569" y="94633"/>
                  </a:cubicBezTo>
                  <a:cubicBezTo>
                    <a:pt x="1654244" y="94633"/>
                    <a:pt x="1657394" y="96077"/>
                    <a:pt x="1661594" y="95946"/>
                  </a:cubicBezTo>
                  <a:cubicBezTo>
                    <a:pt x="1663826" y="95552"/>
                    <a:pt x="1660150" y="94502"/>
                    <a:pt x="1663300" y="94371"/>
                  </a:cubicBezTo>
                  <a:cubicBezTo>
                    <a:pt x="1677738" y="93846"/>
                    <a:pt x="1692307" y="93321"/>
                    <a:pt x="1702939" y="90696"/>
                  </a:cubicBezTo>
                  <a:cubicBezTo>
                    <a:pt x="1686532" y="93846"/>
                    <a:pt x="1674588" y="90696"/>
                    <a:pt x="1660282" y="93452"/>
                  </a:cubicBezTo>
                  <a:cubicBezTo>
                    <a:pt x="1658050" y="91746"/>
                    <a:pt x="1653850" y="94633"/>
                    <a:pt x="1651619" y="92140"/>
                  </a:cubicBezTo>
                  <a:cubicBezTo>
                    <a:pt x="1650700" y="93190"/>
                    <a:pt x="1653982" y="93846"/>
                    <a:pt x="1650700" y="93715"/>
                  </a:cubicBezTo>
                  <a:cubicBezTo>
                    <a:pt x="1649650" y="93583"/>
                    <a:pt x="1649256" y="93190"/>
                    <a:pt x="1647550" y="93321"/>
                  </a:cubicBezTo>
                  <a:cubicBezTo>
                    <a:pt x="1649519" y="91221"/>
                    <a:pt x="1646500" y="91221"/>
                    <a:pt x="1645319" y="89777"/>
                  </a:cubicBezTo>
                  <a:cubicBezTo>
                    <a:pt x="1633112" y="89908"/>
                    <a:pt x="1623531" y="90958"/>
                    <a:pt x="1612900" y="91090"/>
                  </a:cubicBezTo>
                  <a:cubicBezTo>
                    <a:pt x="1610931" y="91615"/>
                    <a:pt x="1614212" y="92271"/>
                    <a:pt x="1611981" y="92665"/>
                  </a:cubicBezTo>
                  <a:cubicBezTo>
                    <a:pt x="1607912" y="93058"/>
                    <a:pt x="1604893" y="92665"/>
                    <a:pt x="1600168" y="93321"/>
                  </a:cubicBezTo>
                  <a:cubicBezTo>
                    <a:pt x="1598724" y="91746"/>
                    <a:pt x="1595574" y="90958"/>
                    <a:pt x="1597280" y="88990"/>
                  </a:cubicBezTo>
                  <a:cubicBezTo>
                    <a:pt x="1611587" y="88990"/>
                    <a:pt x="1630881" y="85971"/>
                    <a:pt x="1647944" y="85577"/>
                  </a:cubicBezTo>
                  <a:cubicBezTo>
                    <a:pt x="1653063" y="85577"/>
                    <a:pt x="1658444" y="87021"/>
                    <a:pt x="1661463" y="84527"/>
                  </a:cubicBezTo>
                  <a:cubicBezTo>
                    <a:pt x="1653850" y="85315"/>
                    <a:pt x="1647681" y="82558"/>
                    <a:pt x="1641119" y="82427"/>
                  </a:cubicBezTo>
                  <a:cubicBezTo>
                    <a:pt x="1632587" y="82164"/>
                    <a:pt x="1623400" y="84658"/>
                    <a:pt x="1615000" y="84133"/>
                  </a:cubicBezTo>
                  <a:cubicBezTo>
                    <a:pt x="1612637" y="84002"/>
                    <a:pt x="1611718" y="83214"/>
                    <a:pt x="1609487" y="83346"/>
                  </a:cubicBezTo>
                  <a:cubicBezTo>
                    <a:pt x="1607781" y="83346"/>
                    <a:pt x="1605024" y="84527"/>
                    <a:pt x="1603056" y="84396"/>
                  </a:cubicBezTo>
                  <a:cubicBezTo>
                    <a:pt x="1600956" y="84396"/>
                    <a:pt x="1600956" y="83477"/>
                    <a:pt x="1599118" y="83608"/>
                  </a:cubicBezTo>
                  <a:cubicBezTo>
                    <a:pt x="1595574" y="83739"/>
                    <a:pt x="1592818" y="85052"/>
                    <a:pt x="1588749" y="85052"/>
                  </a:cubicBezTo>
                  <a:cubicBezTo>
                    <a:pt x="1582055" y="85052"/>
                    <a:pt x="1575624" y="83477"/>
                    <a:pt x="1568274" y="84002"/>
                  </a:cubicBezTo>
                  <a:cubicBezTo>
                    <a:pt x="1566961" y="83346"/>
                    <a:pt x="1567486" y="81508"/>
                    <a:pt x="1569192" y="81246"/>
                  </a:cubicBezTo>
                  <a:cubicBezTo>
                    <a:pt x="1577855" y="81246"/>
                    <a:pt x="1579299" y="81246"/>
                    <a:pt x="1588093" y="81114"/>
                  </a:cubicBezTo>
                  <a:cubicBezTo>
                    <a:pt x="1587043" y="80983"/>
                    <a:pt x="1586518" y="80589"/>
                    <a:pt x="1586518" y="79933"/>
                  </a:cubicBezTo>
                  <a:cubicBezTo>
                    <a:pt x="1589274" y="79933"/>
                    <a:pt x="1590193" y="80589"/>
                    <a:pt x="1592030" y="79539"/>
                  </a:cubicBezTo>
                  <a:cubicBezTo>
                    <a:pt x="1585468" y="79539"/>
                    <a:pt x="1585993" y="76521"/>
                    <a:pt x="1588355" y="75208"/>
                  </a:cubicBezTo>
                  <a:cubicBezTo>
                    <a:pt x="1604631" y="75733"/>
                    <a:pt x="1624581" y="74289"/>
                    <a:pt x="1637969" y="75208"/>
                  </a:cubicBezTo>
                  <a:cubicBezTo>
                    <a:pt x="1639413" y="74420"/>
                    <a:pt x="1640331" y="73239"/>
                    <a:pt x="1642825" y="72845"/>
                  </a:cubicBezTo>
                  <a:cubicBezTo>
                    <a:pt x="1657919" y="71795"/>
                    <a:pt x="1674851" y="72714"/>
                    <a:pt x="1690995" y="71664"/>
                  </a:cubicBezTo>
                  <a:cubicBezTo>
                    <a:pt x="1672488" y="69433"/>
                    <a:pt x="1653325" y="70877"/>
                    <a:pt x="1631931" y="71927"/>
                  </a:cubicBezTo>
                  <a:cubicBezTo>
                    <a:pt x="1631144" y="71533"/>
                    <a:pt x="1631800" y="70483"/>
                    <a:pt x="1629569" y="70745"/>
                  </a:cubicBezTo>
                  <a:cubicBezTo>
                    <a:pt x="1620381" y="71927"/>
                    <a:pt x="1609749" y="71664"/>
                    <a:pt x="1602662" y="72058"/>
                  </a:cubicBezTo>
                  <a:cubicBezTo>
                    <a:pt x="1599512" y="70352"/>
                    <a:pt x="1596493" y="68645"/>
                    <a:pt x="1593474" y="66808"/>
                  </a:cubicBezTo>
                  <a:cubicBezTo>
                    <a:pt x="1571030" y="68252"/>
                    <a:pt x="1554623" y="61426"/>
                    <a:pt x="1533098" y="61426"/>
                  </a:cubicBezTo>
                  <a:cubicBezTo>
                    <a:pt x="1533098" y="60245"/>
                    <a:pt x="1531523" y="59851"/>
                    <a:pt x="1530867" y="59064"/>
                  </a:cubicBezTo>
                  <a:cubicBezTo>
                    <a:pt x="1532573" y="58145"/>
                    <a:pt x="1533754" y="56833"/>
                    <a:pt x="1535723" y="55914"/>
                  </a:cubicBezTo>
                  <a:cubicBezTo>
                    <a:pt x="1539267" y="55914"/>
                    <a:pt x="1542811" y="55126"/>
                    <a:pt x="1545961" y="55914"/>
                  </a:cubicBezTo>
                  <a:cubicBezTo>
                    <a:pt x="1564074" y="52370"/>
                    <a:pt x="1589799" y="54864"/>
                    <a:pt x="1612243" y="52764"/>
                  </a:cubicBezTo>
                  <a:cubicBezTo>
                    <a:pt x="1615000" y="50795"/>
                    <a:pt x="1612768" y="49351"/>
                    <a:pt x="1610931" y="47645"/>
                  </a:cubicBezTo>
                  <a:cubicBezTo>
                    <a:pt x="1600037" y="46595"/>
                    <a:pt x="1590193" y="49351"/>
                    <a:pt x="1578643" y="46857"/>
                  </a:cubicBezTo>
                  <a:cubicBezTo>
                    <a:pt x="1574574" y="42263"/>
                    <a:pt x="1578774" y="38982"/>
                    <a:pt x="1587699" y="38720"/>
                  </a:cubicBezTo>
                  <a:cubicBezTo>
                    <a:pt x="1602399" y="38195"/>
                    <a:pt x="1627731" y="38720"/>
                    <a:pt x="1637312" y="39245"/>
                  </a:cubicBezTo>
                  <a:cubicBezTo>
                    <a:pt x="1680363" y="36226"/>
                    <a:pt x="1723152" y="37145"/>
                    <a:pt x="1767384" y="34520"/>
                  </a:cubicBezTo>
                  <a:cubicBezTo>
                    <a:pt x="1742840" y="33863"/>
                    <a:pt x="1720133" y="36620"/>
                    <a:pt x="1698082" y="34913"/>
                  </a:cubicBezTo>
                  <a:cubicBezTo>
                    <a:pt x="1698082" y="35832"/>
                    <a:pt x="1697426" y="36095"/>
                    <a:pt x="1695720" y="36095"/>
                  </a:cubicBezTo>
                  <a:cubicBezTo>
                    <a:pt x="1674063" y="35701"/>
                    <a:pt x="1650044" y="35963"/>
                    <a:pt x="1631144" y="37538"/>
                  </a:cubicBezTo>
                  <a:cubicBezTo>
                    <a:pt x="1623137" y="34782"/>
                    <a:pt x="1607781" y="38063"/>
                    <a:pt x="1599774" y="35307"/>
                  </a:cubicBezTo>
                  <a:cubicBezTo>
                    <a:pt x="1601743" y="30844"/>
                    <a:pt x="1608437" y="28744"/>
                    <a:pt x="1616706" y="27563"/>
                  </a:cubicBezTo>
                  <a:cubicBezTo>
                    <a:pt x="1608174" y="27826"/>
                    <a:pt x="1600299" y="26382"/>
                    <a:pt x="1593212" y="26119"/>
                  </a:cubicBezTo>
                  <a:cubicBezTo>
                    <a:pt x="1587437" y="25857"/>
                    <a:pt x="1577330" y="27301"/>
                    <a:pt x="1574311" y="26251"/>
                  </a:cubicBezTo>
                  <a:cubicBezTo>
                    <a:pt x="1573655" y="25988"/>
                    <a:pt x="1574967" y="25069"/>
                    <a:pt x="1573655" y="25069"/>
                  </a:cubicBezTo>
                  <a:cubicBezTo>
                    <a:pt x="1576017" y="25069"/>
                    <a:pt x="1569324" y="25332"/>
                    <a:pt x="1568930" y="25463"/>
                  </a:cubicBezTo>
                  <a:cubicBezTo>
                    <a:pt x="1565780" y="25988"/>
                    <a:pt x="1566305" y="26251"/>
                    <a:pt x="1562630" y="26119"/>
                  </a:cubicBezTo>
                  <a:cubicBezTo>
                    <a:pt x="1557773" y="25988"/>
                    <a:pt x="1557905" y="25857"/>
                    <a:pt x="1554886" y="24807"/>
                  </a:cubicBezTo>
                  <a:cubicBezTo>
                    <a:pt x="1538217" y="24151"/>
                    <a:pt x="1521941" y="25594"/>
                    <a:pt x="1505272" y="24544"/>
                  </a:cubicBezTo>
                  <a:cubicBezTo>
                    <a:pt x="1503566" y="24544"/>
                    <a:pt x="1500154" y="24544"/>
                    <a:pt x="1499760" y="24544"/>
                  </a:cubicBezTo>
                  <a:cubicBezTo>
                    <a:pt x="1498185" y="24282"/>
                    <a:pt x="1499497" y="23494"/>
                    <a:pt x="1497397" y="23363"/>
                  </a:cubicBezTo>
                  <a:cubicBezTo>
                    <a:pt x="1496216" y="23363"/>
                    <a:pt x="1496741" y="24282"/>
                    <a:pt x="1495035" y="24151"/>
                  </a:cubicBezTo>
                  <a:cubicBezTo>
                    <a:pt x="1488603" y="23757"/>
                    <a:pt x="1481122" y="23363"/>
                    <a:pt x="1474559" y="23494"/>
                  </a:cubicBezTo>
                  <a:cubicBezTo>
                    <a:pt x="1458284" y="23757"/>
                    <a:pt x="1438990" y="22707"/>
                    <a:pt x="1425733" y="22838"/>
                  </a:cubicBezTo>
                  <a:cubicBezTo>
                    <a:pt x="1422714" y="22576"/>
                    <a:pt x="1426652" y="21263"/>
                    <a:pt x="1422714" y="21263"/>
                  </a:cubicBezTo>
                  <a:cubicBezTo>
                    <a:pt x="1399877" y="20213"/>
                    <a:pt x="1375595" y="19425"/>
                    <a:pt x="1351182" y="18900"/>
                  </a:cubicBezTo>
                  <a:cubicBezTo>
                    <a:pt x="1349344" y="18769"/>
                    <a:pt x="1350788" y="17063"/>
                    <a:pt x="1348163" y="17325"/>
                  </a:cubicBezTo>
                  <a:cubicBezTo>
                    <a:pt x="1344750" y="17063"/>
                    <a:pt x="1345669" y="18900"/>
                    <a:pt x="1342519" y="18769"/>
                  </a:cubicBezTo>
                  <a:cubicBezTo>
                    <a:pt x="1340682" y="18244"/>
                    <a:pt x="1338844" y="17588"/>
                    <a:pt x="1337925" y="16669"/>
                  </a:cubicBezTo>
                  <a:cubicBezTo>
                    <a:pt x="1309837" y="15094"/>
                    <a:pt x="1280962" y="16669"/>
                    <a:pt x="1251955" y="17063"/>
                  </a:cubicBezTo>
                  <a:cubicBezTo>
                    <a:pt x="1224917" y="17194"/>
                    <a:pt x="1197879" y="17457"/>
                    <a:pt x="1172284" y="17588"/>
                  </a:cubicBezTo>
                  <a:cubicBezTo>
                    <a:pt x="1152072" y="17719"/>
                    <a:pt x="1132777" y="19294"/>
                    <a:pt x="1114665" y="18113"/>
                  </a:cubicBezTo>
                  <a:cubicBezTo>
                    <a:pt x="1090383" y="19294"/>
                    <a:pt x="1069514" y="19032"/>
                    <a:pt x="1046807" y="19163"/>
                  </a:cubicBezTo>
                  <a:cubicBezTo>
                    <a:pt x="1030400" y="19163"/>
                    <a:pt x="1012419" y="18244"/>
                    <a:pt x="998637" y="19032"/>
                  </a:cubicBezTo>
                  <a:cubicBezTo>
                    <a:pt x="996275" y="19163"/>
                    <a:pt x="993387" y="20082"/>
                    <a:pt x="990631" y="20082"/>
                  </a:cubicBezTo>
                  <a:cubicBezTo>
                    <a:pt x="986431" y="20082"/>
                    <a:pt x="982231" y="18638"/>
                    <a:pt x="978162" y="18638"/>
                  </a:cubicBezTo>
                  <a:cubicBezTo>
                    <a:pt x="966874" y="18638"/>
                    <a:pt x="955324" y="20082"/>
                    <a:pt x="944167" y="19950"/>
                  </a:cubicBezTo>
                  <a:cubicBezTo>
                    <a:pt x="931567" y="19688"/>
                    <a:pt x="919492" y="19557"/>
                    <a:pt x="907154" y="19294"/>
                  </a:cubicBezTo>
                  <a:cubicBezTo>
                    <a:pt x="900198" y="19294"/>
                    <a:pt x="893504" y="20475"/>
                    <a:pt x="886548" y="20475"/>
                  </a:cubicBezTo>
                  <a:cubicBezTo>
                    <a:pt x="881954" y="20475"/>
                    <a:pt x="877229" y="19425"/>
                    <a:pt x="872372" y="19425"/>
                  </a:cubicBezTo>
                  <a:cubicBezTo>
                    <a:pt x="858984" y="19425"/>
                    <a:pt x="845465" y="21132"/>
                    <a:pt x="832865" y="20738"/>
                  </a:cubicBezTo>
                  <a:cubicBezTo>
                    <a:pt x="816065" y="20213"/>
                    <a:pt x="798740" y="18375"/>
                    <a:pt x="781545" y="20213"/>
                  </a:cubicBezTo>
                  <a:cubicBezTo>
                    <a:pt x="762645" y="19163"/>
                    <a:pt x="739676" y="19032"/>
                    <a:pt x="721563" y="19688"/>
                  </a:cubicBezTo>
                  <a:cubicBezTo>
                    <a:pt x="706863" y="16538"/>
                    <a:pt x="691637" y="19688"/>
                    <a:pt x="674968" y="19032"/>
                  </a:cubicBezTo>
                  <a:cubicBezTo>
                    <a:pt x="673262" y="19032"/>
                    <a:pt x="672081" y="18375"/>
                    <a:pt x="670243" y="18113"/>
                  </a:cubicBezTo>
                  <a:cubicBezTo>
                    <a:pt x="645043" y="15750"/>
                    <a:pt x="617217" y="19950"/>
                    <a:pt x="596742" y="17850"/>
                  </a:cubicBezTo>
                  <a:cubicBezTo>
                    <a:pt x="589129" y="19950"/>
                    <a:pt x="582566" y="17719"/>
                    <a:pt x="575479" y="17194"/>
                  </a:cubicBezTo>
                  <a:cubicBezTo>
                    <a:pt x="567866" y="16669"/>
                    <a:pt x="560647" y="18113"/>
                    <a:pt x="553297" y="18113"/>
                  </a:cubicBezTo>
                  <a:cubicBezTo>
                    <a:pt x="550935" y="18113"/>
                    <a:pt x="548703" y="17325"/>
                    <a:pt x="546210" y="17194"/>
                  </a:cubicBezTo>
                  <a:cubicBezTo>
                    <a:pt x="538728" y="16932"/>
                    <a:pt x="531509" y="18244"/>
                    <a:pt x="523240" y="18507"/>
                  </a:cubicBezTo>
                  <a:cubicBezTo>
                    <a:pt x="510903" y="18900"/>
                    <a:pt x="497909" y="15488"/>
                    <a:pt x="483733" y="17719"/>
                  </a:cubicBezTo>
                  <a:cubicBezTo>
                    <a:pt x="472839" y="16275"/>
                    <a:pt x="456695" y="14700"/>
                    <a:pt x="444226" y="16669"/>
                  </a:cubicBezTo>
                  <a:cubicBezTo>
                    <a:pt x="423095" y="13782"/>
                    <a:pt x="401963" y="17325"/>
                    <a:pt x="380306" y="16275"/>
                  </a:cubicBezTo>
                  <a:cubicBezTo>
                    <a:pt x="372956" y="15882"/>
                    <a:pt x="366393" y="13913"/>
                    <a:pt x="359043" y="15750"/>
                  </a:cubicBezTo>
                  <a:cubicBezTo>
                    <a:pt x="351431" y="13650"/>
                    <a:pt x="342243" y="14963"/>
                    <a:pt x="333055" y="14832"/>
                  </a:cubicBezTo>
                  <a:cubicBezTo>
                    <a:pt x="323868" y="14700"/>
                    <a:pt x="314286" y="13519"/>
                    <a:pt x="304705" y="13125"/>
                  </a:cubicBezTo>
                  <a:cubicBezTo>
                    <a:pt x="291054" y="12469"/>
                    <a:pt x="274123" y="14175"/>
                    <a:pt x="263885" y="9844"/>
                  </a:cubicBezTo>
                  <a:cubicBezTo>
                    <a:pt x="259160" y="919"/>
                    <a:pt x="250235" y="14044"/>
                    <a:pt x="239341" y="12338"/>
                  </a:cubicBezTo>
                  <a:cubicBezTo>
                    <a:pt x="233566" y="10500"/>
                    <a:pt x="234353" y="8006"/>
                    <a:pt x="231859" y="4725"/>
                  </a:cubicBezTo>
                  <a:cubicBezTo>
                    <a:pt x="226741" y="3413"/>
                    <a:pt x="221884" y="4200"/>
                    <a:pt x="216897" y="4988"/>
                  </a:cubicBezTo>
                  <a:cubicBezTo>
                    <a:pt x="211122" y="4069"/>
                    <a:pt x="206790" y="131"/>
                    <a:pt x="199046" y="0"/>
                  </a:cubicBezTo>
                  <a:close/>
                  <a:moveTo>
                    <a:pt x="1579824" y="98177"/>
                  </a:moveTo>
                  <a:cubicBezTo>
                    <a:pt x="1579824" y="98177"/>
                    <a:pt x="1579955" y="98834"/>
                    <a:pt x="1580611" y="98965"/>
                  </a:cubicBezTo>
                  <a:cubicBezTo>
                    <a:pt x="1578905" y="100802"/>
                    <a:pt x="1575230" y="98046"/>
                    <a:pt x="1579824" y="98177"/>
                  </a:cubicBezTo>
                  <a:close/>
                  <a:moveTo>
                    <a:pt x="1581530" y="97390"/>
                  </a:moveTo>
                  <a:cubicBezTo>
                    <a:pt x="1588093" y="97259"/>
                    <a:pt x="1597280" y="95421"/>
                    <a:pt x="1602006" y="96865"/>
                  </a:cubicBezTo>
                  <a:cubicBezTo>
                    <a:pt x="1603318" y="96865"/>
                    <a:pt x="1600824" y="94633"/>
                    <a:pt x="1602924" y="94108"/>
                  </a:cubicBezTo>
                  <a:cubicBezTo>
                    <a:pt x="1605681" y="95027"/>
                    <a:pt x="1609093" y="95815"/>
                    <a:pt x="1613818" y="95815"/>
                  </a:cubicBezTo>
                  <a:cubicBezTo>
                    <a:pt x="1614081" y="99096"/>
                    <a:pt x="1604499" y="97127"/>
                    <a:pt x="1604106" y="100015"/>
                  </a:cubicBezTo>
                  <a:cubicBezTo>
                    <a:pt x="1600430" y="99752"/>
                    <a:pt x="1598593" y="99621"/>
                    <a:pt x="1596887" y="101065"/>
                  </a:cubicBezTo>
                  <a:cubicBezTo>
                    <a:pt x="1589274" y="100015"/>
                    <a:pt x="1587699" y="101984"/>
                    <a:pt x="1581924" y="100934"/>
                  </a:cubicBezTo>
                  <a:cubicBezTo>
                    <a:pt x="1583499" y="99096"/>
                    <a:pt x="1580874" y="99490"/>
                    <a:pt x="1581268" y="97390"/>
                  </a:cubicBezTo>
                  <a:close/>
                </a:path>
              </a:pathLst>
            </a:custGeom>
            <a:grpFill/>
            <a:ln w="0" cap="flat">
              <a:noFill/>
              <a:prstDash val="solid"/>
              <a:miter/>
            </a:ln>
          </p:spPr>
          <p:txBody>
            <a:bodyPr rtlCol="0" anchor="ctr"/>
            <a:lstStyle/>
            <a:p>
              <a:endParaRPr lang="en-GB"/>
            </a:p>
          </p:txBody>
        </p:sp>
      </p:grpSp>
      <p:pic>
        <p:nvPicPr>
          <p:cNvPr id="39" name="Babington logo">
            <a:extLst>
              <a:ext uri="{FF2B5EF4-FFF2-40B4-BE49-F238E27FC236}">
                <a16:creationId xmlns:a16="http://schemas.microsoft.com/office/drawing/2014/main" id="{4972026D-6DBF-1A31-8ABF-07D0334865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1055690" y="5399328"/>
            <a:ext cx="1723764" cy="432000"/>
          </a:xfrm>
          <a:prstGeom prst="rect">
            <a:avLst/>
          </a:prstGeom>
        </p:spPr>
      </p:pic>
    </p:spTree>
    <p:custDataLst>
      <p:tags r:id="rId1"/>
    </p:custDataLst>
    <p:extLst>
      <p:ext uri="{BB962C8B-B14F-4D97-AF65-F5344CB8AC3E}">
        <p14:creationId xmlns:p14="http://schemas.microsoft.com/office/powerpoint/2010/main" val="292323233"/>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9A376-55C5-F229-9ADC-FD324F6F9469}"/>
            </a:ext>
          </a:extLst>
        </p:cNvPr>
        <p:cNvGrpSpPr/>
        <p:nvPr/>
      </p:nvGrpSpPr>
      <p:grpSpPr>
        <a:xfrm>
          <a:off x="0" y="0"/>
          <a:ext cx="0" cy="0"/>
          <a:chOff x="0" y="0"/>
          <a:chExt cx="0" cy="0"/>
        </a:xfrm>
      </p:grpSpPr>
      <p:cxnSp>
        <p:nvCxnSpPr>
          <p:cNvPr id="16" name="Line timeline">
            <a:extLst>
              <a:ext uri="{FF2B5EF4-FFF2-40B4-BE49-F238E27FC236}">
                <a16:creationId xmlns:a16="http://schemas.microsoft.com/office/drawing/2014/main" id="{97E41A2C-53BB-788C-00A7-9334CFACAA58}"/>
              </a:ext>
              <a:ext uri="{C183D7F6-B498-43B3-948B-1728B52AA6E4}">
                <adec:decorative xmlns:adec="http://schemas.microsoft.com/office/drawing/2017/decorative" val="1"/>
              </a:ext>
            </a:extLst>
          </p:cNvPr>
          <p:cNvCxnSpPr>
            <a:cxnSpLocks/>
          </p:cNvCxnSpPr>
          <p:nvPr/>
        </p:nvCxnSpPr>
        <p:spPr>
          <a:xfrm>
            <a:off x="1148285" y="1362854"/>
            <a:ext cx="0" cy="4132292"/>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17" name="no.1">
            <a:extLst>
              <a:ext uri="{FF2B5EF4-FFF2-40B4-BE49-F238E27FC236}">
                <a16:creationId xmlns:a16="http://schemas.microsoft.com/office/drawing/2014/main" id="{F51A400D-B3AD-7DC7-7EB7-7593EB2E1F27}"/>
              </a:ext>
            </a:extLst>
          </p:cNvPr>
          <p:cNvSpPr/>
          <p:nvPr/>
        </p:nvSpPr>
        <p:spPr>
          <a:xfrm>
            <a:off x="842285" y="1013384"/>
            <a:ext cx="612000" cy="612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chivo"/>
                <a:ea typeface="Roboto" panose="02000000000000000000" pitchFamily="2" charset="0"/>
                <a:cs typeface="Archivo" pitchFamily="2" charset="0"/>
              </a:rPr>
              <a:t>1</a:t>
            </a:r>
          </a:p>
        </p:txBody>
      </p:sp>
      <p:sp>
        <p:nvSpPr>
          <p:cNvPr id="4" name="Text 1">
            <a:extLst>
              <a:ext uri="{FF2B5EF4-FFF2-40B4-BE49-F238E27FC236}">
                <a16:creationId xmlns:a16="http://schemas.microsoft.com/office/drawing/2014/main" id="{68709FAE-DE95-1DB7-A3BA-609821FE3140}"/>
              </a:ext>
            </a:extLst>
          </p:cNvPr>
          <p:cNvSpPr/>
          <p:nvPr/>
        </p:nvSpPr>
        <p:spPr>
          <a:xfrm>
            <a:off x="1912215" y="389178"/>
            <a:ext cx="9437502" cy="1860413"/>
          </a:xfrm>
          <a:prstGeom prst="roundRect">
            <a:avLst>
              <a:gd name="adj" fmla="val 112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540000" tIns="540000" rIns="540000" bIns="540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Roboto"/>
                <a:ea typeface="+mn-ea"/>
                <a:cs typeface="+mn-cs"/>
              </a:rPr>
              <a:t>Explain </a:t>
            </a:r>
            <a:r>
              <a:rPr kumimoji="0" lang="en-US" sz="1800" b="0" i="0" u="none" strike="noStrike" kern="1200" cap="none" spc="0" normalizeH="0" baseline="0" noProof="0" dirty="0">
                <a:ln>
                  <a:noFill/>
                </a:ln>
                <a:solidFill>
                  <a:prstClr val="black"/>
                </a:solidFill>
                <a:effectLst/>
                <a:uLnTx/>
                <a:uFillTx/>
                <a:latin typeface="Roboto"/>
                <a:ea typeface="+mn-ea"/>
                <a:cs typeface="+mn-cs"/>
              </a:rPr>
              <a:t>how control accounts help to ensure the accuracy of the ledger accounts and describe the relationship between a control account and its supporting detailed records.</a:t>
            </a:r>
            <a:endParaRPr kumimoji="0" lang="en-GB" sz="1800" b="0" i="0" u="none" strike="noStrike" kern="1200" cap="none" spc="0" normalizeH="0" baseline="0" noProof="0" dirty="0">
              <a:ln>
                <a:noFill/>
              </a:ln>
              <a:solidFill>
                <a:prstClr val="black"/>
              </a:solidFill>
              <a:effectLst/>
              <a:uLnTx/>
              <a:uFillTx/>
              <a:latin typeface="Roboto"/>
              <a:ea typeface="+mn-ea"/>
              <a:cs typeface="+mn-cs"/>
            </a:endParaRPr>
          </a:p>
        </p:txBody>
      </p:sp>
      <p:sp>
        <p:nvSpPr>
          <p:cNvPr id="18" name="no.2">
            <a:extLst>
              <a:ext uri="{FF2B5EF4-FFF2-40B4-BE49-F238E27FC236}">
                <a16:creationId xmlns:a16="http://schemas.microsoft.com/office/drawing/2014/main" id="{2ACEBD5A-06D5-0188-B31A-A06A8D572A30}"/>
              </a:ext>
            </a:extLst>
          </p:cNvPr>
          <p:cNvSpPr/>
          <p:nvPr/>
        </p:nvSpPr>
        <p:spPr>
          <a:xfrm>
            <a:off x="842285" y="3123000"/>
            <a:ext cx="612000" cy="612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chivo"/>
                <a:ea typeface="Roboto" panose="02000000000000000000" pitchFamily="2" charset="0"/>
                <a:cs typeface="Archivo" pitchFamily="2" charset="0"/>
              </a:rPr>
              <a:t>2</a:t>
            </a:r>
          </a:p>
        </p:txBody>
      </p:sp>
      <p:sp>
        <p:nvSpPr>
          <p:cNvPr id="13" name="Text 2">
            <a:extLst>
              <a:ext uri="{FF2B5EF4-FFF2-40B4-BE49-F238E27FC236}">
                <a16:creationId xmlns:a16="http://schemas.microsoft.com/office/drawing/2014/main" id="{CC6B4B3E-04FE-CB37-0E6E-D1ED17A6B1A2}"/>
              </a:ext>
            </a:extLst>
          </p:cNvPr>
          <p:cNvSpPr/>
          <p:nvPr/>
        </p:nvSpPr>
        <p:spPr>
          <a:xfrm>
            <a:off x="1912213" y="2498794"/>
            <a:ext cx="9437502" cy="1860413"/>
          </a:xfrm>
          <a:prstGeom prst="roundRect">
            <a:avLst>
              <a:gd name="adj" fmla="val 112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540000" tIns="540000" rIns="540000" bIns="540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Roboto"/>
                <a:ea typeface="+mn-ea"/>
                <a:cs typeface="+mn-cs"/>
              </a:rPr>
              <a:t>Identify </a:t>
            </a:r>
            <a:r>
              <a:rPr kumimoji="0" lang="en-US" sz="1800" b="0" i="0" u="none" strike="noStrike" kern="1200" cap="none" spc="0" normalizeH="0" baseline="0" noProof="0" dirty="0">
                <a:ln>
                  <a:noFill/>
                </a:ln>
                <a:solidFill>
                  <a:prstClr val="black"/>
                </a:solidFill>
                <a:effectLst/>
                <a:uLnTx/>
                <a:uFillTx/>
                <a:latin typeface="Roboto"/>
                <a:ea typeface="+mn-ea"/>
                <a:cs typeface="+mn-cs"/>
              </a:rPr>
              <a:t>different scenarios where specific internal controls would be most effective in a bookkeeping system and explain why they are important for preventing errors or fraud.  </a:t>
            </a:r>
            <a:endParaRPr kumimoji="0" lang="en-GB" sz="1800" b="0" i="0" u="none" strike="noStrike" kern="1200" cap="none" spc="0" normalizeH="0" baseline="0" noProof="0" dirty="0">
              <a:ln>
                <a:noFill/>
              </a:ln>
              <a:solidFill>
                <a:prstClr val="black"/>
              </a:solidFill>
              <a:effectLst/>
              <a:uLnTx/>
              <a:uFillTx/>
              <a:latin typeface="Roboto"/>
              <a:ea typeface="+mn-ea"/>
              <a:cs typeface="+mn-cs"/>
            </a:endParaRPr>
          </a:p>
        </p:txBody>
      </p:sp>
      <p:sp>
        <p:nvSpPr>
          <p:cNvPr id="19" name="no.3">
            <a:extLst>
              <a:ext uri="{FF2B5EF4-FFF2-40B4-BE49-F238E27FC236}">
                <a16:creationId xmlns:a16="http://schemas.microsoft.com/office/drawing/2014/main" id="{13F1F38E-4909-9ED3-F9C8-A6EF7C27B440}"/>
              </a:ext>
            </a:extLst>
          </p:cNvPr>
          <p:cNvSpPr/>
          <p:nvPr/>
        </p:nvSpPr>
        <p:spPr>
          <a:xfrm>
            <a:off x="842285" y="5232617"/>
            <a:ext cx="612000" cy="612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chivo"/>
                <a:ea typeface="Roboto" panose="02000000000000000000" pitchFamily="2" charset="0"/>
                <a:cs typeface="Archivo" pitchFamily="2" charset="0"/>
              </a:rPr>
              <a:t>3</a:t>
            </a:r>
          </a:p>
        </p:txBody>
      </p:sp>
      <p:sp>
        <p:nvSpPr>
          <p:cNvPr id="10" name="Text 3">
            <a:extLst>
              <a:ext uri="{FF2B5EF4-FFF2-40B4-BE49-F238E27FC236}">
                <a16:creationId xmlns:a16="http://schemas.microsoft.com/office/drawing/2014/main" id="{BD641672-788C-2E8E-3E6B-F9C4AD82D937}"/>
              </a:ext>
            </a:extLst>
          </p:cNvPr>
          <p:cNvSpPr/>
          <p:nvPr/>
        </p:nvSpPr>
        <p:spPr>
          <a:xfrm>
            <a:off x="1912214" y="4627817"/>
            <a:ext cx="9437502" cy="1821600"/>
          </a:xfrm>
          <a:prstGeom prst="roundRect">
            <a:avLst>
              <a:gd name="adj" fmla="val 112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540000" tIns="540000" rIns="540000" bIns="540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Roboto"/>
                <a:ea typeface="+mn-ea"/>
                <a:cs typeface="+mn-cs"/>
              </a:rPr>
              <a:t>Summarise</a:t>
            </a:r>
            <a:r>
              <a:rPr kumimoji="0" lang="en-US" sz="1800" b="1" i="0" u="none" strike="noStrike" kern="1200" cap="none" spc="0" normalizeH="0" baseline="0" noProof="0" dirty="0">
                <a:ln>
                  <a:noFill/>
                </a:ln>
                <a:solidFill>
                  <a:prstClr val="black"/>
                </a:solidFill>
                <a:effectLst/>
                <a:uLnTx/>
                <a:uFillTx/>
                <a:latin typeface="Roboto"/>
                <a:ea typeface="+mn-ea"/>
                <a:cs typeface="+mn-cs"/>
              </a:rPr>
              <a:t> </a:t>
            </a:r>
            <a:r>
              <a:rPr kumimoji="0" lang="en-US" sz="1800" b="0" i="0" u="none" strike="noStrike" kern="1200" cap="none" spc="0" normalizeH="0" baseline="0" noProof="0" dirty="0">
                <a:ln>
                  <a:noFill/>
                </a:ln>
                <a:solidFill>
                  <a:prstClr val="black"/>
                </a:solidFill>
                <a:effectLst/>
                <a:uLnTx/>
                <a:uFillTx/>
                <a:latin typeface="Roboto"/>
                <a:ea typeface="+mn-ea"/>
                <a:cs typeface="+mn-cs"/>
              </a:rPr>
              <a:t>the key information contained within payroll records and prepare a wages control account.</a:t>
            </a:r>
            <a:endParaRPr kumimoji="0" lang="en-GB" sz="1800" b="0" i="0" u="none" strike="noStrike" kern="1200" cap="none" spc="0" normalizeH="0" baseline="0" noProof="0" dirty="0">
              <a:ln>
                <a:noFill/>
              </a:ln>
              <a:solidFill>
                <a:prstClr val="black"/>
              </a:solidFill>
              <a:effectLst/>
              <a:uLnTx/>
              <a:uFillTx/>
              <a:latin typeface="Roboto"/>
              <a:ea typeface="+mn-ea"/>
              <a:cs typeface="+mn-cs"/>
            </a:endParaRPr>
          </a:p>
        </p:txBody>
      </p:sp>
    </p:spTree>
    <p:custDataLst>
      <p:tags r:id="rId1"/>
    </p:custDataLst>
    <p:extLst>
      <p:ext uri="{BB962C8B-B14F-4D97-AF65-F5344CB8AC3E}">
        <p14:creationId xmlns:p14="http://schemas.microsoft.com/office/powerpoint/2010/main" val="59428612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0656B-C40E-D732-B5B5-0BF1B887FA44}"/>
            </a:ext>
          </a:extLst>
        </p:cNvPr>
        <p:cNvGrpSpPr/>
        <p:nvPr/>
      </p:nvGrpSpPr>
      <p:grpSpPr>
        <a:xfrm>
          <a:off x="0" y="0"/>
          <a:ext cx="0" cy="0"/>
          <a:chOff x="0" y="0"/>
          <a:chExt cx="0" cy="0"/>
        </a:xfrm>
      </p:grpSpPr>
      <p:cxnSp>
        <p:nvCxnSpPr>
          <p:cNvPr id="16" name="Line timeline">
            <a:extLst>
              <a:ext uri="{FF2B5EF4-FFF2-40B4-BE49-F238E27FC236}">
                <a16:creationId xmlns:a16="http://schemas.microsoft.com/office/drawing/2014/main" id="{203E571C-3826-535E-7507-0B8C5619F857}"/>
              </a:ext>
              <a:ext uri="{C183D7F6-B498-43B3-948B-1728B52AA6E4}">
                <adec:decorative xmlns:adec="http://schemas.microsoft.com/office/drawing/2017/decorative" val="1"/>
              </a:ext>
            </a:extLst>
          </p:cNvPr>
          <p:cNvCxnSpPr>
            <a:cxnSpLocks/>
          </p:cNvCxnSpPr>
          <p:nvPr/>
        </p:nvCxnSpPr>
        <p:spPr>
          <a:xfrm>
            <a:off x="1148285" y="1362854"/>
            <a:ext cx="0" cy="4132292"/>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17" name="no.1">
            <a:extLst>
              <a:ext uri="{FF2B5EF4-FFF2-40B4-BE49-F238E27FC236}">
                <a16:creationId xmlns:a16="http://schemas.microsoft.com/office/drawing/2014/main" id="{5FFF4DB3-C0E3-1899-60AE-38B918EA049E}"/>
              </a:ext>
            </a:extLst>
          </p:cNvPr>
          <p:cNvSpPr/>
          <p:nvPr/>
        </p:nvSpPr>
        <p:spPr>
          <a:xfrm>
            <a:off x="842285" y="1013384"/>
            <a:ext cx="612000" cy="612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chivo"/>
                <a:ea typeface="Roboto" panose="02000000000000000000" pitchFamily="2" charset="0"/>
                <a:cs typeface="Archivo" pitchFamily="2" charset="0"/>
              </a:rPr>
              <a:t>4</a:t>
            </a:r>
          </a:p>
        </p:txBody>
      </p:sp>
      <p:sp>
        <p:nvSpPr>
          <p:cNvPr id="4" name="Text 1">
            <a:extLst>
              <a:ext uri="{FF2B5EF4-FFF2-40B4-BE49-F238E27FC236}">
                <a16:creationId xmlns:a16="http://schemas.microsoft.com/office/drawing/2014/main" id="{850FA54B-3EFD-1BDD-6A3D-E1F7CDB1B1C7}"/>
              </a:ext>
            </a:extLst>
          </p:cNvPr>
          <p:cNvSpPr/>
          <p:nvPr/>
        </p:nvSpPr>
        <p:spPr>
          <a:xfrm>
            <a:off x="1912215" y="389178"/>
            <a:ext cx="9437502" cy="1860413"/>
          </a:xfrm>
          <a:prstGeom prst="roundRect">
            <a:avLst>
              <a:gd name="adj" fmla="val 112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540000" tIns="540000" rIns="540000" bIns="540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Roboto"/>
                <a:ea typeface="+mn-ea"/>
                <a:cs typeface="+mn-cs"/>
              </a:rPr>
              <a:t>Explain </a:t>
            </a:r>
            <a:r>
              <a:rPr kumimoji="0" lang="en-US" sz="1800" b="0" i="0" u="none" strike="noStrike" kern="1200" cap="none" spc="0" normalizeH="0" baseline="0" noProof="0" dirty="0">
                <a:ln>
                  <a:noFill/>
                </a:ln>
                <a:solidFill>
                  <a:prstClr val="black"/>
                </a:solidFill>
                <a:effectLst/>
                <a:uLnTx/>
                <a:uFillTx/>
                <a:latin typeface="Roboto"/>
                <a:ea typeface="+mn-ea"/>
                <a:cs typeface="+mn-cs"/>
              </a:rPr>
              <a:t>the purpose of a receivables control account reconciliation and a payables control account reconciliation.   </a:t>
            </a:r>
            <a:endParaRPr kumimoji="0" lang="en-GB" sz="1800" b="0" i="0" u="none" strike="noStrike" kern="1200" cap="none" spc="0" normalizeH="0" baseline="0" noProof="0" dirty="0">
              <a:ln>
                <a:noFill/>
              </a:ln>
              <a:solidFill>
                <a:prstClr val="black"/>
              </a:solidFill>
              <a:effectLst/>
              <a:uLnTx/>
              <a:uFillTx/>
              <a:latin typeface="Roboto"/>
              <a:ea typeface="+mn-ea"/>
              <a:cs typeface="+mn-cs"/>
            </a:endParaRPr>
          </a:p>
        </p:txBody>
      </p:sp>
      <p:sp>
        <p:nvSpPr>
          <p:cNvPr id="18" name="no.2">
            <a:extLst>
              <a:ext uri="{FF2B5EF4-FFF2-40B4-BE49-F238E27FC236}">
                <a16:creationId xmlns:a16="http://schemas.microsoft.com/office/drawing/2014/main" id="{37375692-591B-4BE0-25FA-C1CF3AE9398F}"/>
              </a:ext>
            </a:extLst>
          </p:cNvPr>
          <p:cNvSpPr/>
          <p:nvPr/>
        </p:nvSpPr>
        <p:spPr>
          <a:xfrm>
            <a:off x="842285" y="3123000"/>
            <a:ext cx="612000" cy="612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chivo"/>
                <a:ea typeface="Roboto" panose="02000000000000000000" pitchFamily="2" charset="0"/>
                <a:cs typeface="Archivo" pitchFamily="2" charset="0"/>
              </a:rPr>
              <a:t>5</a:t>
            </a:r>
          </a:p>
        </p:txBody>
      </p:sp>
      <p:sp>
        <p:nvSpPr>
          <p:cNvPr id="13" name="Text 2">
            <a:extLst>
              <a:ext uri="{FF2B5EF4-FFF2-40B4-BE49-F238E27FC236}">
                <a16:creationId xmlns:a16="http://schemas.microsoft.com/office/drawing/2014/main" id="{D6A8A94C-14CF-0360-A46E-171F3C9DCE8C}"/>
              </a:ext>
            </a:extLst>
          </p:cNvPr>
          <p:cNvSpPr/>
          <p:nvPr/>
        </p:nvSpPr>
        <p:spPr>
          <a:xfrm>
            <a:off x="1912213" y="2498794"/>
            <a:ext cx="9437502" cy="1860413"/>
          </a:xfrm>
          <a:prstGeom prst="roundRect">
            <a:avLst>
              <a:gd name="adj" fmla="val 112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540000" tIns="540000" rIns="540000" bIns="540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Roboto" panose="02000000000000000000" pitchFamily="2" charset="0"/>
                <a:ea typeface="Roboto Light" panose="02000000000000000000" pitchFamily="2" charset="0"/>
                <a:cs typeface="Times New Roman" panose="02020603050405020304" pitchFamily="18" charset="0"/>
              </a:rPr>
              <a:t>Prepare </a:t>
            </a: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Light" panose="02000000000000000000" pitchFamily="2" charset="0"/>
                <a:cs typeface="Times New Roman" panose="02020603050405020304" pitchFamily="18" charset="0"/>
              </a:rPr>
              <a:t>receivable and payable</a:t>
            </a:r>
            <a:r>
              <a:rPr kumimoji="0" lang="en-US" sz="1800" b="1" i="0" u="none" strike="noStrike" kern="1200" cap="none" spc="0" normalizeH="0" baseline="0" noProof="0" dirty="0">
                <a:ln>
                  <a:noFill/>
                </a:ln>
                <a:solidFill>
                  <a:srgbClr val="000000"/>
                </a:solidFill>
                <a:effectLst/>
                <a:uLnTx/>
                <a:uFillTx/>
                <a:latin typeface="Roboto" panose="02000000000000000000" pitchFamily="2" charset="0"/>
                <a:ea typeface="Roboto Light" panose="02000000000000000000" pitchFamily="2"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Light" panose="02000000000000000000" pitchFamily="2" charset="0"/>
                <a:cs typeface="Times New Roman" panose="02020603050405020304" pitchFamily="18" charset="0"/>
              </a:rPr>
              <a:t>control account reconciliations.</a:t>
            </a:r>
            <a:endParaRPr kumimoji="0" lang="en-GB" sz="2000" b="0" i="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Times New Roman" panose="02020603050405020304" pitchFamily="18" charset="0"/>
            </a:endParaRPr>
          </a:p>
        </p:txBody>
      </p:sp>
      <p:sp>
        <p:nvSpPr>
          <p:cNvPr id="19" name="no.3">
            <a:extLst>
              <a:ext uri="{FF2B5EF4-FFF2-40B4-BE49-F238E27FC236}">
                <a16:creationId xmlns:a16="http://schemas.microsoft.com/office/drawing/2014/main" id="{31E3C7D0-EAB4-CB32-F32A-36259695D6A8}"/>
              </a:ext>
            </a:extLst>
          </p:cNvPr>
          <p:cNvSpPr/>
          <p:nvPr/>
        </p:nvSpPr>
        <p:spPr>
          <a:xfrm>
            <a:off x="842285" y="5232617"/>
            <a:ext cx="612000" cy="612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chivo"/>
                <a:ea typeface="Roboto" panose="02000000000000000000" pitchFamily="2" charset="0"/>
                <a:cs typeface="Archivo" pitchFamily="2" charset="0"/>
              </a:rPr>
              <a:t>6</a:t>
            </a:r>
          </a:p>
        </p:txBody>
      </p:sp>
      <p:sp>
        <p:nvSpPr>
          <p:cNvPr id="10" name="Text 3">
            <a:extLst>
              <a:ext uri="{FF2B5EF4-FFF2-40B4-BE49-F238E27FC236}">
                <a16:creationId xmlns:a16="http://schemas.microsoft.com/office/drawing/2014/main" id="{A16FFA4C-DC79-9788-40A9-C153C47724AF}"/>
              </a:ext>
            </a:extLst>
          </p:cNvPr>
          <p:cNvSpPr/>
          <p:nvPr/>
        </p:nvSpPr>
        <p:spPr>
          <a:xfrm>
            <a:off x="1912214" y="4627817"/>
            <a:ext cx="9437502" cy="1821600"/>
          </a:xfrm>
          <a:prstGeom prst="roundRect">
            <a:avLst>
              <a:gd name="adj" fmla="val 112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540000" tIns="540000" rIns="540000" bIns="540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Roboto" panose="02000000000000000000" pitchFamily="2" charset="0"/>
                <a:ea typeface="Roboto Light" panose="02000000000000000000" pitchFamily="2" charset="0"/>
                <a:cs typeface="Times New Roman" panose="02020603050405020304" pitchFamily="18" charset="0"/>
              </a:rPr>
              <a:t>Distinguish</a:t>
            </a: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Light" panose="02000000000000000000" pitchFamily="2" charset="0"/>
                <a:cs typeface="Times New Roman" panose="02020603050405020304" pitchFamily="18" charset="0"/>
              </a:rPr>
              <a:t> between the receipts and payments sections of a cash book and explain how the cash book is used to track the movement of cash within a business.</a:t>
            </a:r>
            <a:endParaRPr kumimoji="0" lang="en-GB" sz="2000" b="0" i="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3724945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A4260-3A77-5F78-9342-328B94A55521}"/>
            </a:ext>
          </a:extLst>
        </p:cNvPr>
        <p:cNvGrpSpPr/>
        <p:nvPr/>
      </p:nvGrpSpPr>
      <p:grpSpPr>
        <a:xfrm>
          <a:off x="0" y="0"/>
          <a:ext cx="0" cy="0"/>
          <a:chOff x="0" y="0"/>
          <a:chExt cx="0" cy="0"/>
        </a:xfrm>
      </p:grpSpPr>
      <p:cxnSp>
        <p:nvCxnSpPr>
          <p:cNvPr id="16" name="Line timeline">
            <a:extLst>
              <a:ext uri="{FF2B5EF4-FFF2-40B4-BE49-F238E27FC236}">
                <a16:creationId xmlns:a16="http://schemas.microsoft.com/office/drawing/2014/main" id="{8F07AFAA-3A54-D735-C8D3-AED247E70831}"/>
              </a:ext>
              <a:ext uri="{C183D7F6-B498-43B3-948B-1728B52AA6E4}">
                <adec:decorative xmlns:adec="http://schemas.microsoft.com/office/drawing/2017/decorative" val="1"/>
              </a:ext>
            </a:extLst>
          </p:cNvPr>
          <p:cNvCxnSpPr>
            <a:cxnSpLocks/>
          </p:cNvCxnSpPr>
          <p:nvPr/>
        </p:nvCxnSpPr>
        <p:spPr>
          <a:xfrm>
            <a:off x="1148285" y="1362854"/>
            <a:ext cx="0" cy="4132292"/>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17" name="no.1">
            <a:extLst>
              <a:ext uri="{FF2B5EF4-FFF2-40B4-BE49-F238E27FC236}">
                <a16:creationId xmlns:a16="http://schemas.microsoft.com/office/drawing/2014/main" id="{36CEEFE5-AFE5-556C-B5BE-43523792F41C}"/>
              </a:ext>
            </a:extLst>
          </p:cNvPr>
          <p:cNvSpPr/>
          <p:nvPr/>
        </p:nvSpPr>
        <p:spPr>
          <a:xfrm>
            <a:off x="842285" y="1013384"/>
            <a:ext cx="612000" cy="612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chivo"/>
                <a:ea typeface="Roboto" panose="02000000000000000000" pitchFamily="2" charset="0"/>
                <a:cs typeface="Archivo" pitchFamily="2" charset="0"/>
              </a:rPr>
              <a:t>7</a:t>
            </a:r>
          </a:p>
        </p:txBody>
      </p:sp>
      <p:sp>
        <p:nvSpPr>
          <p:cNvPr id="4" name="Text 1">
            <a:extLst>
              <a:ext uri="{FF2B5EF4-FFF2-40B4-BE49-F238E27FC236}">
                <a16:creationId xmlns:a16="http://schemas.microsoft.com/office/drawing/2014/main" id="{64A7D529-813F-A24E-499E-B3FDF15661C1}"/>
              </a:ext>
            </a:extLst>
          </p:cNvPr>
          <p:cNvSpPr/>
          <p:nvPr/>
        </p:nvSpPr>
        <p:spPr>
          <a:xfrm>
            <a:off x="1912215" y="389178"/>
            <a:ext cx="9437502" cy="1860413"/>
          </a:xfrm>
          <a:prstGeom prst="roundRect">
            <a:avLst>
              <a:gd name="adj" fmla="val 112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540000" tIns="540000" rIns="540000" bIns="540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Roboto" panose="02000000000000000000" pitchFamily="2" charset="0"/>
                <a:ea typeface="Roboto Light" panose="02000000000000000000" pitchFamily="2" charset="0"/>
                <a:cs typeface="Times New Roman" panose="02020603050405020304" pitchFamily="18" charset="0"/>
              </a:rPr>
              <a:t>Explain</a:t>
            </a: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Light" panose="02000000000000000000" pitchFamily="2" charset="0"/>
                <a:cs typeface="Times New Roman" panose="02020603050405020304" pitchFamily="18" charset="0"/>
              </a:rPr>
              <a:t> the purpose of a bank reconciliation and describe common reasons for differences between the cash book balance and the bank statement balance.</a:t>
            </a:r>
            <a:endParaRPr kumimoji="0" lang="en-GB" sz="2000" b="0" i="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Times New Roman" panose="02020603050405020304" pitchFamily="18" charset="0"/>
            </a:endParaRPr>
          </a:p>
        </p:txBody>
      </p:sp>
      <p:sp>
        <p:nvSpPr>
          <p:cNvPr id="18" name="no.2">
            <a:extLst>
              <a:ext uri="{FF2B5EF4-FFF2-40B4-BE49-F238E27FC236}">
                <a16:creationId xmlns:a16="http://schemas.microsoft.com/office/drawing/2014/main" id="{8FE3DC02-72ED-60AA-377F-DDDDF45093A8}"/>
              </a:ext>
            </a:extLst>
          </p:cNvPr>
          <p:cNvSpPr/>
          <p:nvPr/>
        </p:nvSpPr>
        <p:spPr>
          <a:xfrm>
            <a:off x="842285" y="3123000"/>
            <a:ext cx="612000" cy="612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chivo"/>
                <a:ea typeface="Roboto" panose="02000000000000000000" pitchFamily="2" charset="0"/>
                <a:cs typeface="Archivo" pitchFamily="2" charset="0"/>
              </a:rPr>
              <a:t>8</a:t>
            </a:r>
          </a:p>
        </p:txBody>
      </p:sp>
      <p:sp>
        <p:nvSpPr>
          <p:cNvPr id="13" name="Text 2">
            <a:extLst>
              <a:ext uri="{FF2B5EF4-FFF2-40B4-BE49-F238E27FC236}">
                <a16:creationId xmlns:a16="http://schemas.microsoft.com/office/drawing/2014/main" id="{499E10AA-C821-E496-2F8B-65FFBE81DFB2}"/>
              </a:ext>
            </a:extLst>
          </p:cNvPr>
          <p:cNvSpPr/>
          <p:nvPr/>
        </p:nvSpPr>
        <p:spPr>
          <a:xfrm>
            <a:off x="1912213" y="2498794"/>
            <a:ext cx="9437502" cy="1860413"/>
          </a:xfrm>
          <a:prstGeom prst="roundRect">
            <a:avLst>
              <a:gd name="adj" fmla="val 112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540000" tIns="540000" rIns="540000" bIns="540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Roboto" panose="02000000000000000000" pitchFamily="2" charset="0"/>
                <a:ea typeface="Roboto Light" panose="02000000000000000000" pitchFamily="2" charset="0"/>
                <a:cs typeface="Times New Roman" panose="02020603050405020304" pitchFamily="18" charset="0"/>
              </a:rPr>
              <a:t>Prepare</a:t>
            </a: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Light" panose="02000000000000000000" pitchFamily="2" charset="0"/>
                <a:cs typeface="Times New Roman" panose="02020603050405020304" pitchFamily="18" charset="0"/>
              </a:rPr>
              <a:t> a simple bank reconciliation statement given a cash book summary and a bank statement.</a:t>
            </a:r>
            <a:endParaRPr kumimoji="0" lang="en-GB" sz="2000" b="0" i="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Times New Roman" panose="02020603050405020304" pitchFamily="18" charset="0"/>
            </a:endParaRPr>
          </a:p>
        </p:txBody>
      </p:sp>
      <p:sp>
        <p:nvSpPr>
          <p:cNvPr id="19" name="no.3">
            <a:extLst>
              <a:ext uri="{FF2B5EF4-FFF2-40B4-BE49-F238E27FC236}">
                <a16:creationId xmlns:a16="http://schemas.microsoft.com/office/drawing/2014/main" id="{BA9A12CD-39F0-B86D-F288-54B2AE3A1B46}"/>
              </a:ext>
            </a:extLst>
          </p:cNvPr>
          <p:cNvSpPr/>
          <p:nvPr/>
        </p:nvSpPr>
        <p:spPr>
          <a:xfrm>
            <a:off x="842285" y="5232617"/>
            <a:ext cx="612000" cy="612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chivo"/>
                <a:ea typeface="Roboto" panose="02000000000000000000" pitchFamily="2" charset="0"/>
                <a:cs typeface="Archivo" pitchFamily="2" charset="0"/>
              </a:rPr>
              <a:t>9</a:t>
            </a:r>
          </a:p>
        </p:txBody>
      </p:sp>
      <p:sp>
        <p:nvSpPr>
          <p:cNvPr id="10" name="Text 3">
            <a:extLst>
              <a:ext uri="{FF2B5EF4-FFF2-40B4-BE49-F238E27FC236}">
                <a16:creationId xmlns:a16="http://schemas.microsoft.com/office/drawing/2014/main" id="{5B6E9681-9405-A4B7-1B72-B7B4AB62DCBB}"/>
              </a:ext>
            </a:extLst>
          </p:cNvPr>
          <p:cNvSpPr/>
          <p:nvPr/>
        </p:nvSpPr>
        <p:spPr>
          <a:xfrm>
            <a:off x="1912214" y="4627817"/>
            <a:ext cx="9437502" cy="1821600"/>
          </a:xfrm>
          <a:prstGeom prst="roundRect">
            <a:avLst>
              <a:gd name="adj" fmla="val 112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540000" tIns="540000" rIns="540000" bIns="540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Roboto" panose="02000000000000000000" pitchFamily="2" charset="0"/>
                <a:ea typeface="Roboto Light" panose="02000000000000000000" pitchFamily="2" charset="0"/>
                <a:cs typeface="Times New Roman" panose="02020603050405020304" pitchFamily="18" charset="0"/>
              </a:rPr>
              <a:t>Recognise</a:t>
            </a: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Light" panose="02000000000000000000" pitchFamily="2" charset="0"/>
                <a:cs typeface="Times New Roman" panose="02020603050405020304" pitchFamily="18" charset="0"/>
              </a:rPr>
              <a:t> inconsistencies between provided invoice details and other transactional data and describe how these inconsistencies might indicate potential errors.</a:t>
            </a:r>
            <a:endParaRPr kumimoji="0" lang="en-GB" sz="2000" b="0" i="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34217041"/>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F5167-231E-3D1C-2465-2EF7641D5E24}"/>
            </a:ext>
          </a:extLst>
        </p:cNvPr>
        <p:cNvGrpSpPr/>
        <p:nvPr/>
      </p:nvGrpSpPr>
      <p:grpSpPr>
        <a:xfrm>
          <a:off x="0" y="0"/>
          <a:ext cx="0" cy="0"/>
          <a:chOff x="0" y="0"/>
          <a:chExt cx="0" cy="0"/>
        </a:xfrm>
      </p:grpSpPr>
      <p:sp>
        <p:nvSpPr>
          <p:cNvPr id="5" name="Heading">
            <a:extLst>
              <a:ext uri="{FF2B5EF4-FFF2-40B4-BE49-F238E27FC236}">
                <a16:creationId xmlns:a16="http://schemas.microsoft.com/office/drawing/2014/main" id="{B9A333B9-9C95-1689-848E-9E5B2AEF5CC3}"/>
              </a:ext>
              <a:ext uri="{C183D7F6-B498-43B3-948B-1728B52AA6E4}">
                <adec:decorative xmlns:adec="http://schemas.microsoft.com/office/drawing/2017/decorative" val="0"/>
              </a:ext>
            </a:extLst>
          </p:cNvPr>
          <p:cNvSpPr txBox="1">
            <a:spLocks noGrp="1"/>
          </p:cNvSpPr>
          <p:nvPr>
            <p:ph type="ctrTitle"/>
          </p:nvPr>
        </p:nvSpPr>
        <p:spPr>
          <a:xfrm>
            <a:off x="592268" y="684605"/>
            <a:ext cx="992333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chemeClr val="tx1"/>
                </a:solidFill>
                <a:effectLst/>
                <a:uLnTx/>
                <a:uFillTx/>
                <a:latin typeface="+mj-lt"/>
                <a:ea typeface="+mj-ea"/>
                <a:cs typeface="Archivo" pitchFamily="2" charset="0"/>
              </a:rPr>
              <a:t>What to expect in your </a:t>
            </a:r>
            <a:r>
              <a:rPr kumimoji="0" lang="en-GB" sz="3600" b="1" i="0" u="none" strike="noStrike" kern="1200" cap="none" spc="0" normalizeH="0" baseline="0" noProof="0">
                <a:ln>
                  <a:noFill/>
                </a:ln>
                <a:solidFill>
                  <a:schemeClr val="tx1"/>
                </a:solidFill>
                <a:effectLst/>
                <a:uLnTx/>
                <a:uFillTx/>
                <a:latin typeface="+mn-lt"/>
                <a:ea typeface="+mj-ea"/>
                <a:cs typeface="Archivo" pitchFamily="2" charset="0"/>
              </a:rPr>
              <a:t>next workshop</a:t>
            </a:r>
            <a:endParaRPr kumimoji="0" lang="en-GB" sz="3600" b="1" i="0" u="none" strike="noStrike" kern="1200" cap="none" spc="0" normalizeH="0" baseline="0" noProof="0">
              <a:ln>
                <a:noFill/>
              </a:ln>
              <a:solidFill>
                <a:srgbClr val="231038"/>
              </a:solidFill>
              <a:effectLst/>
              <a:uLnTx/>
              <a:uFillTx/>
              <a:latin typeface="+mn-lt"/>
              <a:ea typeface="+mj-ea"/>
              <a:cs typeface="Archivo" pitchFamily="2" charset="0"/>
            </a:endParaRPr>
          </a:p>
        </p:txBody>
      </p:sp>
      <p:sp>
        <p:nvSpPr>
          <p:cNvPr id="9" name="Text 1">
            <a:extLst>
              <a:ext uri="{FF2B5EF4-FFF2-40B4-BE49-F238E27FC236}">
                <a16:creationId xmlns:a16="http://schemas.microsoft.com/office/drawing/2014/main" id="{2A973C12-CB7F-8A5F-58C4-68E41D1779C4}"/>
              </a:ext>
            </a:extLst>
          </p:cNvPr>
          <p:cNvSpPr/>
          <p:nvPr/>
        </p:nvSpPr>
        <p:spPr>
          <a:xfrm>
            <a:off x="690581" y="1557136"/>
            <a:ext cx="10798585" cy="1488440"/>
          </a:xfrm>
          <a:prstGeom prst="roundRect">
            <a:avLst>
              <a:gd name="adj" fmla="val 889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0" tIns="720000" rIns="720000" bIns="720000" rtlCol="0" anchor="ctr" anchorCtr="0"/>
          <a:lstStyle/>
          <a:p>
            <a:r>
              <a:rPr lang="en-GB" sz="2000" dirty="0">
                <a:solidFill>
                  <a:schemeClr val="tx1"/>
                </a:solidFill>
                <a:ea typeface="Roboto" panose="02000000000000000000" pitchFamily="2" charset="0"/>
                <a:cs typeface="Archivo" pitchFamily="2" charset="0"/>
              </a:rPr>
              <a:t>Recording and classifying transactions</a:t>
            </a:r>
          </a:p>
        </p:txBody>
      </p:sp>
      <p:sp>
        <p:nvSpPr>
          <p:cNvPr id="7" name="no.1">
            <a:extLst>
              <a:ext uri="{FF2B5EF4-FFF2-40B4-BE49-F238E27FC236}">
                <a16:creationId xmlns:a16="http://schemas.microsoft.com/office/drawing/2014/main" id="{9AA5AEF5-D732-41D7-9947-74492FC72168}"/>
              </a:ext>
              <a:ext uri="{C183D7F6-B498-43B3-948B-1728B52AA6E4}">
                <adec:decorative xmlns:adec="http://schemas.microsoft.com/office/drawing/2017/decorative" val="1"/>
              </a:ext>
            </a:extLst>
          </p:cNvPr>
          <p:cNvSpPr/>
          <p:nvPr/>
        </p:nvSpPr>
        <p:spPr>
          <a:xfrm>
            <a:off x="1183341" y="1872096"/>
            <a:ext cx="863600" cy="86360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mj-lt"/>
                <a:cs typeface="Archivo" pitchFamily="2" charset="0"/>
              </a:rPr>
              <a:t>1</a:t>
            </a:r>
          </a:p>
        </p:txBody>
      </p:sp>
      <p:sp>
        <p:nvSpPr>
          <p:cNvPr id="10" name="Text 2">
            <a:extLst>
              <a:ext uri="{FF2B5EF4-FFF2-40B4-BE49-F238E27FC236}">
                <a16:creationId xmlns:a16="http://schemas.microsoft.com/office/drawing/2014/main" id="{B7FA4DF9-DFFA-BB55-6F18-EEB1E500795E}"/>
              </a:ext>
            </a:extLst>
          </p:cNvPr>
          <p:cNvSpPr/>
          <p:nvPr/>
        </p:nvSpPr>
        <p:spPr>
          <a:xfrm>
            <a:off x="690580" y="3275985"/>
            <a:ext cx="10798585" cy="1488440"/>
          </a:xfrm>
          <a:prstGeom prst="roundRect">
            <a:avLst>
              <a:gd name="adj" fmla="val 889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0" tIns="720000" rIns="720000" bIns="720000" rtlCol="0" anchor="ctr" anchorCtr="0"/>
          <a:lstStyle/>
          <a:p>
            <a:r>
              <a:rPr lang="en-GB" sz="2000" dirty="0">
                <a:solidFill>
                  <a:schemeClr val="tx1"/>
                </a:solidFill>
                <a:ea typeface="Roboto" panose="02000000000000000000" pitchFamily="2" charset="0"/>
                <a:cs typeface="Archivo" pitchFamily="2" charset="0"/>
              </a:rPr>
              <a:t>Trial balance and error checking</a:t>
            </a:r>
          </a:p>
        </p:txBody>
      </p:sp>
      <p:sp>
        <p:nvSpPr>
          <p:cNvPr id="12" name="no.2">
            <a:extLst>
              <a:ext uri="{FF2B5EF4-FFF2-40B4-BE49-F238E27FC236}">
                <a16:creationId xmlns:a16="http://schemas.microsoft.com/office/drawing/2014/main" id="{09F25C36-137B-987D-F264-C133B35A9E61}"/>
              </a:ext>
              <a:ext uri="{C183D7F6-B498-43B3-948B-1728B52AA6E4}">
                <adec:decorative xmlns:adec="http://schemas.microsoft.com/office/drawing/2017/decorative" val="1"/>
              </a:ext>
            </a:extLst>
          </p:cNvPr>
          <p:cNvSpPr/>
          <p:nvPr/>
        </p:nvSpPr>
        <p:spPr>
          <a:xfrm>
            <a:off x="1183340" y="3590945"/>
            <a:ext cx="863600" cy="86360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mj-lt"/>
                <a:cs typeface="Archivo" pitchFamily="2" charset="0"/>
              </a:rPr>
              <a:t>2</a:t>
            </a:r>
          </a:p>
        </p:txBody>
      </p:sp>
      <p:sp>
        <p:nvSpPr>
          <p:cNvPr id="3" name="Text 3">
            <a:extLst>
              <a:ext uri="{FF2B5EF4-FFF2-40B4-BE49-F238E27FC236}">
                <a16:creationId xmlns:a16="http://schemas.microsoft.com/office/drawing/2014/main" id="{E92A3632-EEFE-DC7E-43C2-7CE48B960990}"/>
              </a:ext>
            </a:extLst>
          </p:cNvPr>
          <p:cNvSpPr/>
          <p:nvPr/>
        </p:nvSpPr>
        <p:spPr>
          <a:xfrm>
            <a:off x="690580" y="4994835"/>
            <a:ext cx="10798585" cy="1488440"/>
          </a:xfrm>
          <a:prstGeom prst="roundRect">
            <a:avLst>
              <a:gd name="adj" fmla="val 889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0" tIns="720000" rIns="720000" bIns="720000" rtlCol="0" anchor="ctr" anchorCtr="0"/>
          <a:lstStyle/>
          <a:p>
            <a:r>
              <a:rPr lang="en-GB" sz="2000" dirty="0">
                <a:solidFill>
                  <a:schemeClr val="tx1"/>
                </a:solidFill>
                <a:ea typeface="Roboto" panose="02000000000000000000" pitchFamily="2" charset="0"/>
                <a:cs typeface="Archivo" pitchFamily="2" charset="0"/>
              </a:rPr>
              <a:t>Correcting errors and professional practice</a:t>
            </a:r>
          </a:p>
        </p:txBody>
      </p:sp>
      <p:sp>
        <p:nvSpPr>
          <p:cNvPr id="4" name="no.3">
            <a:extLst>
              <a:ext uri="{FF2B5EF4-FFF2-40B4-BE49-F238E27FC236}">
                <a16:creationId xmlns:a16="http://schemas.microsoft.com/office/drawing/2014/main" id="{B9CFF8E0-0587-E6B2-9815-8ED3C409FBE2}"/>
              </a:ext>
              <a:ext uri="{C183D7F6-B498-43B3-948B-1728B52AA6E4}">
                <adec:decorative xmlns:adec="http://schemas.microsoft.com/office/drawing/2017/decorative" val="1"/>
              </a:ext>
            </a:extLst>
          </p:cNvPr>
          <p:cNvSpPr/>
          <p:nvPr/>
        </p:nvSpPr>
        <p:spPr>
          <a:xfrm>
            <a:off x="1183340" y="5309795"/>
            <a:ext cx="863600" cy="86360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mj-lt"/>
                <a:cs typeface="Archivo" pitchFamily="2" charset="0"/>
              </a:rPr>
              <a:t>3</a:t>
            </a:r>
          </a:p>
        </p:txBody>
      </p:sp>
    </p:spTree>
    <p:custDataLst>
      <p:tags r:id="rId1"/>
    </p:custDataLst>
    <p:extLst>
      <p:ext uri="{BB962C8B-B14F-4D97-AF65-F5344CB8AC3E}">
        <p14:creationId xmlns:p14="http://schemas.microsoft.com/office/powerpoint/2010/main" val="2040251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6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6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1+#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decel="6000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fill="hold"/>
                                        <p:tgtEl>
                                          <p:spTgt spid="10"/>
                                        </p:tgtEl>
                                        <p:attrNameLst>
                                          <p:attrName>ppt_x</p:attrName>
                                        </p:attrNameLst>
                                      </p:cBhvr>
                                      <p:tavLst>
                                        <p:tav tm="0">
                                          <p:val>
                                            <p:strVal val="1+#ppt_w/2"/>
                                          </p:val>
                                        </p:tav>
                                        <p:tav tm="100000">
                                          <p:val>
                                            <p:strVal val="#ppt_x"/>
                                          </p:val>
                                        </p:tav>
                                      </p:tavLst>
                                    </p:anim>
                                    <p:anim calcmode="lin" valueType="num">
                                      <p:cBhvr additive="base">
                                        <p:cTn id="18" dur="75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decel="6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750" fill="hold"/>
                                        <p:tgtEl>
                                          <p:spTgt spid="12"/>
                                        </p:tgtEl>
                                        <p:attrNameLst>
                                          <p:attrName>ppt_x</p:attrName>
                                        </p:attrNameLst>
                                      </p:cBhvr>
                                      <p:tavLst>
                                        <p:tav tm="0">
                                          <p:val>
                                            <p:strVal val="1+#ppt_w/2"/>
                                          </p:val>
                                        </p:tav>
                                        <p:tav tm="100000">
                                          <p:val>
                                            <p:strVal val="#ppt_x"/>
                                          </p:val>
                                        </p:tav>
                                      </p:tavLst>
                                    </p:anim>
                                    <p:anim calcmode="lin" valueType="num">
                                      <p:cBhvr additive="base">
                                        <p:cTn id="22" dur="7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decel="6000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750" fill="hold"/>
                                        <p:tgtEl>
                                          <p:spTgt spid="4"/>
                                        </p:tgtEl>
                                        <p:attrNameLst>
                                          <p:attrName>ppt_x</p:attrName>
                                        </p:attrNameLst>
                                      </p:cBhvr>
                                      <p:tavLst>
                                        <p:tav tm="0">
                                          <p:val>
                                            <p:strVal val="1+#ppt_w/2"/>
                                          </p:val>
                                        </p:tav>
                                        <p:tav tm="100000">
                                          <p:val>
                                            <p:strVal val="#ppt_x"/>
                                          </p:val>
                                        </p:tav>
                                      </p:tavLst>
                                    </p:anim>
                                    <p:anim calcmode="lin" valueType="num">
                                      <p:cBhvr additive="base">
                                        <p:cTn id="28" dur="75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2" decel="6000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750" fill="hold"/>
                                        <p:tgtEl>
                                          <p:spTgt spid="3"/>
                                        </p:tgtEl>
                                        <p:attrNameLst>
                                          <p:attrName>ppt_x</p:attrName>
                                        </p:attrNameLst>
                                      </p:cBhvr>
                                      <p:tavLst>
                                        <p:tav tm="0">
                                          <p:val>
                                            <p:strVal val="1+#ppt_w/2"/>
                                          </p:val>
                                        </p:tav>
                                        <p:tav tm="100000">
                                          <p:val>
                                            <p:strVal val="#ppt_x"/>
                                          </p:val>
                                        </p:tav>
                                      </p:tavLst>
                                    </p:anim>
                                    <p:anim calcmode="lin" valueType="num">
                                      <p:cBhvr additive="base">
                                        <p:cTn id="32"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P spid="12" grpId="0" animBg="1"/>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09E14-49FB-B8CD-1EAF-D061C98C6066}"/>
            </a:ext>
          </a:extLst>
        </p:cNvPr>
        <p:cNvGrpSpPr/>
        <p:nvPr/>
      </p:nvGrpSpPr>
      <p:grpSpPr>
        <a:xfrm>
          <a:off x="0" y="0"/>
          <a:ext cx="0" cy="0"/>
          <a:chOff x="0" y="0"/>
          <a:chExt cx="0" cy="0"/>
        </a:xfrm>
      </p:grpSpPr>
      <p:sp>
        <p:nvSpPr>
          <p:cNvPr id="187" name="Oval 186">
            <a:extLst>
              <a:ext uri="{FF2B5EF4-FFF2-40B4-BE49-F238E27FC236}">
                <a16:creationId xmlns:a16="http://schemas.microsoft.com/office/drawing/2014/main" id="{210E2B7A-CEEE-4534-07DD-52067F39C430}"/>
              </a:ext>
              <a:ext uri="{C183D7F6-B498-43B3-948B-1728B52AA6E4}">
                <adec:decorative xmlns:adec="http://schemas.microsoft.com/office/drawing/2017/decorative" val="1"/>
              </a:ext>
            </a:extLst>
          </p:cNvPr>
          <p:cNvSpPr/>
          <p:nvPr/>
        </p:nvSpPr>
        <p:spPr>
          <a:xfrm>
            <a:off x="882379" y="3519501"/>
            <a:ext cx="4418080" cy="25059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Heading">
            <a:extLst>
              <a:ext uri="{FF2B5EF4-FFF2-40B4-BE49-F238E27FC236}">
                <a16:creationId xmlns:a16="http://schemas.microsoft.com/office/drawing/2014/main" id="{1EE22005-048C-2790-B044-BDE08B15C2A1}"/>
              </a:ext>
            </a:extLst>
          </p:cNvPr>
          <p:cNvSpPr>
            <a:spLocks noGrp="1" noRot="1" noMove="1" noResize="1" noEditPoints="1" noAdjustHandles="1" noChangeArrowheads="1" noChangeShapeType="1"/>
          </p:cNvSpPr>
          <p:nvPr>
            <p:ph type="ctrTitle"/>
          </p:nvPr>
        </p:nvSpPr>
        <p:spPr>
          <a:xfrm>
            <a:off x="5100050" y="1052513"/>
            <a:ext cx="6838258" cy="4752975"/>
          </a:xfrm>
          <a:prstGeom prst="roundRect">
            <a:avLst>
              <a:gd name="adj" fmla="val 3723"/>
            </a:avLst>
          </a:prstGeom>
          <a:no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720000" rIns="720000" bIns="720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3600" b="0" i="0" u="none" strike="noStrike" kern="1200" cap="none" spc="0" normalizeH="0" baseline="0" noProof="0">
                <a:ln>
                  <a:noFill/>
                </a:ln>
                <a:solidFill>
                  <a:schemeClr val="tx1"/>
                </a:solidFill>
                <a:effectLst/>
                <a:uLnTx/>
                <a:uFillTx/>
                <a:latin typeface="Archivo" pitchFamily="2" charset="0"/>
                <a:ea typeface="Roboto Light" panose="02000000000000000000" pitchFamily="2" charset="0"/>
                <a:cs typeface="Archivo" pitchFamily="2" charset="0"/>
              </a:rPr>
              <a:t>Well done for completing the </a:t>
            </a:r>
            <a:r>
              <a:rPr kumimoji="0" lang="en-GB" sz="3600" b="0" i="1" u="none" strike="noStrike" kern="1200" cap="none" spc="0" normalizeH="0" baseline="0" noProof="0">
                <a:ln>
                  <a:noFill/>
                </a:ln>
                <a:solidFill>
                  <a:schemeClr val="tx1"/>
                </a:solidFill>
                <a:effectLst/>
                <a:uLnTx/>
                <a:uFillTx/>
                <a:latin typeface="Archivo" pitchFamily="2" charset="0"/>
                <a:ea typeface="Roboto Light" panose="02000000000000000000" pitchFamily="2" charset="0"/>
                <a:cs typeface="Archivo" pitchFamily="2" charset="0"/>
              </a:rPr>
              <a:t>first</a:t>
            </a:r>
            <a:r>
              <a:rPr kumimoji="0" lang="en-GB" sz="3600" b="0" i="0" u="none" strike="noStrike" kern="1200" cap="none" spc="0" normalizeH="0" baseline="0" noProof="0">
                <a:ln>
                  <a:noFill/>
                </a:ln>
                <a:solidFill>
                  <a:schemeClr val="tx1"/>
                </a:solidFill>
                <a:effectLst/>
                <a:uLnTx/>
                <a:uFillTx/>
                <a:latin typeface="Archivo" pitchFamily="2" charset="0"/>
                <a:ea typeface="Roboto Light" panose="02000000000000000000" pitchFamily="2" charset="0"/>
                <a:cs typeface="Archivo" pitchFamily="2" charset="0"/>
              </a:rPr>
              <a:t> workshop of    your course</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3600" b="1" i="0" u="none" strike="noStrike" kern="1200" cap="none" spc="0" normalizeH="0" baseline="0" noProof="0">
                <a:ln>
                  <a:noFill/>
                </a:ln>
                <a:solidFill>
                  <a:schemeClr val="tx1"/>
                </a:solidFill>
                <a:effectLst/>
                <a:uLnTx/>
                <a:uFillTx/>
                <a:latin typeface="Archivo" pitchFamily="2" charset="0"/>
                <a:ea typeface="Roboto" panose="02000000000000000000" pitchFamily="2" charset="0"/>
                <a:cs typeface="Archivo" pitchFamily="2" charset="0"/>
              </a:rPr>
              <a:t>Let’s see what the next steps in your journey are</a:t>
            </a:r>
          </a:p>
        </p:txBody>
      </p:sp>
      <p:sp>
        <p:nvSpPr>
          <p:cNvPr id="6" name="Rectangle 5">
            <a:extLst>
              <a:ext uri="{FF2B5EF4-FFF2-40B4-BE49-F238E27FC236}">
                <a16:creationId xmlns:a16="http://schemas.microsoft.com/office/drawing/2014/main" id="{7CAB4E71-05DB-EF61-2310-402CC1B15B75}"/>
              </a:ext>
              <a:ext uri="{C183D7F6-B498-43B3-948B-1728B52AA6E4}">
                <adec:decorative xmlns:adec="http://schemas.microsoft.com/office/drawing/2017/decorative" val="1"/>
              </a:ext>
            </a:extLst>
          </p:cNvPr>
          <p:cNvSpPr/>
          <p:nvPr/>
        </p:nvSpPr>
        <p:spPr>
          <a:xfrm>
            <a:off x="-2313067" y="2078569"/>
            <a:ext cx="2035629" cy="21787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t>This and next slide are linked, so this is like the header on its own as a positive statement</a:t>
            </a:r>
          </a:p>
        </p:txBody>
      </p:sp>
      <p:grpSp>
        <p:nvGrpSpPr>
          <p:cNvPr id="12" name="Graphic 6">
            <a:extLst>
              <a:ext uri="{FF2B5EF4-FFF2-40B4-BE49-F238E27FC236}">
                <a16:creationId xmlns:a16="http://schemas.microsoft.com/office/drawing/2014/main" id="{49F06716-4A88-264A-D356-E31440CF2BD3}"/>
              </a:ext>
              <a:ext uri="{C183D7F6-B498-43B3-948B-1728B52AA6E4}">
                <adec:decorative xmlns:adec="http://schemas.microsoft.com/office/drawing/2017/decorative" val="1"/>
              </a:ext>
            </a:extLst>
          </p:cNvPr>
          <p:cNvGrpSpPr/>
          <p:nvPr/>
        </p:nvGrpSpPr>
        <p:grpSpPr>
          <a:xfrm>
            <a:off x="984659" y="1830239"/>
            <a:ext cx="3724098" cy="3976564"/>
            <a:chOff x="742104" y="1597757"/>
            <a:chExt cx="4110853" cy="4389533"/>
          </a:xfrm>
          <a:noFill/>
        </p:grpSpPr>
        <p:sp>
          <p:nvSpPr>
            <p:cNvPr id="13" name="Freeform: Shape 12">
              <a:extLst>
                <a:ext uri="{FF2B5EF4-FFF2-40B4-BE49-F238E27FC236}">
                  <a16:creationId xmlns:a16="http://schemas.microsoft.com/office/drawing/2014/main" id="{9E7A264E-E31C-1F6F-9D5F-AEBB22E3EAD7}"/>
                </a:ext>
              </a:extLst>
            </p:cNvPr>
            <p:cNvSpPr/>
            <p:nvPr/>
          </p:nvSpPr>
          <p:spPr>
            <a:xfrm>
              <a:off x="4538048" y="2555737"/>
              <a:ext cx="226135" cy="175627"/>
            </a:xfrm>
            <a:custGeom>
              <a:avLst/>
              <a:gdLst>
                <a:gd name="connsiteX0" fmla="*/ 2815 w 226135"/>
                <a:gd name="connsiteY0" fmla="*/ 81842 h 175627"/>
                <a:gd name="connsiteX1" fmla="*/ 58183 w 226135"/>
                <a:gd name="connsiteY1" fmla="*/ 3476 h 175627"/>
                <a:gd name="connsiteX2" fmla="*/ 163149 w 226135"/>
                <a:gd name="connsiteY2" fmla="*/ 8896 h 175627"/>
                <a:gd name="connsiteX3" fmla="*/ 209340 w 226135"/>
                <a:gd name="connsiteY3" fmla="*/ 136551 h 175627"/>
                <a:gd name="connsiteX4" fmla="*/ 106968 w 226135"/>
                <a:gd name="connsiteY4" fmla="*/ 175618 h 175627"/>
                <a:gd name="connsiteX5" fmla="*/ 9591 w 226135"/>
                <a:gd name="connsiteY5" fmla="*/ 128266 h 175627"/>
                <a:gd name="connsiteX6" fmla="*/ 2815 w 226135"/>
                <a:gd name="connsiteY6" fmla="*/ 81803 h 17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135" h="175627">
                  <a:moveTo>
                    <a:pt x="2815" y="81842"/>
                  </a:moveTo>
                  <a:cubicBezTo>
                    <a:pt x="1073" y="48157"/>
                    <a:pt x="22832" y="10329"/>
                    <a:pt x="58183" y="3476"/>
                  </a:cubicBezTo>
                  <a:cubicBezTo>
                    <a:pt x="92332" y="-3145"/>
                    <a:pt x="129463" y="262"/>
                    <a:pt x="163149" y="8896"/>
                  </a:cubicBezTo>
                  <a:cubicBezTo>
                    <a:pt x="219639" y="23377"/>
                    <a:pt x="245735" y="89470"/>
                    <a:pt x="209340" y="136551"/>
                  </a:cubicBezTo>
                  <a:cubicBezTo>
                    <a:pt x="186147" y="166558"/>
                    <a:pt x="143324" y="175967"/>
                    <a:pt x="106968" y="175618"/>
                  </a:cubicBezTo>
                  <a:cubicBezTo>
                    <a:pt x="67243" y="175231"/>
                    <a:pt x="32938" y="161293"/>
                    <a:pt x="9591" y="128266"/>
                  </a:cubicBezTo>
                  <a:cubicBezTo>
                    <a:pt x="-1018" y="113282"/>
                    <a:pt x="-2102" y="96787"/>
                    <a:pt x="2815" y="81803"/>
                  </a:cubicBezTo>
                  <a:close/>
                </a:path>
              </a:pathLst>
            </a:custGeom>
            <a:noFill/>
            <a:ln w="386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B301EE4-776F-55AC-6934-34312F74DD7D}"/>
                </a:ext>
              </a:extLst>
            </p:cNvPr>
            <p:cNvSpPr/>
            <p:nvPr/>
          </p:nvSpPr>
          <p:spPr>
            <a:xfrm>
              <a:off x="4301019" y="5320230"/>
              <a:ext cx="551938" cy="238137"/>
            </a:xfrm>
            <a:custGeom>
              <a:avLst/>
              <a:gdLst>
                <a:gd name="connsiteX0" fmla="*/ 509402 w 551938"/>
                <a:gd name="connsiteY0" fmla="*/ 39033 h 238137"/>
                <a:gd name="connsiteX1" fmla="*/ 294785 w 551938"/>
                <a:gd name="connsiteY1" fmla="*/ 199 h 238137"/>
                <a:gd name="connsiteX2" fmla="*/ 70992 w 551938"/>
                <a:gd name="connsiteY2" fmla="*/ 24901 h 238137"/>
                <a:gd name="connsiteX3" fmla="*/ 6641 w 551938"/>
                <a:gd name="connsiteY3" fmla="*/ 122588 h 238137"/>
                <a:gd name="connsiteX4" fmla="*/ 32312 w 551938"/>
                <a:gd name="connsiteY4" fmla="*/ 210750 h 238137"/>
                <a:gd name="connsiteX5" fmla="*/ 110949 w 551938"/>
                <a:gd name="connsiteY5" fmla="*/ 232123 h 238137"/>
                <a:gd name="connsiteX6" fmla="*/ 171505 w 551938"/>
                <a:gd name="connsiteY6" fmla="*/ 236111 h 238137"/>
                <a:gd name="connsiteX7" fmla="*/ 274845 w 551938"/>
                <a:gd name="connsiteY7" fmla="*/ 237660 h 238137"/>
                <a:gd name="connsiteX8" fmla="*/ 509402 w 551938"/>
                <a:gd name="connsiteY8" fmla="*/ 188835 h 238137"/>
                <a:gd name="connsiteX9" fmla="*/ 509402 w 551938"/>
                <a:gd name="connsiteY9" fmla="*/ 39072 h 2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1938" h="238137">
                  <a:moveTo>
                    <a:pt x="509402" y="39033"/>
                  </a:moveTo>
                  <a:cubicBezTo>
                    <a:pt x="441954" y="5658"/>
                    <a:pt x="369125" y="-1350"/>
                    <a:pt x="294785" y="199"/>
                  </a:cubicBezTo>
                  <a:cubicBezTo>
                    <a:pt x="219865" y="1786"/>
                    <a:pt x="144634" y="11698"/>
                    <a:pt x="70992" y="24901"/>
                  </a:cubicBezTo>
                  <a:cubicBezTo>
                    <a:pt x="29214" y="32412"/>
                    <a:pt x="640" y="81662"/>
                    <a:pt x="6641" y="122588"/>
                  </a:cubicBezTo>
                  <a:cubicBezTo>
                    <a:pt x="-7685" y="152711"/>
                    <a:pt x="1298" y="196811"/>
                    <a:pt x="32312" y="210750"/>
                  </a:cubicBezTo>
                  <a:cubicBezTo>
                    <a:pt x="59066" y="222753"/>
                    <a:pt x="81484" y="229490"/>
                    <a:pt x="110949" y="232123"/>
                  </a:cubicBezTo>
                  <a:cubicBezTo>
                    <a:pt x="131083" y="233943"/>
                    <a:pt x="151371" y="234794"/>
                    <a:pt x="171505" y="236111"/>
                  </a:cubicBezTo>
                  <a:cubicBezTo>
                    <a:pt x="205810" y="238357"/>
                    <a:pt x="240463" y="238511"/>
                    <a:pt x="274845" y="237660"/>
                  </a:cubicBezTo>
                  <a:cubicBezTo>
                    <a:pt x="356619" y="235646"/>
                    <a:pt x="434559" y="222366"/>
                    <a:pt x="509402" y="188835"/>
                  </a:cubicBezTo>
                  <a:cubicBezTo>
                    <a:pt x="567790" y="162700"/>
                    <a:pt x="564421" y="66291"/>
                    <a:pt x="509402" y="39072"/>
                  </a:cubicBezTo>
                  <a:close/>
                </a:path>
              </a:pathLst>
            </a:custGeom>
            <a:noFill/>
            <a:ln w="386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7B8F6804-9D90-F41A-8F92-FDC75E8AE6E8}"/>
                </a:ext>
              </a:extLst>
            </p:cNvPr>
            <p:cNvSpPr/>
            <p:nvPr/>
          </p:nvSpPr>
          <p:spPr>
            <a:xfrm>
              <a:off x="3928886" y="5539845"/>
              <a:ext cx="485445" cy="266242"/>
            </a:xfrm>
            <a:custGeom>
              <a:avLst/>
              <a:gdLst>
                <a:gd name="connsiteX0" fmla="*/ 383344 w 485445"/>
                <a:gd name="connsiteY0" fmla="*/ 51923 h 266242"/>
                <a:gd name="connsiteX1" fmla="*/ 381718 w 485445"/>
                <a:gd name="connsiteY1" fmla="*/ 50336 h 266242"/>
                <a:gd name="connsiteX2" fmla="*/ 264865 w 485445"/>
                <a:gd name="connsiteY2" fmla="*/ 11036 h 266242"/>
                <a:gd name="connsiteX3" fmla="*/ 169501 w 485445"/>
                <a:gd name="connsiteY3" fmla="*/ 2712 h 266242"/>
                <a:gd name="connsiteX4" fmla="*/ 153317 w 485445"/>
                <a:gd name="connsiteY4" fmla="*/ 8868 h 266242"/>
                <a:gd name="connsiteX5" fmla="*/ 50751 w 485445"/>
                <a:gd name="connsiteY5" fmla="*/ 36320 h 266242"/>
                <a:gd name="connsiteX6" fmla="*/ 10019 w 485445"/>
                <a:gd name="connsiteY6" fmla="*/ 109885 h 266242"/>
                <a:gd name="connsiteX7" fmla="*/ 107 w 485445"/>
                <a:gd name="connsiteY7" fmla="*/ 142448 h 266242"/>
                <a:gd name="connsiteX8" fmla="*/ 185221 w 485445"/>
                <a:gd name="connsiteY8" fmla="*/ 256125 h 266242"/>
                <a:gd name="connsiteX9" fmla="*/ 226263 w 485445"/>
                <a:gd name="connsiteY9" fmla="*/ 255390 h 266242"/>
                <a:gd name="connsiteX10" fmla="*/ 247596 w 485445"/>
                <a:gd name="connsiteY10" fmla="*/ 259223 h 266242"/>
                <a:gd name="connsiteX11" fmla="*/ 347916 w 485445"/>
                <a:gd name="connsiteY11" fmla="*/ 265379 h 266242"/>
                <a:gd name="connsiteX12" fmla="*/ 458264 w 485445"/>
                <a:gd name="connsiteY12" fmla="*/ 231578 h 266242"/>
                <a:gd name="connsiteX13" fmla="*/ 458922 w 485445"/>
                <a:gd name="connsiteY13" fmla="*/ 98734 h 266242"/>
                <a:gd name="connsiteX14" fmla="*/ 383305 w 485445"/>
                <a:gd name="connsiteY14" fmla="*/ 51962 h 2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5445" h="266242">
                  <a:moveTo>
                    <a:pt x="383344" y="51923"/>
                  </a:moveTo>
                  <a:cubicBezTo>
                    <a:pt x="382802" y="51381"/>
                    <a:pt x="382260" y="50839"/>
                    <a:pt x="381718" y="50336"/>
                  </a:cubicBezTo>
                  <a:cubicBezTo>
                    <a:pt x="351556" y="22226"/>
                    <a:pt x="304861" y="16070"/>
                    <a:pt x="264865" y="11036"/>
                  </a:cubicBezTo>
                  <a:cubicBezTo>
                    <a:pt x="233580" y="2364"/>
                    <a:pt x="202257" y="-3793"/>
                    <a:pt x="169501" y="2712"/>
                  </a:cubicBezTo>
                  <a:cubicBezTo>
                    <a:pt x="163771" y="3835"/>
                    <a:pt x="158350" y="6003"/>
                    <a:pt x="153317" y="8868"/>
                  </a:cubicBezTo>
                  <a:cubicBezTo>
                    <a:pt x="118470" y="12159"/>
                    <a:pt x="80100" y="17696"/>
                    <a:pt x="50751" y="36320"/>
                  </a:cubicBezTo>
                  <a:cubicBezTo>
                    <a:pt x="26436" y="51768"/>
                    <a:pt x="9051" y="80575"/>
                    <a:pt x="10019" y="109885"/>
                  </a:cubicBezTo>
                  <a:cubicBezTo>
                    <a:pt x="4328" y="118752"/>
                    <a:pt x="765" y="129554"/>
                    <a:pt x="107" y="142448"/>
                  </a:cubicBezTo>
                  <a:cubicBezTo>
                    <a:pt x="-4191" y="226505"/>
                    <a:pt x="121800" y="253647"/>
                    <a:pt x="185221" y="256125"/>
                  </a:cubicBezTo>
                  <a:cubicBezTo>
                    <a:pt x="198114" y="256629"/>
                    <a:pt x="211975" y="256435"/>
                    <a:pt x="226263" y="255390"/>
                  </a:cubicBezTo>
                  <a:cubicBezTo>
                    <a:pt x="233464" y="256861"/>
                    <a:pt x="240627" y="258139"/>
                    <a:pt x="247596" y="259223"/>
                  </a:cubicBezTo>
                  <a:cubicBezTo>
                    <a:pt x="280739" y="264372"/>
                    <a:pt x="314386" y="267973"/>
                    <a:pt x="347916" y="265379"/>
                  </a:cubicBezTo>
                  <a:cubicBezTo>
                    <a:pt x="385744" y="262436"/>
                    <a:pt x="429574" y="259726"/>
                    <a:pt x="458264" y="231578"/>
                  </a:cubicBezTo>
                  <a:cubicBezTo>
                    <a:pt x="496673" y="193943"/>
                    <a:pt x="492065" y="137646"/>
                    <a:pt x="458922" y="98734"/>
                  </a:cubicBezTo>
                  <a:cubicBezTo>
                    <a:pt x="438711" y="75038"/>
                    <a:pt x="411299" y="63229"/>
                    <a:pt x="383305" y="51962"/>
                  </a:cubicBezTo>
                  <a:close/>
                </a:path>
              </a:pathLst>
            </a:custGeom>
            <a:noFill/>
            <a:ln w="3868"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B1979D5-1A9C-07C8-A0E5-14A8A3434CC7}"/>
                </a:ext>
              </a:extLst>
            </p:cNvPr>
            <p:cNvSpPr/>
            <p:nvPr/>
          </p:nvSpPr>
          <p:spPr>
            <a:xfrm>
              <a:off x="742104" y="3320869"/>
              <a:ext cx="517378" cy="361234"/>
            </a:xfrm>
            <a:custGeom>
              <a:avLst/>
              <a:gdLst>
                <a:gd name="connsiteX0" fmla="*/ 433495 w 517378"/>
                <a:gd name="connsiteY0" fmla="*/ 67464 h 361234"/>
                <a:gd name="connsiteX1" fmla="*/ 327096 w 517378"/>
                <a:gd name="connsiteY1" fmla="*/ 21040 h 361234"/>
                <a:gd name="connsiteX2" fmla="*/ 256706 w 517378"/>
                <a:gd name="connsiteY2" fmla="*/ 9851 h 361234"/>
                <a:gd name="connsiteX3" fmla="*/ 242186 w 517378"/>
                <a:gd name="connsiteY3" fmla="*/ 8921 h 361234"/>
                <a:gd name="connsiteX4" fmla="*/ 181553 w 517378"/>
                <a:gd name="connsiteY4" fmla="*/ 3966 h 361234"/>
                <a:gd name="connsiteX5" fmla="*/ 175706 w 517378"/>
                <a:gd name="connsiteY5" fmla="*/ 6173 h 361234"/>
                <a:gd name="connsiteX6" fmla="*/ 111046 w 517378"/>
                <a:gd name="connsiteY6" fmla="*/ 70833 h 361234"/>
                <a:gd name="connsiteX7" fmla="*/ 121617 w 517378"/>
                <a:gd name="connsiteY7" fmla="*/ 144165 h 361234"/>
                <a:gd name="connsiteX8" fmla="*/ 102102 w 517378"/>
                <a:gd name="connsiteY8" fmla="*/ 141029 h 361234"/>
                <a:gd name="connsiteX9" fmla="*/ 9217 w 517378"/>
                <a:gd name="connsiteY9" fmla="*/ 176341 h 361234"/>
                <a:gd name="connsiteX10" fmla="*/ 11191 w 517378"/>
                <a:gd name="connsiteY10" fmla="*/ 231476 h 361234"/>
                <a:gd name="connsiteX11" fmla="*/ 21452 w 517378"/>
                <a:gd name="connsiteY11" fmla="*/ 244640 h 361234"/>
                <a:gd name="connsiteX12" fmla="*/ 38681 w 517378"/>
                <a:gd name="connsiteY12" fmla="*/ 256565 h 361234"/>
                <a:gd name="connsiteX13" fmla="*/ 51420 w 517378"/>
                <a:gd name="connsiteY13" fmla="*/ 261986 h 361234"/>
                <a:gd name="connsiteX14" fmla="*/ 72909 w 517378"/>
                <a:gd name="connsiteY14" fmla="*/ 273331 h 361234"/>
                <a:gd name="connsiteX15" fmla="*/ 88164 w 517378"/>
                <a:gd name="connsiteY15" fmla="*/ 282933 h 361234"/>
                <a:gd name="connsiteX16" fmla="*/ 120029 w 517378"/>
                <a:gd name="connsiteY16" fmla="*/ 313095 h 361234"/>
                <a:gd name="connsiteX17" fmla="*/ 188174 w 517378"/>
                <a:gd name="connsiteY17" fmla="*/ 350342 h 361234"/>
                <a:gd name="connsiteX18" fmla="*/ 431830 w 517378"/>
                <a:gd name="connsiteY18" fmla="*/ 312204 h 361234"/>
                <a:gd name="connsiteX19" fmla="*/ 517359 w 517378"/>
                <a:gd name="connsiteY19" fmla="*/ 194345 h 361234"/>
                <a:gd name="connsiteX20" fmla="*/ 433533 w 517378"/>
                <a:gd name="connsiteY20" fmla="*/ 67425 h 36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7378" h="361234">
                  <a:moveTo>
                    <a:pt x="433495" y="67464"/>
                  </a:moveTo>
                  <a:cubicBezTo>
                    <a:pt x="401629" y="46324"/>
                    <a:pt x="364072" y="30604"/>
                    <a:pt x="327096" y="21040"/>
                  </a:cubicBezTo>
                  <a:cubicBezTo>
                    <a:pt x="304136" y="15116"/>
                    <a:pt x="280247" y="11942"/>
                    <a:pt x="256706" y="9851"/>
                  </a:cubicBezTo>
                  <a:cubicBezTo>
                    <a:pt x="251866" y="9425"/>
                    <a:pt x="247026" y="9154"/>
                    <a:pt x="242186" y="8921"/>
                  </a:cubicBezTo>
                  <a:cubicBezTo>
                    <a:pt x="223098" y="-61"/>
                    <a:pt x="200603" y="-3236"/>
                    <a:pt x="181553" y="3966"/>
                  </a:cubicBezTo>
                  <a:cubicBezTo>
                    <a:pt x="179617" y="4701"/>
                    <a:pt x="177642" y="5437"/>
                    <a:pt x="175706" y="6173"/>
                  </a:cubicBezTo>
                  <a:cubicBezTo>
                    <a:pt x="144654" y="17904"/>
                    <a:pt x="120223" y="37496"/>
                    <a:pt x="111046" y="70833"/>
                  </a:cubicBezTo>
                  <a:cubicBezTo>
                    <a:pt x="104232" y="95574"/>
                    <a:pt x="108336" y="122561"/>
                    <a:pt x="121617" y="144165"/>
                  </a:cubicBezTo>
                  <a:cubicBezTo>
                    <a:pt x="115305" y="142694"/>
                    <a:pt x="108801" y="141610"/>
                    <a:pt x="102102" y="141029"/>
                  </a:cubicBezTo>
                  <a:cubicBezTo>
                    <a:pt x="69618" y="138280"/>
                    <a:pt x="25324" y="145017"/>
                    <a:pt x="9217" y="176341"/>
                  </a:cubicBezTo>
                  <a:cubicBezTo>
                    <a:pt x="-4954" y="192293"/>
                    <a:pt x="-1586" y="215950"/>
                    <a:pt x="11191" y="231476"/>
                  </a:cubicBezTo>
                  <a:cubicBezTo>
                    <a:pt x="14173" y="236393"/>
                    <a:pt x="17735" y="240923"/>
                    <a:pt x="21452" y="244640"/>
                  </a:cubicBezTo>
                  <a:cubicBezTo>
                    <a:pt x="26485" y="249712"/>
                    <a:pt x="32254" y="253700"/>
                    <a:pt x="38681" y="256565"/>
                  </a:cubicBezTo>
                  <a:cubicBezTo>
                    <a:pt x="44644" y="259121"/>
                    <a:pt x="48903" y="260941"/>
                    <a:pt x="51420" y="261986"/>
                  </a:cubicBezTo>
                  <a:cubicBezTo>
                    <a:pt x="58621" y="265626"/>
                    <a:pt x="65823" y="269459"/>
                    <a:pt x="72909" y="273331"/>
                  </a:cubicBezTo>
                  <a:cubicBezTo>
                    <a:pt x="75464" y="274725"/>
                    <a:pt x="91068" y="286069"/>
                    <a:pt x="88164" y="282933"/>
                  </a:cubicBezTo>
                  <a:cubicBezTo>
                    <a:pt x="99005" y="292767"/>
                    <a:pt x="108723" y="303725"/>
                    <a:pt x="120029" y="313095"/>
                  </a:cubicBezTo>
                  <a:cubicBezTo>
                    <a:pt x="140627" y="330208"/>
                    <a:pt x="162697" y="341785"/>
                    <a:pt x="188174" y="350342"/>
                  </a:cubicBezTo>
                  <a:cubicBezTo>
                    <a:pt x="271380" y="378258"/>
                    <a:pt x="356600" y="347786"/>
                    <a:pt x="431830" y="312204"/>
                  </a:cubicBezTo>
                  <a:cubicBezTo>
                    <a:pt x="478447" y="290134"/>
                    <a:pt x="516353" y="248202"/>
                    <a:pt x="517359" y="194345"/>
                  </a:cubicBezTo>
                  <a:cubicBezTo>
                    <a:pt x="518405" y="138513"/>
                    <a:pt x="476821" y="96154"/>
                    <a:pt x="433533" y="67425"/>
                  </a:cubicBezTo>
                  <a:close/>
                </a:path>
              </a:pathLst>
            </a:custGeom>
            <a:noFill/>
            <a:ln w="386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BF1FEA0-B98E-2554-B327-351D05055AC7}"/>
                </a:ext>
              </a:extLst>
            </p:cNvPr>
            <p:cNvSpPr/>
            <p:nvPr/>
          </p:nvSpPr>
          <p:spPr>
            <a:xfrm>
              <a:off x="3568155" y="5758916"/>
              <a:ext cx="424369" cy="228374"/>
            </a:xfrm>
            <a:custGeom>
              <a:avLst/>
              <a:gdLst>
                <a:gd name="connsiteX0" fmla="*/ 284136 w 424369"/>
                <a:gd name="connsiteY0" fmla="*/ 1472 h 228374"/>
                <a:gd name="connsiteX1" fmla="*/ 128604 w 424369"/>
                <a:gd name="connsiteY1" fmla="*/ 10841 h 228374"/>
                <a:gd name="connsiteX2" fmla="*/ 111568 w 424369"/>
                <a:gd name="connsiteY2" fmla="*/ 8557 h 228374"/>
                <a:gd name="connsiteX3" fmla="*/ 26426 w 424369"/>
                <a:gd name="connsiteY3" fmla="*/ 61408 h 228374"/>
                <a:gd name="connsiteX4" fmla="*/ 17211 w 424369"/>
                <a:gd name="connsiteY4" fmla="*/ 88704 h 228374"/>
                <a:gd name="connsiteX5" fmla="*/ 19 w 424369"/>
                <a:gd name="connsiteY5" fmla="*/ 131063 h 228374"/>
                <a:gd name="connsiteX6" fmla="*/ 96506 w 424369"/>
                <a:gd name="connsiteY6" fmla="*/ 214889 h 228374"/>
                <a:gd name="connsiteX7" fmla="*/ 200891 w 424369"/>
                <a:gd name="connsiteY7" fmla="*/ 228091 h 228374"/>
                <a:gd name="connsiteX8" fmla="*/ 384069 w 424369"/>
                <a:gd name="connsiteY8" fmla="*/ 177873 h 228374"/>
                <a:gd name="connsiteX9" fmla="*/ 421084 w 424369"/>
                <a:gd name="connsiteY9" fmla="*/ 126610 h 228374"/>
                <a:gd name="connsiteX10" fmla="*/ 395491 w 424369"/>
                <a:gd name="connsiteY10" fmla="*/ 37712 h 228374"/>
                <a:gd name="connsiteX11" fmla="*/ 284136 w 424369"/>
                <a:gd name="connsiteY11" fmla="*/ 1472 h 22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369" h="228374">
                  <a:moveTo>
                    <a:pt x="284136" y="1472"/>
                  </a:moveTo>
                  <a:cubicBezTo>
                    <a:pt x="232292" y="-2400"/>
                    <a:pt x="179867" y="1588"/>
                    <a:pt x="128604" y="10841"/>
                  </a:cubicBezTo>
                  <a:cubicBezTo>
                    <a:pt x="123028" y="9409"/>
                    <a:pt x="117298" y="8596"/>
                    <a:pt x="111568" y="8557"/>
                  </a:cubicBezTo>
                  <a:cubicBezTo>
                    <a:pt x="76643" y="8248"/>
                    <a:pt x="41719" y="29697"/>
                    <a:pt x="26426" y="61408"/>
                  </a:cubicBezTo>
                  <a:cubicBezTo>
                    <a:pt x="22089" y="70352"/>
                    <a:pt x="19030" y="79528"/>
                    <a:pt x="17211" y="88704"/>
                  </a:cubicBezTo>
                  <a:cubicBezTo>
                    <a:pt x="6989" y="98849"/>
                    <a:pt x="445" y="112672"/>
                    <a:pt x="19" y="131063"/>
                  </a:cubicBezTo>
                  <a:cubicBezTo>
                    <a:pt x="-1181" y="183875"/>
                    <a:pt x="53374" y="206022"/>
                    <a:pt x="96506" y="214889"/>
                  </a:cubicBezTo>
                  <a:cubicBezTo>
                    <a:pt x="130849" y="221935"/>
                    <a:pt x="165851" y="226969"/>
                    <a:pt x="200891" y="228091"/>
                  </a:cubicBezTo>
                  <a:cubicBezTo>
                    <a:pt x="266364" y="230260"/>
                    <a:pt x="332148" y="220580"/>
                    <a:pt x="384069" y="177873"/>
                  </a:cubicBezTo>
                  <a:cubicBezTo>
                    <a:pt x="400718" y="164167"/>
                    <a:pt x="414347" y="147479"/>
                    <a:pt x="421084" y="126610"/>
                  </a:cubicBezTo>
                  <a:cubicBezTo>
                    <a:pt x="430996" y="95984"/>
                    <a:pt x="417328" y="59511"/>
                    <a:pt x="395491" y="37712"/>
                  </a:cubicBezTo>
                  <a:cubicBezTo>
                    <a:pt x="365600" y="7821"/>
                    <a:pt x="323978" y="4453"/>
                    <a:pt x="284136" y="1472"/>
                  </a:cubicBezTo>
                  <a:close/>
                </a:path>
              </a:pathLst>
            </a:custGeom>
            <a:noFill/>
            <a:ln w="3868"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CA24754-A25B-D673-61BA-23B88D6C78F5}"/>
                </a:ext>
              </a:extLst>
            </p:cNvPr>
            <p:cNvSpPr/>
            <p:nvPr/>
          </p:nvSpPr>
          <p:spPr>
            <a:xfrm>
              <a:off x="1276488" y="1597757"/>
              <a:ext cx="282615" cy="217668"/>
            </a:xfrm>
            <a:custGeom>
              <a:avLst/>
              <a:gdLst>
                <a:gd name="connsiteX0" fmla="*/ 268912 w 282615"/>
                <a:gd name="connsiteY0" fmla="*/ 58809 h 217668"/>
                <a:gd name="connsiteX1" fmla="*/ 226863 w 282615"/>
                <a:gd name="connsiteY1" fmla="*/ 18697 h 217668"/>
                <a:gd name="connsiteX2" fmla="*/ 206614 w 282615"/>
                <a:gd name="connsiteY2" fmla="*/ 9288 h 217668"/>
                <a:gd name="connsiteX3" fmla="*/ 184234 w 282615"/>
                <a:gd name="connsiteY3" fmla="*/ 1661 h 217668"/>
                <a:gd name="connsiteX4" fmla="*/ 91852 w 282615"/>
                <a:gd name="connsiteY4" fmla="*/ 33139 h 217668"/>
                <a:gd name="connsiteX5" fmla="*/ 82404 w 282615"/>
                <a:gd name="connsiteY5" fmla="*/ 48471 h 217668"/>
                <a:gd name="connsiteX6" fmla="*/ 34471 w 282615"/>
                <a:gd name="connsiteY6" fmla="*/ 61055 h 217668"/>
                <a:gd name="connsiteX7" fmla="*/ 1986 w 282615"/>
                <a:gd name="connsiteY7" fmla="*/ 103336 h 217668"/>
                <a:gd name="connsiteX8" fmla="*/ 9110 w 282615"/>
                <a:gd name="connsiteY8" fmla="*/ 157813 h 217668"/>
                <a:gd name="connsiteX9" fmla="*/ 102228 w 282615"/>
                <a:gd name="connsiteY9" fmla="*/ 215078 h 217668"/>
                <a:gd name="connsiteX10" fmla="*/ 218190 w 282615"/>
                <a:gd name="connsiteY10" fmla="*/ 198235 h 217668"/>
                <a:gd name="connsiteX11" fmla="*/ 268912 w 282615"/>
                <a:gd name="connsiteY11" fmla="*/ 58771 h 2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15" h="217668">
                  <a:moveTo>
                    <a:pt x="268912" y="58809"/>
                  </a:moveTo>
                  <a:cubicBezTo>
                    <a:pt x="258342" y="42393"/>
                    <a:pt x="244248" y="27912"/>
                    <a:pt x="226863" y="18697"/>
                  </a:cubicBezTo>
                  <a:cubicBezTo>
                    <a:pt x="220823" y="15483"/>
                    <a:pt x="213660" y="11960"/>
                    <a:pt x="206614" y="9288"/>
                  </a:cubicBezTo>
                  <a:cubicBezTo>
                    <a:pt x="199606" y="5068"/>
                    <a:pt x="192172" y="2474"/>
                    <a:pt x="184234" y="1661"/>
                  </a:cubicBezTo>
                  <a:cubicBezTo>
                    <a:pt x="147994" y="-3489"/>
                    <a:pt x="115664" y="2358"/>
                    <a:pt x="91852" y="33139"/>
                  </a:cubicBezTo>
                  <a:cubicBezTo>
                    <a:pt x="88135" y="37940"/>
                    <a:pt x="85037" y="43090"/>
                    <a:pt x="82404" y="48471"/>
                  </a:cubicBezTo>
                  <a:cubicBezTo>
                    <a:pt x="65601" y="49401"/>
                    <a:pt x="50152" y="54357"/>
                    <a:pt x="34471" y="61055"/>
                  </a:cubicBezTo>
                  <a:cubicBezTo>
                    <a:pt x="19990" y="67289"/>
                    <a:pt x="5354" y="88468"/>
                    <a:pt x="1986" y="103336"/>
                  </a:cubicBezTo>
                  <a:cubicBezTo>
                    <a:pt x="-2505" y="123005"/>
                    <a:pt x="941" y="139538"/>
                    <a:pt x="9110" y="157813"/>
                  </a:cubicBezTo>
                  <a:cubicBezTo>
                    <a:pt x="24753" y="192776"/>
                    <a:pt x="66685" y="209579"/>
                    <a:pt x="102228" y="215078"/>
                  </a:cubicBezTo>
                  <a:cubicBezTo>
                    <a:pt x="143115" y="221389"/>
                    <a:pt x="180866" y="216317"/>
                    <a:pt x="218190" y="198235"/>
                  </a:cubicBezTo>
                  <a:cubicBezTo>
                    <a:pt x="268796" y="173726"/>
                    <a:pt x="302984" y="111660"/>
                    <a:pt x="268912" y="58771"/>
                  </a:cubicBezTo>
                  <a:close/>
                </a:path>
              </a:pathLst>
            </a:custGeom>
            <a:noFill/>
            <a:ln w="3868"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0B3D0A7-01B4-FD4C-C7FF-C3316699C07F}"/>
                </a:ext>
              </a:extLst>
            </p:cNvPr>
            <p:cNvSpPr/>
            <p:nvPr/>
          </p:nvSpPr>
          <p:spPr>
            <a:xfrm>
              <a:off x="1916006" y="4845565"/>
              <a:ext cx="1062581" cy="841823"/>
            </a:xfrm>
            <a:custGeom>
              <a:avLst/>
              <a:gdLst>
                <a:gd name="connsiteX0" fmla="*/ 909004 w 1062581"/>
                <a:gd name="connsiteY0" fmla="*/ 437926 h 841823"/>
                <a:gd name="connsiteX1" fmla="*/ 868427 w 1062581"/>
                <a:gd name="connsiteY1" fmla="*/ 419651 h 841823"/>
                <a:gd name="connsiteX2" fmla="*/ 881978 w 1062581"/>
                <a:gd name="connsiteY2" fmla="*/ 407803 h 841823"/>
                <a:gd name="connsiteX3" fmla="*/ 863742 w 1062581"/>
                <a:gd name="connsiteY3" fmla="*/ 266209 h 841823"/>
                <a:gd name="connsiteX4" fmla="*/ 462424 w 1062581"/>
                <a:gd name="connsiteY4" fmla="*/ 61852 h 841823"/>
                <a:gd name="connsiteX5" fmla="*/ 351224 w 1062581"/>
                <a:gd name="connsiteY5" fmla="*/ 6097 h 841823"/>
                <a:gd name="connsiteX6" fmla="*/ 211682 w 1062581"/>
                <a:gd name="connsiteY6" fmla="*/ 33355 h 841823"/>
                <a:gd name="connsiteX7" fmla="*/ 110820 w 1062581"/>
                <a:gd name="connsiteY7" fmla="*/ 81792 h 841823"/>
                <a:gd name="connsiteX8" fmla="*/ 7829 w 1062581"/>
                <a:gd name="connsiteY8" fmla="*/ 157836 h 841823"/>
                <a:gd name="connsiteX9" fmla="*/ 7829 w 1062581"/>
                <a:gd name="connsiteY9" fmla="*/ 213978 h 841823"/>
                <a:gd name="connsiteX10" fmla="*/ 55879 w 1062581"/>
                <a:gd name="connsiteY10" fmla="*/ 241545 h 841823"/>
                <a:gd name="connsiteX11" fmla="*/ 169092 w 1062581"/>
                <a:gd name="connsiteY11" fmla="*/ 220017 h 841823"/>
                <a:gd name="connsiteX12" fmla="*/ 263604 w 1062581"/>
                <a:gd name="connsiteY12" fmla="*/ 186371 h 841823"/>
                <a:gd name="connsiteX13" fmla="*/ 303019 w 1062581"/>
                <a:gd name="connsiteY13" fmla="*/ 172626 h 841823"/>
                <a:gd name="connsiteX14" fmla="*/ 310453 w 1062581"/>
                <a:gd name="connsiteY14" fmla="*/ 176962 h 841823"/>
                <a:gd name="connsiteX15" fmla="*/ 396486 w 1062581"/>
                <a:gd name="connsiteY15" fmla="*/ 225748 h 841823"/>
                <a:gd name="connsiteX16" fmla="*/ 319823 w 1062581"/>
                <a:gd name="connsiteY16" fmla="*/ 273139 h 841823"/>
                <a:gd name="connsiteX17" fmla="*/ 334459 w 1062581"/>
                <a:gd name="connsiteY17" fmla="*/ 386624 h 841823"/>
                <a:gd name="connsiteX18" fmla="*/ 654584 w 1062581"/>
                <a:gd name="connsiteY18" fmla="*/ 628150 h 841823"/>
                <a:gd name="connsiteX19" fmla="*/ 541836 w 1062581"/>
                <a:gd name="connsiteY19" fmla="*/ 677865 h 841823"/>
                <a:gd name="connsiteX20" fmla="*/ 477524 w 1062581"/>
                <a:gd name="connsiteY20" fmla="*/ 707794 h 841823"/>
                <a:gd name="connsiteX21" fmla="*/ 412244 w 1062581"/>
                <a:gd name="connsiteY21" fmla="*/ 762310 h 841823"/>
                <a:gd name="connsiteX22" fmla="*/ 442716 w 1062581"/>
                <a:gd name="connsiteY22" fmla="*/ 837192 h 841823"/>
                <a:gd name="connsiteX23" fmla="*/ 594454 w 1062581"/>
                <a:gd name="connsiteY23" fmla="*/ 812838 h 841823"/>
                <a:gd name="connsiteX24" fmla="*/ 729969 w 1062581"/>
                <a:gd name="connsiteY24" fmla="*/ 768272 h 841823"/>
                <a:gd name="connsiteX25" fmla="*/ 999063 w 1062581"/>
                <a:gd name="connsiteY25" fmla="*/ 672134 h 841823"/>
                <a:gd name="connsiteX26" fmla="*/ 1059503 w 1062581"/>
                <a:gd name="connsiteY26" fmla="*/ 611695 h 841823"/>
                <a:gd name="connsiteX27" fmla="*/ 1037240 w 1062581"/>
                <a:gd name="connsiteY27" fmla="*/ 527521 h 841823"/>
                <a:gd name="connsiteX28" fmla="*/ 908965 w 1062581"/>
                <a:gd name="connsiteY28" fmla="*/ 437926 h 84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2581" h="841823">
                  <a:moveTo>
                    <a:pt x="909004" y="437926"/>
                  </a:moveTo>
                  <a:cubicBezTo>
                    <a:pt x="895530" y="431731"/>
                    <a:pt x="881978" y="425652"/>
                    <a:pt x="868427" y="419651"/>
                  </a:cubicBezTo>
                  <a:cubicBezTo>
                    <a:pt x="872996" y="415740"/>
                    <a:pt x="877526" y="411791"/>
                    <a:pt x="881978" y="407803"/>
                  </a:cubicBezTo>
                  <a:cubicBezTo>
                    <a:pt x="921936" y="372065"/>
                    <a:pt x="915664" y="289324"/>
                    <a:pt x="863742" y="266209"/>
                  </a:cubicBezTo>
                  <a:cubicBezTo>
                    <a:pt x="726988" y="205382"/>
                    <a:pt x="594106" y="132823"/>
                    <a:pt x="462424" y="61852"/>
                  </a:cubicBezTo>
                  <a:cubicBezTo>
                    <a:pt x="426841" y="42648"/>
                    <a:pt x="389749" y="18913"/>
                    <a:pt x="351224" y="6097"/>
                  </a:cubicBezTo>
                  <a:cubicBezTo>
                    <a:pt x="299341" y="-11132"/>
                    <a:pt x="257486" y="11402"/>
                    <a:pt x="211682" y="33355"/>
                  </a:cubicBezTo>
                  <a:cubicBezTo>
                    <a:pt x="178036" y="49462"/>
                    <a:pt x="144428" y="65608"/>
                    <a:pt x="110820" y="81792"/>
                  </a:cubicBezTo>
                  <a:cubicBezTo>
                    <a:pt x="71173" y="100880"/>
                    <a:pt x="35087" y="122486"/>
                    <a:pt x="7829" y="157836"/>
                  </a:cubicBezTo>
                  <a:cubicBezTo>
                    <a:pt x="-3903" y="173052"/>
                    <a:pt x="-1231" y="198490"/>
                    <a:pt x="7829" y="213978"/>
                  </a:cubicBezTo>
                  <a:cubicBezTo>
                    <a:pt x="18670" y="232523"/>
                    <a:pt x="35706" y="238990"/>
                    <a:pt x="55879" y="241545"/>
                  </a:cubicBezTo>
                  <a:cubicBezTo>
                    <a:pt x="93823" y="246308"/>
                    <a:pt x="133742" y="232601"/>
                    <a:pt x="169092" y="220017"/>
                  </a:cubicBezTo>
                  <a:cubicBezTo>
                    <a:pt x="200609" y="208828"/>
                    <a:pt x="232126" y="197600"/>
                    <a:pt x="263604" y="186371"/>
                  </a:cubicBezTo>
                  <a:cubicBezTo>
                    <a:pt x="276652" y="181725"/>
                    <a:pt x="289971" y="177466"/>
                    <a:pt x="303019" y="172626"/>
                  </a:cubicBezTo>
                  <a:cubicBezTo>
                    <a:pt x="305497" y="174059"/>
                    <a:pt x="308014" y="175491"/>
                    <a:pt x="310453" y="176962"/>
                  </a:cubicBezTo>
                  <a:cubicBezTo>
                    <a:pt x="338795" y="193844"/>
                    <a:pt x="367563" y="209912"/>
                    <a:pt x="396486" y="225748"/>
                  </a:cubicBezTo>
                  <a:cubicBezTo>
                    <a:pt x="365666" y="227839"/>
                    <a:pt x="332988" y="248205"/>
                    <a:pt x="319823" y="273139"/>
                  </a:cubicBezTo>
                  <a:cubicBezTo>
                    <a:pt x="301548" y="307676"/>
                    <a:pt x="301974" y="359521"/>
                    <a:pt x="334459" y="386624"/>
                  </a:cubicBezTo>
                  <a:cubicBezTo>
                    <a:pt x="437140" y="472308"/>
                    <a:pt x="544004" y="552958"/>
                    <a:pt x="654584" y="628150"/>
                  </a:cubicBezTo>
                  <a:cubicBezTo>
                    <a:pt x="616833" y="644334"/>
                    <a:pt x="579276" y="660945"/>
                    <a:pt x="541836" y="677865"/>
                  </a:cubicBezTo>
                  <a:cubicBezTo>
                    <a:pt x="520269" y="687622"/>
                    <a:pt x="498742" y="697301"/>
                    <a:pt x="477524" y="707794"/>
                  </a:cubicBezTo>
                  <a:cubicBezTo>
                    <a:pt x="448524" y="722120"/>
                    <a:pt x="429590" y="734355"/>
                    <a:pt x="412244" y="762310"/>
                  </a:cubicBezTo>
                  <a:cubicBezTo>
                    <a:pt x="394589" y="790729"/>
                    <a:pt x="411857" y="828209"/>
                    <a:pt x="442716" y="837192"/>
                  </a:cubicBezTo>
                  <a:cubicBezTo>
                    <a:pt x="493205" y="851905"/>
                    <a:pt x="546095" y="828209"/>
                    <a:pt x="594454" y="812838"/>
                  </a:cubicBezTo>
                  <a:cubicBezTo>
                    <a:pt x="639794" y="798396"/>
                    <a:pt x="685017" y="783876"/>
                    <a:pt x="729969" y="768272"/>
                  </a:cubicBezTo>
                  <a:cubicBezTo>
                    <a:pt x="819951" y="737027"/>
                    <a:pt x="909468" y="704503"/>
                    <a:pt x="999063" y="672134"/>
                  </a:cubicBezTo>
                  <a:cubicBezTo>
                    <a:pt x="1028102" y="661642"/>
                    <a:pt x="1050985" y="642553"/>
                    <a:pt x="1059503" y="611695"/>
                  </a:cubicBezTo>
                  <a:cubicBezTo>
                    <a:pt x="1068331" y="579597"/>
                    <a:pt x="1057335" y="552107"/>
                    <a:pt x="1037240" y="527521"/>
                  </a:cubicBezTo>
                  <a:cubicBezTo>
                    <a:pt x="1003787" y="486518"/>
                    <a:pt x="956357" y="459686"/>
                    <a:pt x="908965" y="437926"/>
                  </a:cubicBezTo>
                  <a:close/>
                </a:path>
              </a:pathLst>
            </a:custGeom>
            <a:noFill/>
            <a:ln w="3868" cap="flat">
              <a:noFill/>
              <a:prstDash val="solid"/>
              <a:miter/>
            </a:ln>
          </p:spPr>
          <p:txBody>
            <a:bodyPr rtlCol="0" anchor="ctr"/>
            <a:lstStyle/>
            <a:p>
              <a:endParaRPr lang="en-GB"/>
            </a:p>
          </p:txBody>
        </p:sp>
        <p:grpSp>
          <p:nvGrpSpPr>
            <p:cNvPr id="20" name="Graphic 6">
              <a:extLst>
                <a:ext uri="{FF2B5EF4-FFF2-40B4-BE49-F238E27FC236}">
                  <a16:creationId xmlns:a16="http://schemas.microsoft.com/office/drawing/2014/main" id="{B2B4B111-E7EF-AB15-E057-4980EE9A076A}"/>
                </a:ext>
                <a:ext uri="{C183D7F6-B498-43B3-948B-1728B52AA6E4}">
                  <adec:decorative xmlns:adec="http://schemas.microsoft.com/office/drawing/2017/decorative" val="1"/>
                </a:ext>
              </a:extLst>
            </p:cNvPr>
            <p:cNvGrpSpPr/>
            <p:nvPr/>
          </p:nvGrpSpPr>
          <p:grpSpPr>
            <a:xfrm>
              <a:off x="1547341" y="3855439"/>
              <a:ext cx="1598338" cy="549009"/>
              <a:chOff x="1547341" y="3855439"/>
              <a:chExt cx="1598338" cy="549009"/>
            </a:xfrm>
            <a:noFill/>
          </p:grpSpPr>
          <p:sp>
            <p:nvSpPr>
              <p:cNvPr id="21" name="Freeform: Shape 20">
                <a:extLst>
                  <a:ext uri="{FF2B5EF4-FFF2-40B4-BE49-F238E27FC236}">
                    <a16:creationId xmlns:a16="http://schemas.microsoft.com/office/drawing/2014/main" id="{34A27F83-01D4-8935-5118-1C7C63BFBDB7}"/>
                  </a:ext>
                </a:extLst>
              </p:cNvPr>
              <p:cNvSpPr/>
              <p:nvPr/>
            </p:nvSpPr>
            <p:spPr>
              <a:xfrm>
                <a:off x="1547341" y="3855439"/>
                <a:ext cx="1598338" cy="549009"/>
              </a:xfrm>
              <a:custGeom>
                <a:avLst/>
                <a:gdLst>
                  <a:gd name="connsiteX0" fmla="*/ 1598298 w 1598338"/>
                  <a:gd name="connsiteY0" fmla="*/ 214611 h 549009"/>
                  <a:gd name="connsiteX1" fmla="*/ 1537200 w 1598338"/>
                  <a:gd name="connsiteY1" fmla="*/ 362323 h 549009"/>
                  <a:gd name="connsiteX2" fmla="*/ 1332456 w 1598338"/>
                  <a:gd name="connsiteY2" fmla="*/ 489629 h 549009"/>
                  <a:gd name="connsiteX3" fmla="*/ 1070912 w 1598338"/>
                  <a:gd name="connsiteY3" fmla="*/ 548907 h 549009"/>
                  <a:gd name="connsiteX4" fmla="*/ 845957 w 1598338"/>
                  <a:gd name="connsiteY4" fmla="*/ 495940 h 549009"/>
                  <a:gd name="connsiteX5" fmla="*/ 731776 w 1598338"/>
                  <a:gd name="connsiteY5" fmla="*/ 447349 h 549009"/>
                  <a:gd name="connsiteX6" fmla="*/ 729027 w 1598338"/>
                  <a:gd name="connsiteY6" fmla="*/ 446071 h 549009"/>
                  <a:gd name="connsiteX7" fmla="*/ 728679 w 1598338"/>
                  <a:gd name="connsiteY7" fmla="*/ 445916 h 549009"/>
                  <a:gd name="connsiteX8" fmla="*/ 726859 w 1598338"/>
                  <a:gd name="connsiteY8" fmla="*/ 445103 h 549009"/>
                  <a:gd name="connsiteX9" fmla="*/ 728330 w 1598338"/>
                  <a:gd name="connsiteY9" fmla="*/ 445800 h 549009"/>
                  <a:gd name="connsiteX10" fmla="*/ 717295 w 1598338"/>
                  <a:gd name="connsiteY10" fmla="*/ 441309 h 549009"/>
                  <a:gd name="connsiteX11" fmla="*/ 693793 w 1598338"/>
                  <a:gd name="connsiteY11" fmla="*/ 432132 h 549009"/>
                  <a:gd name="connsiteX12" fmla="*/ 643420 w 1598338"/>
                  <a:gd name="connsiteY12" fmla="*/ 414902 h 549009"/>
                  <a:gd name="connsiteX13" fmla="*/ 589176 w 1598338"/>
                  <a:gd name="connsiteY13" fmla="*/ 401506 h 549009"/>
                  <a:gd name="connsiteX14" fmla="*/ 583136 w 1598338"/>
                  <a:gd name="connsiteY14" fmla="*/ 400460 h 549009"/>
                  <a:gd name="connsiteX15" fmla="*/ 583484 w 1598338"/>
                  <a:gd name="connsiteY15" fmla="*/ 400228 h 549009"/>
                  <a:gd name="connsiteX16" fmla="*/ 582826 w 1598338"/>
                  <a:gd name="connsiteY16" fmla="*/ 400383 h 549009"/>
                  <a:gd name="connsiteX17" fmla="*/ 576979 w 1598338"/>
                  <a:gd name="connsiteY17" fmla="*/ 399376 h 549009"/>
                  <a:gd name="connsiteX18" fmla="*/ 578334 w 1598338"/>
                  <a:gd name="connsiteY18" fmla="*/ 400267 h 549009"/>
                  <a:gd name="connsiteX19" fmla="*/ 558627 w 1598338"/>
                  <a:gd name="connsiteY19" fmla="*/ 398253 h 549009"/>
                  <a:gd name="connsiteX20" fmla="*/ 492883 w 1598338"/>
                  <a:gd name="connsiteY20" fmla="*/ 400770 h 549009"/>
                  <a:gd name="connsiteX21" fmla="*/ 490134 w 1598338"/>
                  <a:gd name="connsiteY21" fmla="*/ 400925 h 549009"/>
                  <a:gd name="connsiteX22" fmla="*/ 480725 w 1598338"/>
                  <a:gd name="connsiteY22" fmla="*/ 402706 h 549009"/>
                  <a:gd name="connsiteX23" fmla="*/ 451221 w 1598338"/>
                  <a:gd name="connsiteY23" fmla="*/ 407972 h 549009"/>
                  <a:gd name="connsiteX24" fmla="*/ 165556 w 1598338"/>
                  <a:gd name="connsiteY24" fmla="*/ 425705 h 549009"/>
                  <a:gd name="connsiteX25" fmla="*/ 34 w 1598338"/>
                  <a:gd name="connsiteY25" fmla="*/ 231415 h 549009"/>
                  <a:gd name="connsiteX26" fmla="*/ 19703 w 1598338"/>
                  <a:gd name="connsiteY26" fmla="*/ 150184 h 549009"/>
                  <a:gd name="connsiteX27" fmla="*/ 20284 w 1598338"/>
                  <a:gd name="connsiteY27" fmla="*/ 147473 h 549009"/>
                  <a:gd name="connsiteX28" fmla="*/ 237069 w 1598338"/>
                  <a:gd name="connsiteY28" fmla="*/ 1659 h 549009"/>
                  <a:gd name="connsiteX29" fmla="*/ 349121 w 1598338"/>
                  <a:gd name="connsiteY29" fmla="*/ 2279 h 549009"/>
                  <a:gd name="connsiteX30" fmla="*/ 482622 w 1598338"/>
                  <a:gd name="connsiteY30" fmla="*/ 11029 h 549009"/>
                  <a:gd name="connsiteX31" fmla="*/ 767668 w 1598338"/>
                  <a:gd name="connsiteY31" fmla="*/ 49012 h 549009"/>
                  <a:gd name="connsiteX32" fmla="*/ 774250 w 1598338"/>
                  <a:gd name="connsiteY32" fmla="*/ 49980 h 549009"/>
                  <a:gd name="connsiteX33" fmla="*/ 786563 w 1598338"/>
                  <a:gd name="connsiteY33" fmla="*/ 51567 h 549009"/>
                  <a:gd name="connsiteX34" fmla="*/ 816764 w 1598338"/>
                  <a:gd name="connsiteY34" fmla="*/ 54394 h 549009"/>
                  <a:gd name="connsiteX35" fmla="*/ 877474 w 1598338"/>
                  <a:gd name="connsiteY35" fmla="*/ 55555 h 549009"/>
                  <a:gd name="connsiteX36" fmla="*/ 915380 w 1598338"/>
                  <a:gd name="connsiteY36" fmla="*/ 53077 h 549009"/>
                  <a:gd name="connsiteX37" fmla="*/ 945580 w 1598338"/>
                  <a:gd name="connsiteY37" fmla="*/ 49709 h 549009"/>
                  <a:gd name="connsiteX38" fmla="*/ 941941 w 1598338"/>
                  <a:gd name="connsiteY38" fmla="*/ 50057 h 549009"/>
                  <a:gd name="connsiteX39" fmla="*/ 957002 w 1598338"/>
                  <a:gd name="connsiteY39" fmla="*/ 47695 h 549009"/>
                  <a:gd name="connsiteX40" fmla="*/ 987087 w 1598338"/>
                  <a:gd name="connsiteY40" fmla="*/ 42468 h 549009"/>
                  <a:gd name="connsiteX41" fmla="*/ 1255251 w 1598338"/>
                  <a:gd name="connsiteY41" fmla="*/ 3053 h 549009"/>
                  <a:gd name="connsiteX42" fmla="*/ 1391115 w 1598338"/>
                  <a:gd name="connsiteY42" fmla="*/ 15753 h 549009"/>
                  <a:gd name="connsiteX43" fmla="*/ 1510988 w 1598338"/>
                  <a:gd name="connsiteY43" fmla="*/ 63880 h 549009"/>
                  <a:gd name="connsiteX44" fmla="*/ 1598337 w 1598338"/>
                  <a:gd name="connsiteY44" fmla="*/ 214766 h 54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8338" h="549009">
                    <a:moveTo>
                      <a:pt x="1598298" y="214611"/>
                    </a:moveTo>
                    <a:cubicBezTo>
                      <a:pt x="1598027" y="270405"/>
                      <a:pt x="1571698" y="320313"/>
                      <a:pt x="1537200" y="362323"/>
                    </a:cubicBezTo>
                    <a:cubicBezTo>
                      <a:pt x="1485162" y="425705"/>
                      <a:pt x="1406099" y="458964"/>
                      <a:pt x="1332456" y="489629"/>
                    </a:cubicBezTo>
                    <a:cubicBezTo>
                      <a:pt x="1249715" y="524089"/>
                      <a:pt x="1161514" y="550882"/>
                      <a:pt x="1070912" y="548907"/>
                    </a:cubicBezTo>
                    <a:cubicBezTo>
                      <a:pt x="992739" y="547204"/>
                      <a:pt x="917780" y="525289"/>
                      <a:pt x="845957" y="495940"/>
                    </a:cubicBezTo>
                    <a:cubicBezTo>
                      <a:pt x="807820" y="480375"/>
                      <a:pt x="769217" y="464695"/>
                      <a:pt x="731776" y="447349"/>
                    </a:cubicBezTo>
                    <a:cubicBezTo>
                      <a:pt x="737390" y="449788"/>
                      <a:pt x="738978" y="450175"/>
                      <a:pt x="729027" y="446071"/>
                    </a:cubicBezTo>
                    <a:cubicBezTo>
                      <a:pt x="728911" y="446032"/>
                      <a:pt x="728795" y="445993"/>
                      <a:pt x="728679" y="445916"/>
                    </a:cubicBezTo>
                    <a:cubicBezTo>
                      <a:pt x="728098" y="445645"/>
                      <a:pt x="727478" y="445374"/>
                      <a:pt x="726859" y="445103"/>
                    </a:cubicBezTo>
                    <a:cubicBezTo>
                      <a:pt x="727362" y="445335"/>
                      <a:pt x="727866" y="445568"/>
                      <a:pt x="728330" y="445800"/>
                    </a:cubicBezTo>
                    <a:cubicBezTo>
                      <a:pt x="724652" y="444290"/>
                      <a:pt x="720974" y="442780"/>
                      <a:pt x="717295" y="441309"/>
                    </a:cubicBezTo>
                    <a:cubicBezTo>
                      <a:pt x="709474" y="438172"/>
                      <a:pt x="701653" y="435075"/>
                      <a:pt x="693793" y="432132"/>
                    </a:cubicBezTo>
                    <a:cubicBezTo>
                      <a:pt x="677183" y="425860"/>
                      <a:pt x="660418" y="420013"/>
                      <a:pt x="643420" y="414902"/>
                    </a:cubicBezTo>
                    <a:cubicBezTo>
                      <a:pt x="625571" y="409521"/>
                      <a:pt x="607490" y="404952"/>
                      <a:pt x="589176" y="401506"/>
                    </a:cubicBezTo>
                    <a:cubicBezTo>
                      <a:pt x="587162" y="401119"/>
                      <a:pt x="585149" y="400809"/>
                      <a:pt x="583136" y="400460"/>
                    </a:cubicBezTo>
                    <a:cubicBezTo>
                      <a:pt x="583290" y="400422"/>
                      <a:pt x="583407" y="400344"/>
                      <a:pt x="583484" y="400228"/>
                    </a:cubicBezTo>
                    <a:cubicBezTo>
                      <a:pt x="583445" y="400305"/>
                      <a:pt x="583174" y="400383"/>
                      <a:pt x="582826" y="400383"/>
                    </a:cubicBezTo>
                    <a:cubicBezTo>
                      <a:pt x="580890" y="400034"/>
                      <a:pt x="578954" y="399686"/>
                      <a:pt x="576979" y="399376"/>
                    </a:cubicBezTo>
                    <a:cubicBezTo>
                      <a:pt x="567222" y="397711"/>
                      <a:pt x="573146" y="399454"/>
                      <a:pt x="578334" y="400267"/>
                    </a:cubicBezTo>
                    <a:cubicBezTo>
                      <a:pt x="571597" y="399763"/>
                      <a:pt x="560446" y="398331"/>
                      <a:pt x="558627" y="398253"/>
                    </a:cubicBezTo>
                    <a:cubicBezTo>
                      <a:pt x="536596" y="397247"/>
                      <a:pt x="514759" y="398641"/>
                      <a:pt x="492883" y="400770"/>
                    </a:cubicBezTo>
                    <a:cubicBezTo>
                      <a:pt x="492108" y="400848"/>
                      <a:pt x="491140" y="400886"/>
                      <a:pt x="490134" y="400925"/>
                    </a:cubicBezTo>
                    <a:cubicBezTo>
                      <a:pt x="486881" y="401467"/>
                      <a:pt x="483551" y="402203"/>
                      <a:pt x="480725" y="402706"/>
                    </a:cubicBezTo>
                    <a:cubicBezTo>
                      <a:pt x="470852" y="404371"/>
                      <a:pt x="461017" y="406191"/>
                      <a:pt x="451221" y="407972"/>
                    </a:cubicBezTo>
                    <a:cubicBezTo>
                      <a:pt x="357755" y="424969"/>
                      <a:pt x="259990" y="452421"/>
                      <a:pt x="165556" y="425705"/>
                    </a:cubicBezTo>
                    <a:cubicBezTo>
                      <a:pt x="78555" y="401080"/>
                      <a:pt x="1931" y="325850"/>
                      <a:pt x="34" y="231415"/>
                    </a:cubicBezTo>
                    <a:cubicBezTo>
                      <a:pt x="-547" y="203034"/>
                      <a:pt x="6384" y="174925"/>
                      <a:pt x="19703" y="150184"/>
                    </a:cubicBezTo>
                    <a:cubicBezTo>
                      <a:pt x="19896" y="149293"/>
                      <a:pt x="20090" y="148364"/>
                      <a:pt x="20284" y="147473"/>
                    </a:cubicBezTo>
                    <a:cubicBezTo>
                      <a:pt x="44754" y="48431"/>
                      <a:pt x="146158" y="9674"/>
                      <a:pt x="237069" y="1659"/>
                    </a:cubicBezTo>
                    <a:cubicBezTo>
                      <a:pt x="274239" y="-1632"/>
                      <a:pt x="311912" y="730"/>
                      <a:pt x="349121" y="2279"/>
                    </a:cubicBezTo>
                    <a:cubicBezTo>
                      <a:pt x="393686" y="4137"/>
                      <a:pt x="438212" y="7080"/>
                      <a:pt x="482622" y="11029"/>
                    </a:cubicBezTo>
                    <a:cubicBezTo>
                      <a:pt x="578257" y="19586"/>
                      <a:pt x="672808" y="34647"/>
                      <a:pt x="767668" y="49012"/>
                    </a:cubicBezTo>
                    <a:cubicBezTo>
                      <a:pt x="768636" y="49167"/>
                      <a:pt x="771385" y="49554"/>
                      <a:pt x="774250" y="49980"/>
                    </a:cubicBezTo>
                    <a:cubicBezTo>
                      <a:pt x="778432" y="50522"/>
                      <a:pt x="785943" y="51490"/>
                      <a:pt x="786563" y="51567"/>
                    </a:cubicBezTo>
                    <a:cubicBezTo>
                      <a:pt x="796591" y="52690"/>
                      <a:pt x="806658" y="53658"/>
                      <a:pt x="816764" y="54394"/>
                    </a:cubicBezTo>
                    <a:cubicBezTo>
                      <a:pt x="836975" y="55865"/>
                      <a:pt x="857224" y="56252"/>
                      <a:pt x="877474" y="55555"/>
                    </a:cubicBezTo>
                    <a:cubicBezTo>
                      <a:pt x="890135" y="55129"/>
                      <a:pt x="902757" y="54239"/>
                      <a:pt x="915380" y="53077"/>
                    </a:cubicBezTo>
                    <a:cubicBezTo>
                      <a:pt x="920336" y="52613"/>
                      <a:pt x="942328" y="53348"/>
                      <a:pt x="945580" y="49709"/>
                    </a:cubicBezTo>
                    <a:cubicBezTo>
                      <a:pt x="945077" y="50289"/>
                      <a:pt x="921265" y="53464"/>
                      <a:pt x="941941" y="50057"/>
                    </a:cubicBezTo>
                    <a:cubicBezTo>
                      <a:pt x="946935" y="49244"/>
                      <a:pt x="951969" y="48509"/>
                      <a:pt x="957002" y="47695"/>
                    </a:cubicBezTo>
                    <a:cubicBezTo>
                      <a:pt x="967030" y="46030"/>
                      <a:pt x="977058" y="44288"/>
                      <a:pt x="987087" y="42468"/>
                    </a:cubicBezTo>
                    <a:cubicBezTo>
                      <a:pt x="1075868" y="26284"/>
                      <a:pt x="1164689" y="5337"/>
                      <a:pt x="1255251" y="3053"/>
                    </a:cubicBezTo>
                    <a:cubicBezTo>
                      <a:pt x="1300668" y="1891"/>
                      <a:pt x="1346705" y="6189"/>
                      <a:pt x="1391115" y="15753"/>
                    </a:cubicBezTo>
                    <a:cubicBezTo>
                      <a:pt x="1432157" y="24619"/>
                      <a:pt x="1476451" y="39719"/>
                      <a:pt x="1510988" y="63880"/>
                    </a:cubicBezTo>
                    <a:cubicBezTo>
                      <a:pt x="1562057" y="99617"/>
                      <a:pt x="1598608" y="149757"/>
                      <a:pt x="1598337" y="214766"/>
                    </a:cubicBezTo>
                    <a:close/>
                  </a:path>
                </a:pathLst>
              </a:custGeom>
              <a:noFill/>
              <a:ln w="3868"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A07795A-9831-4F87-3881-73F2686A6710}"/>
                  </a:ext>
                </a:extLst>
              </p:cNvPr>
              <p:cNvSpPr/>
              <p:nvPr/>
            </p:nvSpPr>
            <p:spPr>
              <a:xfrm>
                <a:off x="1750770" y="4059635"/>
                <a:ext cx="7814" cy="10481"/>
              </a:xfrm>
              <a:custGeom>
                <a:avLst/>
                <a:gdLst>
                  <a:gd name="connsiteX0" fmla="*/ 7815 w 7814"/>
                  <a:gd name="connsiteY0" fmla="*/ 0 h 10481"/>
                  <a:gd name="connsiteX1" fmla="*/ 7582 w 7814"/>
                  <a:gd name="connsiteY1" fmla="*/ 78 h 10481"/>
                  <a:gd name="connsiteX2" fmla="*/ 7118 w 7814"/>
                  <a:gd name="connsiteY2" fmla="*/ 194 h 10481"/>
                  <a:gd name="connsiteX3" fmla="*/ 1620 w 7814"/>
                  <a:gd name="connsiteY3" fmla="*/ 3562 h 10481"/>
                  <a:gd name="connsiteX4" fmla="*/ 7815 w 7814"/>
                  <a:gd name="connsiteY4" fmla="*/ 0 h 1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4" h="10481">
                    <a:moveTo>
                      <a:pt x="7815" y="0"/>
                    </a:moveTo>
                    <a:cubicBezTo>
                      <a:pt x="7815" y="0"/>
                      <a:pt x="7660" y="39"/>
                      <a:pt x="7582" y="78"/>
                    </a:cubicBezTo>
                    <a:cubicBezTo>
                      <a:pt x="7427" y="116"/>
                      <a:pt x="7273" y="155"/>
                      <a:pt x="7118" y="194"/>
                    </a:cubicBezTo>
                    <a:cubicBezTo>
                      <a:pt x="5530" y="1162"/>
                      <a:pt x="3555" y="2362"/>
                      <a:pt x="1620" y="3562"/>
                    </a:cubicBezTo>
                    <a:cubicBezTo>
                      <a:pt x="-3414" y="12042"/>
                      <a:pt x="4601" y="14713"/>
                      <a:pt x="7815" y="0"/>
                    </a:cubicBezTo>
                    <a:close/>
                  </a:path>
                </a:pathLst>
              </a:custGeom>
              <a:noFill/>
              <a:ln w="3868"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684B649-2E62-F997-B8AA-C0E4CCFE25A2}"/>
                  </a:ext>
                </a:extLst>
              </p:cNvPr>
              <p:cNvSpPr/>
              <p:nvPr/>
            </p:nvSpPr>
            <p:spPr>
              <a:xfrm>
                <a:off x="2934468" y="4084454"/>
                <a:ext cx="6814" cy="8556"/>
              </a:xfrm>
              <a:custGeom>
                <a:avLst/>
                <a:gdLst>
                  <a:gd name="connsiteX0" fmla="*/ 6815 w 6814"/>
                  <a:gd name="connsiteY0" fmla="*/ 0 h 8556"/>
                  <a:gd name="connsiteX1" fmla="*/ 0 w 6814"/>
                  <a:gd name="connsiteY1" fmla="*/ 8557 h 8556"/>
                  <a:gd name="connsiteX2" fmla="*/ 503 w 6814"/>
                  <a:gd name="connsiteY2" fmla="*/ 8054 h 8556"/>
                  <a:gd name="connsiteX3" fmla="*/ 5808 w 6814"/>
                  <a:gd name="connsiteY3" fmla="*/ 1665 h 8556"/>
                  <a:gd name="connsiteX4" fmla="*/ 6815 w 6814"/>
                  <a:gd name="connsiteY4" fmla="*/ 39 h 8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4" h="8556">
                    <a:moveTo>
                      <a:pt x="6815" y="0"/>
                    </a:moveTo>
                    <a:cubicBezTo>
                      <a:pt x="2865" y="1858"/>
                      <a:pt x="348" y="6582"/>
                      <a:pt x="0" y="8557"/>
                    </a:cubicBezTo>
                    <a:cubicBezTo>
                      <a:pt x="155" y="8363"/>
                      <a:pt x="348" y="8208"/>
                      <a:pt x="503" y="8054"/>
                    </a:cubicBezTo>
                    <a:cubicBezTo>
                      <a:pt x="774" y="7782"/>
                      <a:pt x="3601" y="4104"/>
                      <a:pt x="5808" y="1665"/>
                    </a:cubicBezTo>
                    <a:cubicBezTo>
                      <a:pt x="6156" y="1123"/>
                      <a:pt x="6466" y="581"/>
                      <a:pt x="6815" y="39"/>
                    </a:cubicBezTo>
                    <a:close/>
                  </a:path>
                </a:pathLst>
              </a:custGeom>
              <a:noFill/>
              <a:ln w="3868" cap="flat">
                <a:noFill/>
                <a:prstDash val="solid"/>
                <a:miter/>
              </a:ln>
            </p:spPr>
            <p:txBody>
              <a:bodyPr rtlCol="0" anchor="ctr"/>
              <a:lstStyle/>
              <a:p>
                <a:endParaRPr lang="en-GB"/>
              </a:p>
            </p:txBody>
          </p:sp>
        </p:grpSp>
        <p:sp>
          <p:nvSpPr>
            <p:cNvPr id="24" name="Freeform: Shape 23">
              <a:extLst>
                <a:ext uri="{FF2B5EF4-FFF2-40B4-BE49-F238E27FC236}">
                  <a16:creationId xmlns:a16="http://schemas.microsoft.com/office/drawing/2014/main" id="{E014554A-DD31-1DB4-D501-34A516E6FEC9}"/>
                </a:ext>
              </a:extLst>
            </p:cNvPr>
            <p:cNvSpPr/>
            <p:nvPr/>
          </p:nvSpPr>
          <p:spPr>
            <a:xfrm>
              <a:off x="3189734" y="4098202"/>
              <a:ext cx="1389029" cy="817868"/>
            </a:xfrm>
            <a:custGeom>
              <a:avLst/>
              <a:gdLst>
                <a:gd name="connsiteX0" fmla="*/ 502689 w 1389029"/>
                <a:gd name="connsiteY0" fmla="*/ 696002 h 817868"/>
                <a:gd name="connsiteX1" fmla="*/ 514614 w 1389029"/>
                <a:gd name="connsiteY1" fmla="*/ 687329 h 817868"/>
                <a:gd name="connsiteX2" fmla="*/ 549073 w 1389029"/>
                <a:gd name="connsiteY2" fmla="*/ 663905 h 817868"/>
                <a:gd name="connsiteX3" fmla="*/ 627982 w 1389029"/>
                <a:gd name="connsiteY3" fmla="*/ 620037 h 817868"/>
                <a:gd name="connsiteX4" fmla="*/ 643740 w 1389029"/>
                <a:gd name="connsiteY4" fmla="*/ 612719 h 817868"/>
                <a:gd name="connsiteX5" fmla="*/ 650323 w 1389029"/>
                <a:gd name="connsiteY5" fmla="*/ 609234 h 817868"/>
                <a:gd name="connsiteX6" fmla="*/ 681917 w 1389029"/>
                <a:gd name="connsiteY6" fmla="*/ 598083 h 817868"/>
                <a:gd name="connsiteX7" fmla="*/ 766827 w 1389029"/>
                <a:gd name="connsiteY7" fmla="*/ 574232 h 817868"/>
                <a:gd name="connsiteX8" fmla="*/ 835087 w 1389029"/>
                <a:gd name="connsiteY8" fmla="*/ 561610 h 817868"/>
                <a:gd name="connsiteX9" fmla="*/ 872838 w 1389029"/>
                <a:gd name="connsiteY9" fmla="*/ 556035 h 817868"/>
                <a:gd name="connsiteX10" fmla="*/ 891423 w 1389029"/>
                <a:gd name="connsiteY10" fmla="*/ 553479 h 817868"/>
                <a:gd name="connsiteX11" fmla="*/ 897386 w 1389029"/>
                <a:gd name="connsiteY11" fmla="*/ 552666 h 817868"/>
                <a:gd name="connsiteX12" fmla="*/ 1221615 w 1389029"/>
                <a:gd name="connsiteY12" fmla="*/ 467911 h 817868"/>
                <a:gd name="connsiteX13" fmla="*/ 1359414 w 1389029"/>
                <a:gd name="connsiteY13" fmla="*/ 342347 h 817868"/>
                <a:gd name="connsiteX14" fmla="*/ 1357517 w 1389029"/>
                <a:gd name="connsiteY14" fmla="*/ 127420 h 817868"/>
                <a:gd name="connsiteX15" fmla="*/ 1188085 w 1389029"/>
                <a:gd name="connsiteY15" fmla="*/ 9367 h 817868"/>
                <a:gd name="connsiteX16" fmla="*/ 985896 w 1389029"/>
                <a:gd name="connsiteY16" fmla="*/ 23074 h 817868"/>
                <a:gd name="connsiteX17" fmla="*/ 815225 w 1389029"/>
                <a:gd name="connsiteY17" fmla="*/ 97452 h 817868"/>
                <a:gd name="connsiteX18" fmla="*/ 666623 w 1389029"/>
                <a:gd name="connsiteY18" fmla="*/ 166719 h 817868"/>
                <a:gd name="connsiteX19" fmla="*/ 207614 w 1389029"/>
                <a:gd name="connsiteY19" fmla="*/ 438253 h 817868"/>
                <a:gd name="connsiteX20" fmla="*/ 172419 w 1389029"/>
                <a:gd name="connsiteY20" fmla="*/ 441544 h 817868"/>
                <a:gd name="connsiteX21" fmla="*/ 84721 w 1389029"/>
                <a:gd name="connsiteY21" fmla="*/ 486302 h 817868"/>
                <a:gd name="connsiteX22" fmla="*/ 44 w 1389029"/>
                <a:gd name="connsiteY22" fmla="*/ 647565 h 817868"/>
                <a:gd name="connsiteX23" fmla="*/ 153912 w 1389029"/>
                <a:gd name="connsiteY23" fmla="*/ 807435 h 817868"/>
                <a:gd name="connsiteX24" fmla="*/ 342045 w 1389029"/>
                <a:gd name="connsiteY24" fmla="*/ 797794 h 817868"/>
                <a:gd name="connsiteX25" fmla="*/ 420721 w 1389029"/>
                <a:gd name="connsiteY25" fmla="*/ 757526 h 817868"/>
                <a:gd name="connsiteX26" fmla="*/ 502611 w 1389029"/>
                <a:gd name="connsiteY26" fmla="*/ 695925 h 81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89029" h="817868">
                  <a:moveTo>
                    <a:pt x="502689" y="696002"/>
                  </a:moveTo>
                  <a:cubicBezTo>
                    <a:pt x="479767" y="711374"/>
                    <a:pt x="509387" y="691124"/>
                    <a:pt x="514614" y="687329"/>
                  </a:cubicBezTo>
                  <a:cubicBezTo>
                    <a:pt x="525881" y="679199"/>
                    <a:pt x="537380" y="671377"/>
                    <a:pt x="549073" y="663905"/>
                  </a:cubicBezTo>
                  <a:cubicBezTo>
                    <a:pt x="574434" y="647682"/>
                    <a:pt x="600840" y="633046"/>
                    <a:pt x="627982" y="620037"/>
                  </a:cubicBezTo>
                  <a:cubicBezTo>
                    <a:pt x="633209" y="617520"/>
                    <a:pt x="638475" y="615119"/>
                    <a:pt x="643740" y="612719"/>
                  </a:cubicBezTo>
                  <a:cubicBezTo>
                    <a:pt x="645599" y="611867"/>
                    <a:pt x="648270" y="610434"/>
                    <a:pt x="650323" y="609234"/>
                  </a:cubicBezTo>
                  <a:cubicBezTo>
                    <a:pt x="660467" y="604781"/>
                    <a:pt x="671773" y="601606"/>
                    <a:pt x="681917" y="598083"/>
                  </a:cubicBezTo>
                  <a:cubicBezTo>
                    <a:pt x="709717" y="588442"/>
                    <a:pt x="738097" y="580544"/>
                    <a:pt x="766827" y="574232"/>
                  </a:cubicBezTo>
                  <a:cubicBezTo>
                    <a:pt x="789438" y="569277"/>
                    <a:pt x="812205" y="565211"/>
                    <a:pt x="835087" y="561610"/>
                  </a:cubicBezTo>
                  <a:cubicBezTo>
                    <a:pt x="847671" y="559635"/>
                    <a:pt x="860255" y="557816"/>
                    <a:pt x="872838" y="556035"/>
                  </a:cubicBezTo>
                  <a:cubicBezTo>
                    <a:pt x="879033" y="555183"/>
                    <a:pt x="885228" y="554331"/>
                    <a:pt x="891423" y="553479"/>
                  </a:cubicBezTo>
                  <a:cubicBezTo>
                    <a:pt x="893398" y="553208"/>
                    <a:pt x="895411" y="552937"/>
                    <a:pt x="897386" y="552666"/>
                  </a:cubicBezTo>
                  <a:cubicBezTo>
                    <a:pt x="1009089" y="537682"/>
                    <a:pt x="1120947" y="522388"/>
                    <a:pt x="1221615" y="467911"/>
                  </a:cubicBezTo>
                  <a:cubicBezTo>
                    <a:pt x="1276053" y="438446"/>
                    <a:pt x="1327975" y="396437"/>
                    <a:pt x="1359414" y="342347"/>
                  </a:cubicBezTo>
                  <a:cubicBezTo>
                    <a:pt x="1398094" y="275867"/>
                    <a:pt x="1400340" y="192777"/>
                    <a:pt x="1357517" y="127420"/>
                  </a:cubicBezTo>
                  <a:cubicBezTo>
                    <a:pt x="1319031" y="68723"/>
                    <a:pt x="1255842" y="26519"/>
                    <a:pt x="1188085" y="9367"/>
                  </a:cubicBezTo>
                  <a:cubicBezTo>
                    <a:pt x="1120869" y="-7669"/>
                    <a:pt x="1050595" y="-506"/>
                    <a:pt x="985896" y="23074"/>
                  </a:cubicBezTo>
                  <a:cubicBezTo>
                    <a:pt x="927741" y="44253"/>
                    <a:pt x="871522" y="71820"/>
                    <a:pt x="815225" y="97452"/>
                  </a:cubicBezTo>
                  <a:cubicBezTo>
                    <a:pt x="765472" y="120102"/>
                    <a:pt x="715873" y="143024"/>
                    <a:pt x="666623" y="166719"/>
                  </a:cubicBezTo>
                  <a:cubicBezTo>
                    <a:pt x="506483" y="243769"/>
                    <a:pt x="349169" y="330576"/>
                    <a:pt x="207614" y="438253"/>
                  </a:cubicBezTo>
                  <a:cubicBezTo>
                    <a:pt x="195960" y="437904"/>
                    <a:pt x="184228" y="438911"/>
                    <a:pt x="172419" y="441544"/>
                  </a:cubicBezTo>
                  <a:cubicBezTo>
                    <a:pt x="138850" y="449016"/>
                    <a:pt x="111244" y="464930"/>
                    <a:pt x="84721" y="486302"/>
                  </a:cubicBezTo>
                  <a:cubicBezTo>
                    <a:pt x="37485" y="524402"/>
                    <a:pt x="1593" y="586119"/>
                    <a:pt x="44" y="647565"/>
                  </a:cubicBezTo>
                  <a:cubicBezTo>
                    <a:pt x="-2163" y="733947"/>
                    <a:pt x="79223" y="787649"/>
                    <a:pt x="153912" y="807435"/>
                  </a:cubicBezTo>
                  <a:cubicBezTo>
                    <a:pt x="215280" y="823696"/>
                    <a:pt x="282961" y="821296"/>
                    <a:pt x="342045" y="797794"/>
                  </a:cubicBezTo>
                  <a:cubicBezTo>
                    <a:pt x="369690" y="786797"/>
                    <a:pt x="395903" y="773982"/>
                    <a:pt x="420721" y="757526"/>
                  </a:cubicBezTo>
                  <a:cubicBezTo>
                    <a:pt x="449257" y="738670"/>
                    <a:pt x="474269" y="714897"/>
                    <a:pt x="502611" y="695925"/>
                  </a:cubicBezTo>
                  <a:close/>
                </a:path>
              </a:pathLst>
            </a:custGeom>
            <a:noFill/>
            <a:ln w="3868" cap="flat">
              <a:noFill/>
              <a:prstDash val="solid"/>
              <a:miter/>
            </a:ln>
          </p:spPr>
          <p:txBody>
            <a:bodyPr rtlCol="0" anchor="ctr"/>
            <a:lstStyle/>
            <a:p>
              <a:endParaRPr lang="en-GB"/>
            </a:p>
          </p:txBody>
        </p:sp>
      </p:grpSp>
      <p:grpSp>
        <p:nvGrpSpPr>
          <p:cNvPr id="25" name="Graphic 6">
            <a:extLst>
              <a:ext uri="{FF2B5EF4-FFF2-40B4-BE49-F238E27FC236}">
                <a16:creationId xmlns:a16="http://schemas.microsoft.com/office/drawing/2014/main" id="{0E677410-6836-E2B9-1CC5-AFC111CC8333}"/>
              </a:ext>
              <a:ext uri="{C183D7F6-B498-43B3-948B-1728B52AA6E4}">
                <adec:decorative xmlns:adec="http://schemas.microsoft.com/office/drawing/2017/decorative" val="1"/>
              </a:ext>
            </a:extLst>
          </p:cNvPr>
          <p:cNvGrpSpPr/>
          <p:nvPr/>
        </p:nvGrpSpPr>
        <p:grpSpPr>
          <a:xfrm>
            <a:off x="1113031" y="980983"/>
            <a:ext cx="3590401" cy="4673055"/>
            <a:chOff x="698431" y="749031"/>
            <a:chExt cx="3963272" cy="5158361"/>
          </a:xfrm>
        </p:grpSpPr>
        <p:grpSp>
          <p:nvGrpSpPr>
            <p:cNvPr id="26" name="Graphic 6">
              <a:extLst>
                <a:ext uri="{FF2B5EF4-FFF2-40B4-BE49-F238E27FC236}">
                  <a16:creationId xmlns:a16="http://schemas.microsoft.com/office/drawing/2014/main" id="{0AE8FA20-40DB-0022-1331-40F4AA8EB0D9}"/>
                </a:ext>
                <a:ext uri="{C183D7F6-B498-43B3-948B-1728B52AA6E4}">
                  <adec:decorative xmlns:adec="http://schemas.microsoft.com/office/drawing/2017/decorative" val="1"/>
                </a:ext>
              </a:extLst>
            </p:cNvPr>
            <p:cNvGrpSpPr/>
            <p:nvPr/>
          </p:nvGrpSpPr>
          <p:grpSpPr>
            <a:xfrm>
              <a:off x="1445700" y="4675803"/>
              <a:ext cx="1203141" cy="1003237"/>
              <a:chOff x="1445700" y="4675803"/>
              <a:chExt cx="1203141" cy="1003237"/>
            </a:xfrm>
          </p:grpSpPr>
          <p:grpSp>
            <p:nvGrpSpPr>
              <p:cNvPr id="27" name="Graphic 6">
                <a:extLst>
                  <a:ext uri="{FF2B5EF4-FFF2-40B4-BE49-F238E27FC236}">
                    <a16:creationId xmlns:a16="http://schemas.microsoft.com/office/drawing/2014/main" id="{CEBB378B-E58C-CD58-9906-7581586A0031}"/>
                  </a:ext>
                  <a:ext uri="{C183D7F6-B498-43B3-948B-1728B52AA6E4}">
                    <adec:decorative xmlns:adec="http://schemas.microsoft.com/office/drawing/2017/decorative" val="1"/>
                  </a:ext>
                </a:extLst>
              </p:cNvPr>
              <p:cNvGrpSpPr/>
              <p:nvPr/>
            </p:nvGrpSpPr>
            <p:grpSpPr>
              <a:xfrm>
                <a:off x="1445700" y="4675803"/>
                <a:ext cx="1203141" cy="1003237"/>
                <a:chOff x="1445700" y="4675803"/>
                <a:chExt cx="1203141" cy="1003237"/>
              </a:xfrm>
            </p:grpSpPr>
            <p:sp>
              <p:nvSpPr>
                <p:cNvPr id="28" name="Freeform: Shape 27">
                  <a:extLst>
                    <a:ext uri="{FF2B5EF4-FFF2-40B4-BE49-F238E27FC236}">
                      <a16:creationId xmlns:a16="http://schemas.microsoft.com/office/drawing/2014/main" id="{BEEA5295-3B6E-E9E9-1B2E-60B763B37590}"/>
                    </a:ext>
                  </a:extLst>
                </p:cNvPr>
                <p:cNvSpPr/>
                <p:nvPr/>
              </p:nvSpPr>
              <p:spPr>
                <a:xfrm>
                  <a:off x="2370261" y="5286937"/>
                  <a:ext cx="278580" cy="392103"/>
                </a:xfrm>
                <a:custGeom>
                  <a:avLst/>
                  <a:gdLst>
                    <a:gd name="connsiteX0" fmla="*/ 278580 w 278580"/>
                    <a:gd name="connsiteY0" fmla="*/ 0 h 392103"/>
                    <a:gd name="connsiteX1" fmla="*/ 278580 w 278580"/>
                    <a:gd name="connsiteY1" fmla="*/ 231227 h 392103"/>
                    <a:gd name="connsiteX2" fmla="*/ 0 w 278580"/>
                    <a:gd name="connsiteY2" fmla="*/ 392103 h 392103"/>
                    <a:gd name="connsiteX3" fmla="*/ 0 w 278580"/>
                    <a:gd name="connsiteY3" fmla="*/ 160875 h 392103"/>
                    <a:gd name="connsiteX4" fmla="*/ 278580 w 278580"/>
                    <a:gd name="connsiteY4" fmla="*/ 0 h 39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80" h="392103">
                      <a:moveTo>
                        <a:pt x="278580" y="0"/>
                      </a:moveTo>
                      <a:lnTo>
                        <a:pt x="278580" y="231227"/>
                      </a:lnTo>
                      <a:lnTo>
                        <a:pt x="0" y="392103"/>
                      </a:lnTo>
                      <a:lnTo>
                        <a:pt x="0" y="160875"/>
                      </a:lnTo>
                      <a:lnTo>
                        <a:pt x="278580" y="0"/>
                      </a:lnTo>
                      <a:close/>
                    </a:path>
                  </a:pathLst>
                </a:custGeom>
                <a:solidFill>
                  <a:srgbClr val="C2C7CC"/>
                </a:solidFill>
                <a:ln w="3868"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1940CBB1-02D2-49D0-E36F-91EB2AC034AE}"/>
                    </a:ext>
                  </a:extLst>
                </p:cNvPr>
                <p:cNvSpPr/>
                <p:nvPr/>
              </p:nvSpPr>
              <p:spPr>
                <a:xfrm>
                  <a:off x="2062061" y="5109025"/>
                  <a:ext cx="586780" cy="338787"/>
                </a:xfrm>
                <a:custGeom>
                  <a:avLst/>
                  <a:gdLst>
                    <a:gd name="connsiteX0" fmla="*/ 586780 w 586780"/>
                    <a:gd name="connsiteY0" fmla="*/ 177912 h 338787"/>
                    <a:gd name="connsiteX1" fmla="*/ 308200 w 586780"/>
                    <a:gd name="connsiteY1" fmla="*/ 338788 h 338787"/>
                    <a:gd name="connsiteX2" fmla="*/ 0 w 586780"/>
                    <a:gd name="connsiteY2" fmla="*/ 160837 h 338787"/>
                    <a:gd name="connsiteX3" fmla="*/ 278580 w 586780"/>
                    <a:gd name="connsiteY3" fmla="*/ 0 h 338787"/>
                    <a:gd name="connsiteX4" fmla="*/ 586780 w 586780"/>
                    <a:gd name="connsiteY4" fmla="*/ 177912 h 338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780" h="338787">
                      <a:moveTo>
                        <a:pt x="586780" y="177912"/>
                      </a:moveTo>
                      <a:lnTo>
                        <a:pt x="308200" y="338788"/>
                      </a:lnTo>
                      <a:lnTo>
                        <a:pt x="0" y="160837"/>
                      </a:lnTo>
                      <a:lnTo>
                        <a:pt x="278580" y="0"/>
                      </a:lnTo>
                      <a:lnTo>
                        <a:pt x="586780" y="177912"/>
                      </a:lnTo>
                      <a:close/>
                    </a:path>
                  </a:pathLst>
                </a:custGeom>
                <a:solidFill>
                  <a:srgbClr val="969A9E"/>
                </a:solidFill>
                <a:ln w="3868"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16E703D-FBD7-6117-CCFD-5EDD74F07143}"/>
                    </a:ext>
                  </a:extLst>
                </p:cNvPr>
                <p:cNvSpPr/>
                <p:nvPr/>
              </p:nvSpPr>
              <p:spPr>
                <a:xfrm>
                  <a:off x="1445738" y="4836640"/>
                  <a:ext cx="924560" cy="842400"/>
                </a:xfrm>
                <a:custGeom>
                  <a:avLst/>
                  <a:gdLst>
                    <a:gd name="connsiteX0" fmla="*/ 924522 w 924560"/>
                    <a:gd name="connsiteY0" fmla="*/ 611173 h 842400"/>
                    <a:gd name="connsiteX1" fmla="*/ 924522 w 924560"/>
                    <a:gd name="connsiteY1" fmla="*/ 842400 h 842400"/>
                    <a:gd name="connsiteX2" fmla="*/ 0 w 924560"/>
                    <a:gd name="connsiteY2" fmla="*/ 308587 h 842400"/>
                    <a:gd name="connsiteX3" fmla="*/ 0 w 924560"/>
                    <a:gd name="connsiteY3" fmla="*/ 0 h 842400"/>
                    <a:gd name="connsiteX4" fmla="*/ 308161 w 924560"/>
                    <a:gd name="connsiteY4" fmla="*/ 177951 h 842400"/>
                    <a:gd name="connsiteX5" fmla="*/ 308161 w 924560"/>
                    <a:gd name="connsiteY5" fmla="*/ 57730 h 842400"/>
                    <a:gd name="connsiteX6" fmla="*/ 616361 w 924560"/>
                    <a:gd name="connsiteY6" fmla="*/ 235641 h 842400"/>
                    <a:gd name="connsiteX7" fmla="*/ 616361 w 924560"/>
                    <a:gd name="connsiteY7" fmla="*/ 433183 h 842400"/>
                    <a:gd name="connsiteX8" fmla="*/ 924561 w 924560"/>
                    <a:gd name="connsiteY8" fmla="*/ 611134 h 8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560" h="842400">
                      <a:moveTo>
                        <a:pt x="924522" y="611173"/>
                      </a:moveTo>
                      <a:lnTo>
                        <a:pt x="924522" y="842400"/>
                      </a:lnTo>
                      <a:cubicBezTo>
                        <a:pt x="898465" y="827339"/>
                        <a:pt x="37247" y="330115"/>
                        <a:pt x="0" y="308587"/>
                      </a:cubicBezTo>
                      <a:lnTo>
                        <a:pt x="0" y="0"/>
                      </a:lnTo>
                      <a:lnTo>
                        <a:pt x="308161" y="177951"/>
                      </a:lnTo>
                      <a:lnTo>
                        <a:pt x="308161" y="57730"/>
                      </a:lnTo>
                      <a:lnTo>
                        <a:pt x="616361" y="235641"/>
                      </a:lnTo>
                      <a:lnTo>
                        <a:pt x="616361" y="433183"/>
                      </a:lnTo>
                      <a:lnTo>
                        <a:pt x="924561" y="611134"/>
                      </a:lnTo>
                      <a:close/>
                    </a:path>
                  </a:pathLst>
                </a:custGeom>
                <a:solidFill>
                  <a:srgbClr val="FFFFFF"/>
                </a:solidFill>
                <a:ln w="3868"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F983BE1-5A72-603E-7A24-16E91C8B79D1}"/>
                    </a:ext>
                  </a:extLst>
                </p:cNvPr>
                <p:cNvSpPr/>
                <p:nvPr/>
              </p:nvSpPr>
              <p:spPr>
                <a:xfrm>
                  <a:off x="2062061" y="4911444"/>
                  <a:ext cx="278580" cy="358417"/>
                </a:xfrm>
                <a:custGeom>
                  <a:avLst/>
                  <a:gdLst>
                    <a:gd name="connsiteX0" fmla="*/ 278580 w 278580"/>
                    <a:gd name="connsiteY0" fmla="*/ 0 h 358417"/>
                    <a:gd name="connsiteX1" fmla="*/ 278580 w 278580"/>
                    <a:gd name="connsiteY1" fmla="*/ 197581 h 358417"/>
                    <a:gd name="connsiteX2" fmla="*/ 0 w 278580"/>
                    <a:gd name="connsiteY2" fmla="*/ 358418 h 358417"/>
                    <a:gd name="connsiteX3" fmla="*/ 0 w 278580"/>
                    <a:gd name="connsiteY3" fmla="*/ 160837 h 358417"/>
                    <a:gd name="connsiteX4" fmla="*/ 278580 w 278580"/>
                    <a:gd name="connsiteY4" fmla="*/ 0 h 358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80" h="358417">
                      <a:moveTo>
                        <a:pt x="278580" y="0"/>
                      </a:moveTo>
                      <a:lnTo>
                        <a:pt x="278580" y="197581"/>
                      </a:lnTo>
                      <a:lnTo>
                        <a:pt x="0" y="358418"/>
                      </a:lnTo>
                      <a:lnTo>
                        <a:pt x="0" y="160837"/>
                      </a:lnTo>
                      <a:lnTo>
                        <a:pt x="278580" y="0"/>
                      </a:lnTo>
                      <a:close/>
                    </a:path>
                  </a:pathLst>
                </a:custGeom>
                <a:solidFill>
                  <a:srgbClr val="C2C7CC"/>
                </a:solidFill>
                <a:ln w="3868"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FE39FEE5-1D18-3286-8B3A-D949FC290D26}"/>
                    </a:ext>
                  </a:extLst>
                </p:cNvPr>
                <p:cNvSpPr/>
                <p:nvPr/>
              </p:nvSpPr>
              <p:spPr>
                <a:xfrm>
                  <a:off x="1753861" y="4733493"/>
                  <a:ext cx="586780" cy="338787"/>
                </a:xfrm>
                <a:custGeom>
                  <a:avLst/>
                  <a:gdLst>
                    <a:gd name="connsiteX0" fmla="*/ 586780 w 586780"/>
                    <a:gd name="connsiteY0" fmla="*/ 177951 h 338787"/>
                    <a:gd name="connsiteX1" fmla="*/ 308200 w 586780"/>
                    <a:gd name="connsiteY1" fmla="*/ 338788 h 338787"/>
                    <a:gd name="connsiteX2" fmla="*/ 0 w 586780"/>
                    <a:gd name="connsiteY2" fmla="*/ 160876 h 338787"/>
                    <a:gd name="connsiteX3" fmla="*/ 174505 w 586780"/>
                    <a:gd name="connsiteY3" fmla="*/ 60130 h 338787"/>
                    <a:gd name="connsiteX4" fmla="*/ 278619 w 586780"/>
                    <a:gd name="connsiteY4" fmla="*/ 0 h 338787"/>
                    <a:gd name="connsiteX5" fmla="*/ 586780 w 586780"/>
                    <a:gd name="connsiteY5" fmla="*/ 177951 h 33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780" h="338787">
                      <a:moveTo>
                        <a:pt x="586780" y="177951"/>
                      </a:moveTo>
                      <a:lnTo>
                        <a:pt x="308200" y="338788"/>
                      </a:lnTo>
                      <a:lnTo>
                        <a:pt x="0" y="160876"/>
                      </a:lnTo>
                      <a:lnTo>
                        <a:pt x="174505" y="60130"/>
                      </a:lnTo>
                      <a:lnTo>
                        <a:pt x="278619" y="0"/>
                      </a:lnTo>
                      <a:lnTo>
                        <a:pt x="586780" y="177951"/>
                      </a:lnTo>
                      <a:close/>
                    </a:path>
                  </a:pathLst>
                </a:custGeom>
                <a:solidFill>
                  <a:schemeClr val="accent2"/>
                </a:solidFill>
                <a:ln w="3868"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7A67D2D2-5CDE-EEC1-9832-5D6FAD4ED29B}"/>
                    </a:ext>
                  </a:extLst>
                </p:cNvPr>
                <p:cNvSpPr/>
                <p:nvPr/>
              </p:nvSpPr>
              <p:spPr>
                <a:xfrm>
                  <a:off x="1445700" y="4675803"/>
                  <a:ext cx="482665" cy="338787"/>
                </a:xfrm>
                <a:custGeom>
                  <a:avLst/>
                  <a:gdLst>
                    <a:gd name="connsiteX0" fmla="*/ 482666 w 482665"/>
                    <a:gd name="connsiteY0" fmla="*/ 117821 h 338787"/>
                    <a:gd name="connsiteX1" fmla="*/ 308161 w 482665"/>
                    <a:gd name="connsiteY1" fmla="*/ 218566 h 338787"/>
                    <a:gd name="connsiteX2" fmla="*/ 308161 w 482665"/>
                    <a:gd name="connsiteY2" fmla="*/ 338788 h 338787"/>
                    <a:gd name="connsiteX3" fmla="*/ 0 w 482665"/>
                    <a:gd name="connsiteY3" fmla="*/ 160837 h 338787"/>
                    <a:gd name="connsiteX4" fmla="*/ 278619 w 482665"/>
                    <a:gd name="connsiteY4" fmla="*/ 0 h 338787"/>
                    <a:gd name="connsiteX5" fmla="*/ 482666 w 482665"/>
                    <a:gd name="connsiteY5" fmla="*/ 117821 h 33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665" h="338787">
                      <a:moveTo>
                        <a:pt x="482666" y="117821"/>
                      </a:moveTo>
                      <a:lnTo>
                        <a:pt x="308161" y="218566"/>
                      </a:lnTo>
                      <a:lnTo>
                        <a:pt x="308161" y="338788"/>
                      </a:lnTo>
                      <a:lnTo>
                        <a:pt x="0" y="160837"/>
                      </a:lnTo>
                      <a:lnTo>
                        <a:pt x="278619" y="0"/>
                      </a:lnTo>
                      <a:lnTo>
                        <a:pt x="482666" y="117821"/>
                      </a:lnTo>
                      <a:close/>
                    </a:path>
                  </a:pathLst>
                </a:custGeom>
                <a:solidFill>
                  <a:srgbClr val="FFFFFF"/>
                </a:solidFill>
                <a:ln w="3868" cap="flat">
                  <a:noFill/>
                  <a:prstDash val="solid"/>
                  <a:miter/>
                </a:ln>
              </p:spPr>
              <p:txBody>
                <a:bodyPr rtlCol="0" anchor="ctr"/>
                <a:lstStyle/>
                <a:p>
                  <a:endParaRPr lang="en-GB"/>
                </a:p>
              </p:txBody>
            </p:sp>
          </p:grpSp>
          <p:grpSp>
            <p:nvGrpSpPr>
              <p:cNvPr id="34" name="Graphic 6">
                <a:extLst>
                  <a:ext uri="{FF2B5EF4-FFF2-40B4-BE49-F238E27FC236}">
                    <a16:creationId xmlns:a16="http://schemas.microsoft.com/office/drawing/2014/main" id="{4547EC77-AD85-DDA9-259C-1D55DF1AF58B}"/>
                  </a:ext>
                  <a:ext uri="{C183D7F6-B498-43B3-948B-1728B52AA6E4}">
                    <adec:decorative xmlns:adec="http://schemas.microsoft.com/office/drawing/2017/decorative" val="1"/>
                  </a:ext>
                </a:extLst>
              </p:cNvPr>
              <p:cNvGrpSpPr/>
              <p:nvPr/>
            </p:nvGrpSpPr>
            <p:grpSpPr>
              <a:xfrm>
                <a:off x="1445700" y="4675803"/>
                <a:ext cx="1203141" cy="1003237"/>
                <a:chOff x="1445700" y="4675803"/>
                <a:chExt cx="1203141" cy="1003237"/>
              </a:xfrm>
              <a:noFill/>
            </p:grpSpPr>
            <p:sp>
              <p:nvSpPr>
                <p:cNvPr id="35" name="Freeform: Shape 34">
                  <a:extLst>
                    <a:ext uri="{FF2B5EF4-FFF2-40B4-BE49-F238E27FC236}">
                      <a16:creationId xmlns:a16="http://schemas.microsoft.com/office/drawing/2014/main" id="{421F64F6-172F-68E8-9BE6-94020DFCCCCE}"/>
                    </a:ext>
                  </a:extLst>
                </p:cNvPr>
                <p:cNvSpPr/>
                <p:nvPr/>
              </p:nvSpPr>
              <p:spPr>
                <a:xfrm>
                  <a:off x="1445738" y="4836640"/>
                  <a:ext cx="924522" cy="842400"/>
                </a:xfrm>
                <a:custGeom>
                  <a:avLst/>
                  <a:gdLst>
                    <a:gd name="connsiteX0" fmla="*/ 616322 w 924522"/>
                    <a:gd name="connsiteY0" fmla="*/ 433222 h 842400"/>
                    <a:gd name="connsiteX1" fmla="*/ 924522 w 924522"/>
                    <a:gd name="connsiteY1" fmla="*/ 611173 h 842400"/>
                    <a:gd name="connsiteX2" fmla="*/ 924522 w 924522"/>
                    <a:gd name="connsiteY2" fmla="*/ 842400 h 842400"/>
                    <a:gd name="connsiteX3" fmla="*/ 0 w 924522"/>
                    <a:gd name="connsiteY3" fmla="*/ 308587 h 842400"/>
                    <a:gd name="connsiteX4" fmla="*/ 0 w 924522"/>
                    <a:gd name="connsiteY4" fmla="*/ 0 h 842400"/>
                    <a:gd name="connsiteX5" fmla="*/ 308161 w 924522"/>
                    <a:gd name="connsiteY5" fmla="*/ 177951 h 842400"/>
                    <a:gd name="connsiteX6" fmla="*/ 308161 w 924522"/>
                    <a:gd name="connsiteY6" fmla="*/ 57730 h 842400"/>
                    <a:gd name="connsiteX7" fmla="*/ 616361 w 924522"/>
                    <a:gd name="connsiteY7" fmla="*/ 235641 h 842400"/>
                    <a:gd name="connsiteX8" fmla="*/ 616361 w 924522"/>
                    <a:gd name="connsiteY8" fmla="*/ 433183 h 8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522" h="842400">
                      <a:moveTo>
                        <a:pt x="616322" y="433222"/>
                      </a:moveTo>
                      <a:lnTo>
                        <a:pt x="924522" y="611173"/>
                      </a:lnTo>
                      <a:lnTo>
                        <a:pt x="924522" y="842400"/>
                      </a:lnTo>
                      <a:cubicBezTo>
                        <a:pt x="898465" y="827339"/>
                        <a:pt x="37247" y="330115"/>
                        <a:pt x="0" y="308587"/>
                      </a:cubicBezTo>
                      <a:lnTo>
                        <a:pt x="0" y="0"/>
                      </a:lnTo>
                      <a:lnTo>
                        <a:pt x="308161" y="177951"/>
                      </a:lnTo>
                      <a:lnTo>
                        <a:pt x="308161" y="57730"/>
                      </a:lnTo>
                      <a:lnTo>
                        <a:pt x="616361" y="235641"/>
                      </a:lnTo>
                      <a:lnTo>
                        <a:pt x="616361" y="433183"/>
                      </a:lnTo>
                      <a:close/>
                    </a:path>
                  </a:pathLst>
                </a:custGeom>
                <a:noFill/>
                <a:ln w="23211" cap="rnd">
                  <a:solidFill>
                    <a:srgbClr val="3A3A3A"/>
                  </a:solidFill>
                  <a:prstDash val="solid"/>
                  <a:round/>
                </a:ln>
              </p:spPr>
              <p:txBody>
                <a:bodyPr rtlCol="0" anchor="ctr"/>
                <a:lstStyle/>
                <a:p>
                  <a:endParaRPr lang="en-GB"/>
                </a:p>
              </p:txBody>
            </p:sp>
            <p:sp>
              <p:nvSpPr>
                <p:cNvPr id="36" name="Freeform: Shape 35">
                  <a:extLst>
                    <a:ext uri="{FF2B5EF4-FFF2-40B4-BE49-F238E27FC236}">
                      <a16:creationId xmlns:a16="http://schemas.microsoft.com/office/drawing/2014/main" id="{634287B1-BAFF-E69E-32BC-1359506F8E8D}"/>
                    </a:ext>
                  </a:extLst>
                </p:cNvPr>
                <p:cNvSpPr/>
                <p:nvPr/>
              </p:nvSpPr>
              <p:spPr>
                <a:xfrm>
                  <a:off x="1445700" y="4675803"/>
                  <a:ext cx="482665" cy="160836"/>
                </a:xfrm>
                <a:custGeom>
                  <a:avLst/>
                  <a:gdLst>
                    <a:gd name="connsiteX0" fmla="*/ 0 w 482665"/>
                    <a:gd name="connsiteY0" fmla="*/ 160837 h 160836"/>
                    <a:gd name="connsiteX1" fmla="*/ 278619 w 482665"/>
                    <a:gd name="connsiteY1" fmla="*/ 0 h 160836"/>
                    <a:gd name="connsiteX2" fmla="*/ 482666 w 482665"/>
                    <a:gd name="connsiteY2" fmla="*/ 117821 h 160836"/>
                  </a:gdLst>
                  <a:ahLst/>
                  <a:cxnLst>
                    <a:cxn ang="0">
                      <a:pos x="connsiteX0" y="connsiteY0"/>
                    </a:cxn>
                    <a:cxn ang="0">
                      <a:pos x="connsiteX1" y="connsiteY1"/>
                    </a:cxn>
                    <a:cxn ang="0">
                      <a:pos x="connsiteX2" y="connsiteY2"/>
                    </a:cxn>
                  </a:cxnLst>
                  <a:rect l="l" t="t" r="r" b="b"/>
                  <a:pathLst>
                    <a:path w="482665" h="160836">
                      <a:moveTo>
                        <a:pt x="0" y="160837"/>
                      </a:moveTo>
                      <a:lnTo>
                        <a:pt x="278619" y="0"/>
                      </a:lnTo>
                      <a:lnTo>
                        <a:pt x="482666" y="117821"/>
                      </a:lnTo>
                    </a:path>
                  </a:pathLst>
                </a:custGeom>
                <a:noFill/>
                <a:ln w="23211" cap="rnd">
                  <a:solidFill>
                    <a:srgbClr val="3A3A3A"/>
                  </a:solidFill>
                  <a:prstDash val="solid"/>
                  <a:round/>
                </a:ln>
              </p:spPr>
              <p:txBody>
                <a:bodyPr rtlCol="0" anchor="ctr"/>
                <a:lstStyle/>
                <a:p>
                  <a:endParaRPr lang="en-GB"/>
                </a:p>
              </p:txBody>
            </p:sp>
            <p:sp>
              <p:nvSpPr>
                <p:cNvPr id="37" name="Freeform: Shape 36">
                  <a:extLst>
                    <a:ext uri="{FF2B5EF4-FFF2-40B4-BE49-F238E27FC236}">
                      <a16:creationId xmlns:a16="http://schemas.microsoft.com/office/drawing/2014/main" id="{A7966585-A8F4-7C62-5F73-202F976DEDD2}"/>
                    </a:ext>
                  </a:extLst>
                </p:cNvPr>
                <p:cNvSpPr/>
                <p:nvPr/>
              </p:nvSpPr>
              <p:spPr>
                <a:xfrm>
                  <a:off x="1753861" y="4733493"/>
                  <a:ext cx="894979" cy="945546"/>
                </a:xfrm>
                <a:custGeom>
                  <a:avLst/>
                  <a:gdLst>
                    <a:gd name="connsiteX0" fmla="*/ 0 w 894979"/>
                    <a:gd name="connsiteY0" fmla="*/ 160876 h 945546"/>
                    <a:gd name="connsiteX1" fmla="*/ 174505 w 894979"/>
                    <a:gd name="connsiteY1" fmla="*/ 60130 h 945546"/>
                    <a:gd name="connsiteX2" fmla="*/ 278619 w 894979"/>
                    <a:gd name="connsiteY2" fmla="*/ 0 h 945546"/>
                    <a:gd name="connsiteX3" fmla="*/ 586780 w 894979"/>
                    <a:gd name="connsiteY3" fmla="*/ 177951 h 945546"/>
                    <a:gd name="connsiteX4" fmla="*/ 586780 w 894979"/>
                    <a:gd name="connsiteY4" fmla="*/ 375531 h 945546"/>
                    <a:gd name="connsiteX5" fmla="*/ 894980 w 894979"/>
                    <a:gd name="connsiteY5" fmla="*/ 553444 h 945546"/>
                    <a:gd name="connsiteX6" fmla="*/ 894980 w 894979"/>
                    <a:gd name="connsiteY6" fmla="*/ 784671 h 945546"/>
                    <a:gd name="connsiteX7" fmla="*/ 616400 w 894979"/>
                    <a:gd name="connsiteY7" fmla="*/ 945547 h 94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979" h="945546">
                      <a:moveTo>
                        <a:pt x="0" y="160876"/>
                      </a:moveTo>
                      <a:lnTo>
                        <a:pt x="174505" y="60130"/>
                      </a:lnTo>
                      <a:lnTo>
                        <a:pt x="278619" y="0"/>
                      </a:lnTo>
                      <a:lnTo>
                        <a:pt x="586780" y="177951"/>
                      </a:lnTo>
                      <a:lnTo>
                        <a:pt x="586780" y="375531"/>
                      </a:lnTo>
                      <a:lnTo>
                        <a:pt x="894980" y="553444"/>
                      </a:lnTo>
                      <a:lnTo>
                        <a:pt x="894980" y="784671"/>
                      </a:lnTo>
                      <a:lnTo>
                        <a:pt x="616400" y="945547"/>
                      </a:lnTo>
                    </a:path>
                  </a:pathLst>
                </a:custGeom>
                <a:noFill/>
                <a:ln w="23211" cap="rnd">
                  <a:solidFill>
                    <a:srgbClr val="3A3A3A"/>
                  </a:solidFill>
                  <a:prstDash val="solid"/>
                  <a:round/>
                </a:ln>
              </p:spPr>
              <p:txBody>
                <a:bodyPr rtlCol="0" anchor="ctr"/>
                <a:lstStyle/>
                <a:p>
                  <a:endParaRPr lang="en-GB"/>
                </a:p>
              </p:txBody>
            </p:sp>
            <p:sp>
              <p:nvSpPr>
                <p:cNvPr id="38" name="Freeform: Shape 37">
                  <a:extLst>
                    <a:ext uri="{FF2B5EF4-FFF2-40B4-BE49-F238E27FC236}">
                      <a16:creationId xmlns:a16="http://schemas.microsoft.com/office/drawing/2014/main" id="{68CBF5A4-D539-1942-4858-63D9141D2AF9}"/>
                    </a:ext>
                  </a:extLst>
                </p:cNvPr>
                <p:cNvSpPr/>
                <p:nvPr/>
              </p:nvSpPr>
              <p:spPr>
                <a:xfrm>
                  <a:off x="2062061" y="4911444"/>
                  <a:ext cx="278580" cy="160836"/>
                </a:xfrm>
                <a:custGeom>
                  <a:avLst/>
                  <a:gdLst>
                    <a:gd name="connsiteX0" fmla="*/ 0 w 278580"/>
                    <a:gd name="connsiteY0" fmla="*/ 160837 h 160836"/>
                    <a:gd name="connsiteX1" fmla="*/ 278580 w 278580"/>
                    <a:gd name="connsiteY1" fmla="*/ 0 h 160836"/>
                  </a:gdLst>
                  <a:ahLst/>
                  <a:cxnLst>
                    <a:cxn ang="0">
                      <a:pos x="connsiteX0" y="connsiteY0"/>
                    </a:cxn>
                    <a:cxn ang="0">
                      <a:pos x="connsiteX1" y="connsiteY1"/>
                    </a:cxn>
                  </a:cxnLst>
                  <a:rect l="l" t="t" r="r" b="b"/>
                  <a:pathLst>
                    <a:path w="278580" h="160836">
                      <a:moveTo>
                        <a:pt x="0" y="160837"/>
                      </a:moveTo>
                      <a:lnTo>
                        <a:pt x="278580" y="0"/>
                      </a:lnTo>
                    </a:path>
                  </a:pathLst>
                </a:custGeom>
                <a:ln w="23211" cap="rnd">
                  <a:solidFill>
                    <a:srgbClr val="3A3A3A"/>
                  </a:solidFill>
                  <a:prstDash val="solid"/>
                  <a:round/>
                </a:ln>
              </p:spPr>
              <p:txBody>
                <a:bodyPr rtlCol="0" anchor="ctr"/>
                <a:lstStyle/>
                <a:p>
                  <a:endParaRPr lang="en-GB"/>
                </a:p>
              </p:txBody>
            </p:sp>
            <p:sp>
              <p:nvSpPr>
                <p:cNvPr id="39" name="Freeform: Shape 38">
                  <a:extLst>
                    <a:ext uri="{FF2B5EF4-FFF2-40B4-BE49-F238E27FC236}">
                      <a16:creationId xmlns:a16="http://schemas.microsoft.com/office/drawing/2014/main" id="{D599BCB9-5D4E-4684-4E53-630AD376D130}"/>
                    </a:ext>
                  </a:extLst>
                </p:cNvPr>
                <p:cNvSpPr/>
                <p:nvPr/>
              </p:nvSpPr>
              <p:spPr>
                <a:xfrm>
                  <a:off x="2062061" y="5109025"/>
                  <a:ext cx="278580" cy="160836"/>
                </a:xfrm>
                <a:custGeom>
                  <a:avLst/>
                  <a:gdLst>
                    <a:gd name="connsiteX0" fmla="*/ 0 w 278580"/>
                    <a:gd name="connsiteY0" fmla="*/ 160837 h 160836"/>
                    <a:gd name="connsiteX1" fmla="*/ 278580 w 278580"/>
                    <a:gd name="connsiteY1" fmla="*/ 0 h 160836"/>
                  </a:gdLst>
                  <a:ahLst/>
                  <a:cxnLst>
                    <a:cxn ang="0">
                      <a:pos x="connsiteX0" y="connsiteY0"/>
                    </a:cxn>
                    <a:cxn ang="0">
                      <a:pos x="connsiteX1" y="connsiteY1"/>
                    </a:cxn>
                  </a:cxnLst>
                  <a:rect l="l" t="t" r="r" b="b"/>
                  <a:pathLst>
                    <a:path w="278580" h="160836">
                      <a:moveTo>
                        <a:pt x="0" y="160837"/>
                      </a:moveTo>
                      <a:lnTo>
                        <a:pt x="278580" y="0"/>
                      </a:lnTo>
                    </a:path>
                  </a:pathLst>
                </a:custGeom>
                <a:ln w="23211" cap="rnd">
                  <a:solidFill>
                    <a:srgbClr val="3A3A3A"/>
                  </a:solidFill>
                  <a:prstDash val="solid"/>
                  <a:round/>
                </a:ln>
              </p:spPr>
              <p:txBody>
                <a:bodyPr rtlCol="0" anchor="ctr"/>
                <a:lstStyle/>
                <a:p>
                  <a:endParaRPr lang="en-GB"/>
                </a:p>
              </p:txBody>
            </p:sp>
            <p:sp>
              <p:nvSpPr>
                <p:cNvPr id="40" name="Freeform: Shape 39">
                  <a:extLst>
                    <a:ext uri="{FF2B5EF4-FFF2-40B4-BE49-F238E27FC236}">
                      <a16:creationId xmlns:a16="http://schemas.microsoft.com/office/drawing/2014/main" id="{3A6A8570-11CC-BE2B-5887-0D2196D5AA2E}"/>
                    </a:ext>
                  </a:extLst>
                </p:cNvPr>
                <p:cNvSpPr/>
                <p:nvPr/>
              </p:nvSpPr>
              <p:spPr>
                <a:xfrm>
                  <a:off x="2370261" y="5286937"/>
                  <a:ext cx="278580" cy="160875"/>
                </a:xfrm>
                <a:custGeom>
                  <a:avLst/>
                  <a:gdLst>
                    <a:gd name="connsiteX0" fmla="*/ 0 w 278580"/>
                    <a:gd name="connsiteY0" fmla="*/ 160875 h 160875"/>
                    <a:gd name="connsiteX1" fmla="*/ 278580 w 278580"/>
                    <a:gd name="connsiteY1" fmla="*/ 0 h 160875"/>
                  </a:gdLst>
                  <a:ahLst/>
                  <a:cxnLst>
                    <a:cxn ang="0">
                      <a:pos x="connsiteX0" y="connsiteY0"/>
                    </a:cxn>
                    <a:cxn ang="0">
                      <a:pos x="connsiteX1" y="connsiteY1"/>
                    </a:cxn>
                  </a:cxnLst>
                  <a:rect l="l" t="t" r="r" b="b"/>
                  <a:pathLst>
                    <a:path w="278580" h="160875">
                      <a:moveTo>
                        <a:pt x="0" y="160875"/>
                      </a:moveTo>
                      <a:lnTo>
                        <a:pt x="278580" y="0"/>
                      </a:lnTo>
                    </a:path>
                  </a:pathLst>
                </a:custGeom>
                <a:ln w="23211" cap="rnd">
                  <a:solidFill>
                    <a:srgbClr val="3A3A3A"/>
                  </a:solidFill>
                  <a:prstDash val="solid"/>
                  <a:round/>
                </a:ln>
              </p:spPr>
              <p:txBody>
                <a:bodyPr rtlCol="0" anchor="ctr"/>
                <a:lstStyle/>
                <a:p>
                  <a:endParaRPr lang="en-GB"/>
                </a:p>
              </p:txBody>
            </p:sp>
          </p:grpSp>
        </p:grpSp>
        <p:grpSp>
          <p:nvGrpSpPr>
            <p:cNvPr id="41" name="Graphic 6">
              <a:extLst>
                <a:ext uri="{FF2B5EF4-FFF2-40B4-BE49-F238E27FC236}">
                  <a16:creationId xmlns:a16="http://schemas.microsoft.com/office/drawing/2014/main" id="{6D1964EE-CD1D-39C3-F862-7235D6053DE5}"/>
                </a:ext>
                <a:ext uri="{C183D7F6-B498-43B3-948B-1728B52AA6E4}">
                  <adec:decorative xmlns:adec="http://schemas.microsoft.com/office/drawing/2017/decorative" val="1"/>
                </a:ext>
              </a:extLst>
            </p:cNvPr>
            <p:cNvGrpSpPr/>
            <p:nvPr/>
          </p:nvGrpSpPr>
          <p:grpSpPr>
            <a:xfrm>
              <a:off x="3329238" y="749031"/>
              <a:ext cx="886192" cy="4054117"/>
              <a:chOff x="3329238" y="749031"/>
              <a:chExt cx="886192" cy="4054117"/>
            </a:xfrm>
          </p:grpSpPr>
          <p:grpSp>
            <p:nvGrpSpPr>
              <p:cNvPr id="42" name="Graphic 6">
                <a:extLst>
                  <a:ext uri="{FF2B5EF4-FFF2-40B4-BE49-F238E27FC236}">
                    <a16:creationId xmlns:a16="http://schemas.microsoft.com/office/drawing/2014/main" id="{E006E976-A7F3-EB0C-3AC0-7CCC2DB53EA8}"/>
                  </a:ext>
                  <a:ext uri="{C183D7F6-B498-43B3-948B-1728B52AA6E4}">
                    <adec:decorative xmlns:adec="http://schemas.microsoft.com/office/drawing/2017/decorative" val="1"/>
                  </a:ext>
                </a:extLst>
              </p:cNvPr>
              <p:cNvGrpSpPr/>
              <p:nvPr/>
            </p:nvGrpSpPr>
            <p:grpSpPr>
              <a:xfrm>
                <a:off x="3329315" y="749031"/>
                <a:ext cx="886076" cy="4054117"/>
                <a:chOff x="3329315" y="749031"/>
                <a:chExt cx="886076" cy="4054117"/>
              </a:xfrm>
            </p:grpSpPr>
            <p:sp>
              <p:nvSpPr>
                <p:cNvPr id="43" name="Freeform: Shape 42">
                  <a:extLst>
                    <a:ext uri="{FF2B5EF4-FFF2-40B4-BE49-F238E27FC236}">
                      <a16:creationId xmlns:a16="http://schemas.microsoft.com/office/drawing/2014/main" id="{06648011-1EE8-C4B3-BE0F-DD7DF51DABC0}"/>
                    </a:ext>
                  </a:extLst>
                </p:cNvPr>
                <p:cNvSpPr/>
                <p:nvPr/>
              </p:nvSpPr>
              <p:spPr>
                <a:xfrm>
                  <a:off x="4003956" y="4137034"/>
                  <a:ext cx="211435" cy="287434"/>
                </a:xfrm>
                <a:custGeom>
                  <a:avLst/>
                  <a:gdLst>
                    <a:gd name="connsiteX0" fmla="*/ 200210 w 211435"/>
                    <a:gd name="connsiteY0" fmla="*/ 21566 h 287434"/>
                    <a:gd name="connsiteX1" fmla="*/ 204236 w 211435"/>
                    <a:gd name="connsiteY1" fmla="*/ 80225 h 287434"/>
                    <a:gd name="connsiteX2" fmla="*/ 120217 w 211435"/>
                    <a:gd name="connsiteY2" fmla="*/ 263093 h 287434"/>
                    <a:gd name="connsiteX3" fmla="*/ 54512 w 211435"/>
                    <a:gd name="connsiteY3" fmla="*/ 286866 h 287434"/>
                    <a:gd name="connsiteX4" fmla="*/ 6965 w 211435"/>
                    <a:gd name="connsiteY4" fmla="*/ 277651 h 287434"/>
                    <a:gd name="connsiteX5" fmla="*/ 499 w 211435"/>
                    <a:gd name="connsiteY5" fmla="*/ 271649 h 287434"/>
                    <a:gd name="connsiteX6" fmla="*/ 1893 w 211435"/>
                    <a:gd name="connsiteY6" fmla="*/ 262899 h 287434"/>
                    <a:gd name="connsiteX7" fmla="*/ 57028 w 211435"/>
                    <a:gd name="connsiteY7" fmla="*/ 128429 h 287434"/>
                    <a:gd name="connsiteX8" fmla="*/ 57067 w 211435"/>
                    <a:gd name="connsiteY8" fmla="*/ 128429 h 287434"/>
                    <a:gd name="connsiteX9" fmla="*/ 104768 w 211435"/>
                    <a:gd name="connsiteY9" fmla="*/ 142833 h 287434"/>
                    <a:gd name="connsiteX10" fmla="*/ 184103 w 211435"/>
                    <a:gd name="connsiteY10" fmla="*/ 0 h 287434"/>
                    <a:gd name="connsiteX11" fmla="*/ 200210 w 211435"/>
                    <a:gd name="connsiteY11" fmla="*/ 21566 h 28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435" h="287434">
                      <a:moveTo>
                        <a:pt x="200210" y="21566"/>
                      </a:moveTo>
                      <a:cubicBezTo>
                        <a:pt x="213529" y="38370"/>
                        <a:pt x="215155" y="61717"/>
                        <a:pt x="204236" y="80225"/>
                      </a:cubicBezTo>
                      <a:cubicBezTo>
                        <a:pt x="157813" y="158862"/>
                        <a:pt x="179998" y="199594"/>
                        <a:pt x="120217" y="263093"/>
                      </a:cubicBezTo>
                      <a:cubicBezTo>
                        <a:pt x="103374" y="280981"/>
                        <a:pt x="78904" y="289847"/>
                        <a:pt x="54512" y="286866"/>
                      </a:cubicBezTo>
                      <a:cubicBezTo>
                        <a:pt x="38288" y="284930"/>
                        <a:pt x="22569" y="281871"/>
                        <a:pt x="6965" y="277651"/>
                      </a:cubicBezTo>
                      <a:cubicBezTo>
                        <a:pt x="3945" y="276838"/>
                        <a:pt x="1545" y="274592"/>
                        <a:pt x="499" y="271649"/>
                      </a:cubicBezTo>
                      <a:cubicBezTo>
                        <a:pt x="-508" y="268668"/>
                        <a:pt x="34" y="265377"/>
                        <a:pt x="1893" y="262899"/>
                      </a:cubicBezTo>
                      <a:cubicBezTo>
                        <a:pt x="24969" y="232195"/>
                        <a:pt x="52537" y="184997"/>
                        <a:pt x="57028" y="128429"/>
                      </a:cubicBezTo>
                      <a:lnTo>
                        <a:pt x="57067" y="128429"/>
                      </a:lnTo>
                      <a:cubicBezTo>
                        <a:pt x="72128" y="136599"/>
                        <a:pt x="89319" y="142833"/>
                        <a:pt x="104768" y="142833"/>
                      </a:cubicBezTo>
                      <a:cubicBezTo>
                        <a:pt x="146429" y="142833"/>
                        <a:pt x="170319" y="58852"/>
                        <a:pt x="184103" y="0"/>
                      </a:cubicBezTo>
                      <a:cubicBezTo>
                        <a:pt x="189097" y="7124"/>
                        <a:pt x="194479" y="14287"/>
                        <a:pt x="200210" y="21566"/>
                      </a:cubicBezTo>
                      <a:close/>
                    </a:path>
                  </a:pathLst>
                </a:custGeom>
                <a:solidFill>
                  <a:srgbClr val="3A3A3A"/>
                </a:solidFill>
                <a:ln w="3868"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9E364C64-F312-7226-E26E-3262A9EC57C5}"/>
                    </a:ext>
                  </a:extLst>
                </p:cNvPr>
                <p:cNvSpPr/>
                <p:nvPr/>
              </p:nvSpPr>
              <p:spPr>
                <a:xfrm>
                  <a:off x="4030281" y="1012135"/>
                  <a:ext cx="156848" cy="130713"/>
                </a:xfrm>
                <a:custGeom>
                  <a:avLst/>
                  <a:gdLst>
                    <a:gd name="connsiteX0" fmla="*/ 55058 w 156848"/>
                    <a:gd name="connsiteY0" fmla="*/ 65976 h 130713"/>
                    <a:gd name="connsiteX1" fmla="*/ 0 w 156848"/>
                    <a:gd name="connsiteY1" fmla="*/ 34189 h 130713"/>
                    <a:gd name="connsiteX2" fmla="*/ 16533 w 156848"/>
                    <a:gd name="connsiteY2" fmla="*/ 25438 h 130713"/>
                    <a:gd name="connsiteX3" fmla="*/ 52076 w 156848"/>
                    <a:gd name="connsiteY3" fmla="*/ 0 h 130713"/>
                    <a:gd name="connsiteX4" fmla="*/ 78134 w 156848"/>
                    <a:gd name="connsiteY4" fmla="*/ 15023 h 130713"/>
                    <a:gd name="connsiteX5" fmla="*/ 135321 w 156848"/>
                    <a:gd name="connsiteY5" fmla="*/ 48050 h 130713"/>
                    <a:gd name="connsiteX6" fmla="*/ 150693 w 156848"/>
                    <a:gd name="connsiteY6" fmla="*/ 99081 h 130713"/>
                    <a:gd name="connsiteX7" fmla="*/ 95790 w 156848"/>
                    <a:gd name="connsiteY7" fmla="*/ 130714 h 130713"/>
                    <a:gd name="connsiteX8" fmla="*/ 79644 w 156848"/>
                    <a:gd name="connsiteY8" fmla="*/ 80186 h 130713"/>
                    <a:gd name="connsiteX9" fmla="*/ 55058 w 156848"/>
                    <a:gd name="connsiteY9" fmla="*/ 66015 h 1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848" h="130713">
                      <a:moveTo>
                        <a:pt x="55058" y="65976"/>
                      </a:moveTo>
                      <a:lnTo>
                        <a:pt x="0" y="34189"/>
                      </a:lnTo>
                      <a:cubicBezTo>
                        <a:pt x="5653" y="31439"/>
                        <a:pt x="11189" y="28536"/>
                        <a:pt x="16533" y="25438"/>
                      </a:cubicBezTo>
                      <a:cubicBezTo>
                        <a:pt x="30200" y="17540"/>
                        <a:pt x="42087" y="8983"/>
                        <a:pt x="52076" y="0"/>
                      </a:cubicBezTo>
                      <a:lnTo>
                        <a:pt x="78134" y="15023"/>
                      </a:lnTo>
                      <a:lnTo>
                        <a:pt x="135321" y="48050"/>
                      </a:lnTo>
                      <a:cubicBezTo>
                        <a:pt x="154758" y="59278"/>
                        <a:pt x="163780" y="91531"/>
                        <a:pt x="150693" y="99081"/>
                      </a:cubicBezTo>
                      <a:lnTo>
                        <a:pt x="95790" y="130714"/>
                      </a:lnTo>
                      <a:cubicBezTo>
                        <a:pt x="107754" y="122351"/>
                        <a:pt x="98732" y="91144"/>
                        <a:pt x="79644" y="80186"/>
                      </a:cubicBezTo>
                      <a:lnTo>
                        <a:pt x="55058" y="66015"/>
                      </a:lnTo>
                      <a:close/>
                    </a:path>
                  </a:pathLst>
                </a:custGeom>
                <a:solidFill>
                  <a:srgbClr val="FFFFFF"/>
                </a:solidFill>
                <a:ln w="3868"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D1FB1157-28B0-EE89-250B-58CA802F09A9}"/>
                    </a:ext>
                  </a:extLst>
                </p:cNvPr>
                <p:cNvSpPr/>
                <p:nvPr/>
              </p:nvSpPr>
              <p:spPr>
                <a:xfrm>
                  <a:off x="3826544" y="3563263"/>
                  <a:ext cx="361515" cy="716603"/>
                </a:xfrm>
                <a:custGeom>
                  <a:avLst/>
                  <a:gdLst>
                    <a:gd name="connsiteX0" fmla="*/ 314588 w 361515"/>
                    <a:gd name="connsiteY0" fmla="*/ 488164 h 716603"/>
                    <a:gd name="connsiteX1" fmla="*/ 361516 w 361515"/>
                    <a:gd name="connsiteY1" fmla="*/ 573771 h 716603"/>
                    <a:gd name="connsiteX2" fmla="*/ 282181 w 361515"/>
                    <a:gd name="connsiteY2" fmla="*/ 716603 h 716603"/>
                    <a:gd name="connsiteX3" fmla="*/ 234480 w 361515"/>
                    <a:gd name="connsiteY3" fmla="*/ 702200 h 716603"/>
                    <a:gd name="connsiteX4" fmla="*/ 234441 w 361515"/>
                    <a:gd name="connsiteY4" fmla="*/ 702200 h 716603"/>
                    <a:gd name="connsiteX5" fmla="*/ 235099 w 361515"/>
                    <a:gd name="connsiteY5" fmla="*/ 683925 h 716603"/>
                    <a:gd name="connsiteX6" fmla="*/ 0 w 361515"/>
                    <a:gd name="connsiteY6" fmla="*/ 179848 h 716603"/>
                    <a:gd name="connsiteX7" fmla="*/ 53200 w 361515"/>
                    <a:gd name="connsiteY7" fmla="*/ 71165 h 716603"/>
                    <a:gd name="connsiteX8" fmla="*/ 53238 w 361515"/>
                    <a:gd name="connsiteY8" fmla="*/ 71165 h 716603"/>
                    <a:gd name="connsiteX9" fmla="*/ 94977 w 361515"/>
                    <a:gd name="connsiteY9" fmla="*/ 0 h 716603"/>
                    <a:gd name="connsiteX10" fmla="*/ 246792 w 361515"/>
                    <a:gd name="connsiteY10" fmla="*/ 250703 h 716603"/>
                    <a:gd name="connsiteX11" fmla="*/ 314511 w 361515"/>
                    <a:gd name="connsiteY11" fmla="*/ 488164 h 71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515" h="716603">
                      <a:moveTo>
                        <a:pt x="314588" y="488164"/>
                      </a:moveTo>
                      <a:cubicBezTo>
                        <a:pt x="325933" y="515925"/>
                        <a:pt x="340801" y="544422"/>
                        <a:pt x="361516" y="573771"/>
                      </a:cubicBezTo>
                      <a:cubicBezTo>
                        <a:pt x="347732" y="632623"/>
                        <a:pt x="323881" y="716603"/>
                        <a:pt x="282181" y="716603"/>
                      </a:cubicBezTo>
                      <a:cubicBezTo>
                        <a:pt x="266771" y="716603"/>
                        <a:pt x="249541" y="710331"/>
                        <a:pt x="234480" y="702200"/>
                      </a:cubicBezTo>
                      <a:lnTo>
                        <a:pt x="234441" y="702200"/>
                      </a:lnTo>
                      <a:cubicBezTo>
                        <a:pt x="234945" y="696237"/>
                        <a:pt x="235215" y="690081"/>
                        <a:pt x="235099" y="683925"/>
                      </a:cubicBezTo>
                      <a:cubicBezTo>
                        <a:pt x="233202" y="511472"/>
                        <a:pt x="95984" y="298714"/>
                        <a:pt x="0" y="179848"/>
                      </a:cubicBezTo>
                      <a:cubicBezTo>
                        <a:pt x="15100" y="142484"/>
                        <a:pt x="33414" y="106476"/>
                        <a:pt x="53200" y="71165"/>
                      </a:cubicBezTo>
                      <a:lnTo>
                        <a:pt x="53238" y="71165"/>
                      </a:lnTo>
                      <a:cubicBezTo>
                        <a:pt x="66674" y="47236"/>
                        <a:pt x="80767" y="23541"/>
                        <a:pt x="94977" y="0"/>
                      </a:cubicBezTo>
                      <a:cubicBezTo>
                        <a:pt x="126455" y="82742"/>
                        <a:pt x="207106" y="156655"/>
                        <a:pt x="246792" y="250703"/>
                      </a:cubicBezTo>
                      <a:cubicBezTo>
                        <a:pt x="279897" y="334838"/>
                        <a:pt x="289809" y="414134"/>
                        <a:pt x="314511" y="488164"/>
                      </a:cubicBezTo>
                      <a:close/>
                    </a:path>
                  </a:pathLst>
                </a:custGeom>
                <a:solidFill>
                  <a:srgbClr val="DAE0E5"/>
                </a:solidFill>
                <a:ln w="3868"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B224658A-F272-9522-17E4-4FE1667E78A2}"/>
                    </a:ext>
                  </a:extLst>
                </p:cNvPr>
                <p:cNvSpPr/>
                <p:nvPr/>
              </p:nvSpPr>
              <p:spPr>
                <a:xfrm>
                  <a:off x="3867841" y="1435560"/>
                  <a:ext cx="314686" cy="801552"/>
                </a:xfrm>
                <a:custGeom>
                  <a:avLst/>
                  <a:gdLst>
                    <a:gd name="connsiteX0" fmla="*/ 279254 w 314686"/>
                    <a:gd name="connsiteY0" fmla="*/ 361865 h 801552"/>
                    <a:gd name="connsiteX1" fmla="*/ 275963 w 314686"/>
                    <a:gd name="connsiteY1" fmla="*/ 734415 h 801552"/>
                    <a:gd name="connsiteX2" fmla="*/ 253932 w 314686"/>
                    <a:gd name="connsiteY2" fmla="*/ 801553 h 801552"/>
                    <a:gd name="connsiteX3" fmla="*/ 129684 w 314686"/>
                    <a:gd name="connsiteY3" fmla="*/ 681215 h 801552"/>
                    <a:gd name="connsiteX4" fmla="*/ 135995 w 314686"/>
                    <a:gd name="connsiteY4" fmla="*/ 666425 h 801552"/>
                    <a:gd name="connsiteX5" fmla="*/ 186639 w 314686"/>
                    <a:gd name="connsiteY5" fmla="*/ 505665 h 801552"/>
                    <a:gd name="connsiteX6" fmla="*/ 87055 w 314686"/>
                    <a:gd name="connsiteY6" fmla="*/ 151584 h 801552"/>
                    <a:gd name="connsiteX7" fmla="*/ 22666 w 314686"/>
                    <a:gd name="connsiteY7" fmla="*/ 114801 h 801552"/>
                    <a:gd name="connsiteX8" fmla="*/ 22472 w 314686"/>
                    <a:gd name="connsiteY8" fmla="*/ 113098 h 801552"/>
                    <a:gd name="connsiteX9" fmla="*/ 68044 w 314686"/>
                    <a:gd name="connsiteY9" fmla="*/ 105122 h 801552"/>
                    <a:gd name="connsiteX10" fmla="*/ 44039 w 314686"/>
                    <a:gd name="connsiteY10" fmla="*/ 74921 h 801552"/>
                    <a:gd name="connsiteX11" fmla="*/ 28319 w 314686"/>
                    <a:gd name="connsiteY11" fmla="*/ 68262 h 801552"/>
                    <a:gd name="connsiteX12" fmla="*/ 13722 w 314686"/>
                    <a:gd name="connsiteY12" fmla="*/ 69694 h 801552"/>
                    <a:gd name="connsiteX13" fmla="*/ 3694 w 314686"/>
                    <a:gd name="connsiteY13" fmla="*/ 65125 h 801552"/>
                    <a:gd name="connsiteX14" fmla="*/ 1990 w 314686"/>
                    <a:gd name="connsiteY14" fmla="*/ 62647 h 801552"/>
                    <a:gd name="connsiteX15" fmla="*/ 3500 w 314686"/>
                    <a:gd name="connsiteY15" fmla="*/ 48360 h 801552"/>
                    <a:gd name="connsiteX16" fmla="*/ 93173 w 314686"/>
                    <a:gd name="connsiteY16" fmla="*/ 1395 h 801552"/>
                    <a:gd name="connsiteX17" fmla="*/ 125890 w 314686"/>
                    <a:gd name="connsiteY17" fmla="*/ 1046 h 801552"/>
                    <a:gd name="connsiteX18" fmla="*/ 157252 w 314686"/>
                    <a:gd name="connsiteY18" fmla="*/ 39416 h 801552"/>
                    <a:gd name="connsiteX19" fmla="*/ 156981 w 314686"/>
                    <a:gd name="connsiteY19" fmla="*/ 54594 h 801552"/>
                    <a:gd name="connsiteX20" fmla="*/ 156051 w 314686"/>
                    <a:gd name="connsiteY20" fmla="*/ 107174 h 801552"/>
                    <a:gd name="connsiteX21" fmla="*/ 279370 w 314686"/>
                    <a:gd name="connsiteY21" fmla="*/ 361903 h 80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4686" h="801552">
                      <a:moveTo>
                        <a:pt x="279254" y="361865"/>
                      </a:moveTo>
                      <a:cubicBezTo>
                        <a:pt x="323742" y="467373"/>
                        <a:pt x="330324" y="562969"/>
                        <a:pt x="275963" y="734415"/>
                      </a:cubicBezTo>
                      <a:cubicBezTo>
                        <a:pt x="270387" y="751954"/>
                        <a:pt x="262799" y="774876"/>
                        <a:pt x="253932" y="801553"/>
                      </a:cubicBezTo>
                      <a:cubicBezTo>
                        <a:pt x="203985" y="787924"/>
                        <a:pt x="137467" y="722296"/>
                        <a:pt x="129684" y="681215"/>
                      </a:cubicBezTo>
                      <a:cubicBezTo>
                        <a:pt x="131852" y="676259"/>
                        <a:pt x="133943" y="671342"/>
                        <a:pt x="135995" y="666425"/>
                      </a:cubicBezTo>
                      <a:cubicBezTo>
                        <a:pt x="163331" y="601494"/>
                        <a:pt x="185400" y="538925"/>
                        <a:pt x="186639" y="505665"/>
                      </a:cubicBezTo>
                      <a:cubicBezTo>
                        <a:pt x="189698" y="424434"/>
                        <a:pt x="110015" y="251207"/>
                        <a:pt x="87055" y="151584"/>
                      </a:cubicBezTo>
                      <a:cubicBezTo>
                        <a:pt x="76291" y="143918"/>
                        <a:pt x="44116" y="131683"/>
                        <a:pt x="22666" y="114801"/>
                      </a:cubicBezTo>
                      <a:lnTo>
                        <a:pt x="22472" y="113098"/>
                      </a:lnTo>
                      <a:cubicBezTo>
                        <a:pt x="38037" y="111626"/>
                        <a:pt x="53408" y="108994"/>
                        <a:pt x="68044" y="105122"/>
                      </a:cubicBezTo>
                      <a:lnTo>
                        <a:pt x="44039" y="74921"/>
                      </a:lnTo>
                      <a:cubicBezTo>
                        <a:pt x="40283" y="70198"/>
                        <a:pt x="34359" y="67681"/>
                        <a:pt x="28319" y="68262"/>
                      </a:cubicBezTo>
                      <a:lnTo>
                        <a:pt x="13722" y="69694"/>
                      </a:lnTo>
                      <a:cubicBezTo>
                        <a:pt x="9773" y="70081"/>
                        <a:pt x="5939" y="68339"/>
                        <a:pt x="3694" y="65125"/>
                      </a:cubicBezTo>
                      <a:lnTo>
                        <a:pt x="1990" y="62647"/>
                      </a:lnTo>
                      <a:cubicBezTo>
                        <a:pt x="-1146" y="58156"/>
                        <a:pt x="-526" y="52038"/>
                        <a:pt x="3500" y="48360"/>
                      </a:cubicBezTo>
                      <a:cubicBezTo>
                        <a:pt x="17671" y="35312"/>
                        <a:pt x="52324" y="7241"/>
                        <a:pt x="93173" y="1395"/>
                      </a:cubicBezTo>
                      <a:cubicBezTo>
                        <a:pt x="106608" y="-503"/>
                        <a:pt x="117333" y="-309"/>
                        <a:pt x="125890" y="1046"/>
                      </a:cubicBezTo>
                      <a:cubicBezTo>
                        <a:pt x="144358" y="3989"/>
                        <a:pt x="157562" y="20676"/>
                        <a:pt x="157252" y="39416"/>
                      </a:cubicBezTo>
                      <a:lnTo>
                        <a:pt x="156981" y="54594"/>
                      </a:lnTo>
                      <a:lnTo>
                        <a:pt x="156051" y="107174"/>
                      </a:lnTo>
                      <a:cubicBezTo>
                        <a:pt x="156051" y="107174"/>
                        <a:pt x="234805" y="256356"/>
                        <a:pt x="279370" y="361903"/>
                      </a:cubicBezTo>
                      <a:close/>
                    </a:path>
                  </a:pathLst>
                </a:custGeom>
                <a:solidFill>
                  <a:srgbClr val="DAE0E5"/>
                </a:solidFill>
                <a:ln w="3868"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CC0522B5-88A4-156D-F70B-62D09F8EDC32}"/>
                    </a:ext>
                  </a:extLst>
                </p:cNvPr>
                <p:cNvSpPr/>
                <p:nvPr/>
              </p:nvSpPr>
              <p:spPr>
                <a:xfrm>
                  <a:off x="4082357" y="937137"/>
                  <a:ext cx="41351" cy="89943"/>
                </a:xfrm>
                <a:custGeom>
                  <a:avLst/>
                  <a:gdLst>
                    <a:gd name="connsiteX0" fmla="*/ 41351 w 41351"/>
                    <a:gd name="connsiteY0" fmla="*/ 0 h 89943"/>
                    <a:gd name="connsiteX1" fmla="*/ 41235 w 41351"/>
                    <a:gd name="connsiteY1" fmla="*/ 8053 h 89943"/>
                    <a:gd name="connsiteX2" fmla="*/ 26058 w 41351"/>
                    <a:gd name="connsiteY2" fmla="*/ 89943 h 89943"/>
                    <a:gd name="connsiteX3" fmla="*/ 0 w 41351"/>
                    <a:gd name="connsiteY3" fmla="*/ 74920 h 89943"/>
                    <a:gd name="connsiteX4" fmla="*/ 41119 w 41351"/>
                    <a:gd name="connsiteY4" fmla="*/ 0 h 89943"/>
                    <a:gd name="connsiteX5" fmla="*/ 41351 w 41351"/>
                    <a:gd name="connsiteY5" fmla="*/ 0 h 8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51" h="89943">
                      <a:moveTo>
                        <a:pt x="41351" y="0"/>
                      </a:moveTo>
                      <a:cubicBezTo>
                        <a:pt x="41351" y="2672"/>
                        <a:pt x="41313" y="5382"/>
                        <a:pt x="41235" y="8053"/>
                      </a:cubicBezTo>
                      <a:cubicBezTo>
                        <a:pt x="40345" y="36086"/>
                        <a:pt x="35118" y="63653"/>
                        <a:pt x="26058" y="89943"/>
                      </a:cubicBezTo>
                      <a:lnTo>
                        <a:pt x="0" y="74920"/>
                      </a:lnTo>
                      <a:cubicBezTo>
                        <a:pt x="25399" y="52038"/>
                        <a:pt x="39106" y="26135"/>
                        <a:pt x="41119" y="0"/>
                      </a:cubicBezTo>
                      <a:lnTo>
                        <a:pt x="41351" y="0"/>
                      </a:lnTo>
                      <a:close/>
                    </a:path>
                  </a:pathLst>
                </a:custGeom>
                <a:solidFill>
                  <a:srgbClr val="FFFFFF"/>
                </a:solidFill>
                <a:ln w="3868"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D19C1DD-8316-CB3A-4076-D6A4D89E2D59}"/>
                    </a:ext>
                  </a:extLst>
                </p:cNvPr>
                <p:cNvSpPr/>
                <p:nvPr/>
              </p:nvSpPr>
              <p:spPr>
                <a:xfrm>
                  <a:off x="3598571" y="778739"/>
                  <a:ext cx="525162" cy="284658"/>
                </a:xfrm>
                <a:custGeom>
                  <a:avLst/>
                  <a:gdLst>
                    <a:gd name="connsiteX0" fmla="*/ 50564 w 525162"/>
                    <a:gd name="connsiteY0" fmla="*/ 62105 h 284658"/>
                    <a:gd name="connsiteX1" fmla="*/ 60863 w 525162"/>
                    <a:gd name="connsiteY1" fmla="*/ 54477 h 284658"/>
                    <a:gd name="connsiteX2" fmla="*/ 76893 w 525162"/>
                    <a:gd name="connsiteY2" fmla="*/ 44371 h 284658"/>
                    <a:gd name="connsiteX3" fmla="*/ 118012 w 525162"/>
                    <a:gd name="connsiteY3" fmla="*/ 24973 h 284658"/>
                    <a:gd name="connsiteX4" fmla="*/ 118050 w 525162"/>
                    <a:gd name="connsiteY4" fmla="*/ 24973 h 284658"/>
                    <a:gd name="connsiteX5" fmla="*/ 262587 w 525162"/>
                    <a:gd name="connsiteY5" fmla="*/ 0 h 284658"/>
                    <a:gd name="connsiteX6" fmla="*/ 448242 w 525162"/>
                    <a:gd name="connsiteY6" fmla="*/ 44371 h 284658"/>
                    <a:gd name="connsiteX7" fmla="*/ 524905 w 525162"/>
                    <a:gd name="connsiteY7" fmla="*/ 158398 h 284658"/>
                    <a:gd name="connsiteX8" fmla="*/ 483786 w 525162"/>
                    <a:gd name="connsiteY8" fmla="*/ 233318 h 284658"/>
                    <a:gd name="connsiteX9" fmla="*/ 448242 w 525162"/>
                    <a:gd name="connsiteY9" fmla="*/ 258756 h 284658"/>
                    <a:gd name="connsiteX10" fmla="*/ 431710 w 525162"/>
                    <a:gd name="connsiteY10" fmla="*/ 267507 h 284658"/>
                    <a:gd name="connsiteX11" fmla="*/ 388306 w 525162"/>
                    <a:gd name="connsiteY11" fmla="*/ 284659 h 284658"/>
                    <a:gd name="connsiteX12" fmla="*/ 368908 w 525162"/>
                    <a:gd name="connsiteY12" fmla="*/ 270914 h 284658"/>
                    <a:gd name="connsiteX13" fmla="*/ 262587 w 525162"/>
                    <a:gd name="connsiteY13" fmla="*/ 245476 h 284658"/>
                    <a:gd name="connsiteX14" fmla="*/ 156227 w 525162"/>
                    <a:gd name="connsiteY14" fmla="*/ 270914 h 284658"/>
                    <a:gd name="connsiteX15" fmla="*/ 136829 w 525162"/>
                    <a:gd name="connsiteY15" fmla="*/ 284659 h 284658"/>
                    <a:gd name="connsiteX16" fmla="*/ 76893 w 525162"/>
                    <a:gd name="connsiteY16" fmla="*/ 258718 h 284658"/>
                    <a:gd name="connsiteX17" fmla="*/ 268 w 525162"/>
                    <a:gd name="connsiteY17" fmla="*/ 158320 h 284658"/>
                    <a:gd name="connsiteX18" fmla="*/ 8748 w 525162"/>
                    <a:gd name="connsiteY18" fmla="*/ 112594 h 284658"/>
                    <a:gd name="connsiteX19" fmla="*/ 50525 w 525162"/>
                    <a:gd name="connsiteY19" fmla="*/ 62027 h 28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5162" h="284658">
                      <a:moveTo>
                        <a:pt x="50564" y="62105"/>
                      </a:moveTo>
                      <a:cubicBezTo>
                        <a:pt x="53816" y="59510"/>
                        <a:pt x="57262" y="56994"/>
                        <a:pt x="60863" y="54477"/>
                      </a:cubicBezTo>
                      <a:cubicBezTo>
                        <a:pt x="65896" y="50992"/>
                        <a:pt x="71240" y="47624"/>
                        <a:pt x="76893" y="44371"/>
                      </a:cubicBezTo>
                      <a:cubicBezTo>
                        <a:pt x="89670" y="36976"/>
                        <a:pt x="103453" y="30510"/>
                        <a:pt x="118012" y="24973"/>
                      </a:cubicBezTo>
                      <a:lnTo>
                        <a:pt x="118050" y="24973"/>
                      </a:lnTo>
                      <a:cubicBezTo>
                        <a:pt x="161764" y="8324"/>
                        <a:pt x="212137" y="0"/>
                        <a:pt x="262587" y="0"/>
                      </a:cubicBezTo>
                      <a:cubicBezTo>
                        <a:pt x="329764" y="0"/>
                        <a:pt x="396979" y="14790"/>
                        <a:pt x="448242" y="44371"/>
                      </a:cubicBezTo>
                      <a:cubicBezTo>
                        <a:pt x="502487" y="75695"/>
                        <a:pt x="528041" y="117356"/>
                        <a:pt x="524905" y="158398"/>
                      </a:cubicBezTo>
                      <a:cubicBezTo>
                        <a:pt x="522931" y="184533"/>
                        <a:pt x="509224" y="210474"/>
                        <a:pt x="483786" y="233318"/>
                      </a:cubicBezTo>
                      <a:cubicBezTo>
                        <a:pt x="473797" y="242340"/>
                        <a:pt x="461910" y="250896"/>
                        <a:pt x="448242" y="258756"/>
                      </a:cubicBezTo>
                      <a:cubicBezTo>
                        <a:pt x="442899" y="261854"/>
                        <a:pt x="437362" y="264758"/>
                        <a:pt x="431710" y="267507"/>
                      </a:cubicBezTo>
                      <a:cubicBezTo>
                        <a:pt x="418081" y="274166"/>
                        <a:pt x="403561" y="279897"/>
                        <a:pt x="388306" y="284659"/>
                      </a:cubicBezTo>
                      <a:cubicBezTo>
                        <a:pt x="382769" y="279780"/>
                        <a:pt x="376265" y="275173"/>
                        <a:pt x="368908" y="270914"/>
                      </a:cubicBezTo>
                      <a:cubicBezTo>
                        <a:pt x="339559" y="253955"/>
                        <a:pt x="301073" y="245476"/>
                        <a:pt x="262587" y="245476"/>
                      </a:cubicBezTo>
                      <a:cubicBezTo>
                        <a:pt x="224100" y="245476"/>
                        <a:pt x="185576" y="253955"/>
                        <a:pt x="156227" y="270914"/>
                      </a:cubicBezTo>
                      <a:cubicBezTo>
                        <a:pt x="148870" y="275173"/>
                        <a:pt x="142366" y="279780"/>
                        <a:pt x="136829" y="284659"/>
                      </a:cubicBezTo>
                      <a:cubicBezTo>
                        <a:pt x="115301" y="277883"/>
                        <a:pt x="95129" y="269249"/>
                        <a:pt x="76893" y="258718"/>
                      </a:cubicBezTo>
                      <a:cubicBezTo>
                        <a:pt x="28649" y="230840"/>
                        <a:pt x="3056" y="194832"/>
                        <a:pt x="268" y="158320"/>
                      </a:cubicBezTo>
                      <a:cubicBezTo>
                        <a:pt x="-932" y="142949"/>
                        <a:pt x="1895" y="127539"/>
                        <a:pt x="8748" y="112594"/>
                      </a:cubicBezTo>
                      <a:cubicBezTo>
                        <a:pt x="16956" y="94706"/>
                        <a:pt x="30856" y="77553"/>
                        <a:pt x="50525" y="62027"/>
                      </a:cubicBezTo>
                      <a:close/>
                    </a:path>
                  </a:pathLst>
                </a:custGeom>
                <a:solidFill>
                  <a:srgbClr val="FFFFFF"/>
                </a:solidFill>
                <a:ln w="3868"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D4C7BC68-84F6-21A5-F6EF-EDA7E89B890F}"/>
                    </a:ext>
                  </a:extLst>
                </p:cNvPr>
                <p:cNvSpPr/>
                <p:nvPr/>
              </p:nvSpPr>
              <p:spPr>
                <a:xfrm>
                  <a:off x="4013748" y="1158839"/>
                  <a:ext cx="95092" cy="111354"/>
                </a:xfrm>
                <a:custGeom>
                  <a:avLst/>
                  <a:gdLst>
                    <a:gd name="connsiteX0" fmla="*/ 95093 w 95092"/>
                    <a:gd name="connsiteY0" fmla="*/ 57265 h 111354"/>
                    <a:gd name="connsiteX1" fmla="*/ 85026 w 95092"/>
                    <a:gd name="connsiteY1" fmla="*/ 79567 h 111354"/>
                    <a:gd name="connsiteX2" fmla="*/ 29891 w 95092"/>
                    <a:gd name="connsiteY2" fmla="*/ 111355 h 111354"/>
                    <a:gd name="connsiteX3" fmla="*/ 39454 w 95092"/>
                    <a:gd name="connsiteY3" fmla="*/ 89401 h 111354"/>
                    <a:gd name="connsiteX4" fmla="*/ 4995 w 95092"/>
                    <a:gd name="connsiteY4" fmla="*/ 29775 h 111354"/>
                    <a:gd name="connsiteX5" fmla="*/ 0 w 95092"/>
                    <a:gd name="connsiteY5" fmla="*/ 27335 h 111354"/>
                    <a:gd name="connsiteX6" fmla="*/ 39 w 95092"/>
                    <a:gd name="connsiteY6" fmla="*/ 27335 h 111354"/>
                    <a:gd name="connsiteX7" fmla="*/ 5537 w 95092"/>
                    <a:gd name="connsiteY7" fmla="*/ 19127 h 111354"/>
                    <a:gd name="connsiteX8" fmla="*/ 64389 w 95092"/>
                    <a:gd name="connsiteY8" fmla="*/ 0 h 111354"/>
                    <a:gd name="connsiteX9" fmla="*/ 95093 w 95092"/>
                    <a:gd name="connsiteY9" fmla="*/ 57265 h 11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092" h="111354">
                      <a:moveTo>
                        <a:pt x="95093" y="57265"/>
                      </a:moveTo>
                      <a:cubicBezTo>
                        <a:pt x="95093" y="68261"/>
                        <a:pt x="91221" y="75966"/>
                        <a:pt x="85026" y="79567"/>
                      </a:cubicBezTo>
                      <a:lnTo>
                        <a:pt x="29891" y="111355"/>
                      </a:lnTo>
                      <a:cubicBezTo>
                        <a:pt x="35815" y="107638"/>
                        <a:pt x="39454" y="100088"/>
                        <a:pt x="39454" y="89401"/>
                      </a:cubicBezTo>
                      <a:cubicBezTo>
                        <a:pt x="39454" y="67448"/>
                        <a:pt x="24044" y="40732"/>
                        <a:pt x="4995" y="29775"/>
                      </a:cubicBezTo>
                      <a:cubicBezTo>
                        <a:pt x="3330" y="28807"/>
                        <a:pt x="1665" y="27994"/>
                        <a:pt x="0" y="27335"/>
                      </a:cubicBezTo>
                      <a:lnTo>
                        <a:pt x="39" y="27335"/>
                      </a:lnTo>
                      <a:cubicBezTo>
                        <a:pt x="39" y="27335"/>
                        <a:pt x="5537" y="19127"/>
                        <a:pt x="5537" y="19127"/>
                      </a:cubicBezTo>
                      <a:lnTo>
                        <a:pt x="64389" y="0"/>
                      </a:lnTo>
                      <a:cubicBezTo>
                        <a:pt x="81696" y="12119"/>
                        <a:pt x="95093" y="36744"/>
                        <a:pt x="95093" y="57265"/>
                      </a:cubicBezTo>
                      <a:close/>
                    </a:path>
                  </a:pathLst>
                </a:custGeom>
                <a:solidFill>
                  <a:srgbClr val="FFFFFF"/>
                </a:solidFill>
                <a:ln w="3868"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43C1F251-BD24-7EC4-4FB4-2FADCEA64F72}"/>
                    </a:ext>
                  </a:extLst>
                </p:cNvPr>
                <p:cNvSpPr/>
                <p:nvPr/>
              </p:nvSpPr>
              <p:spPr>
                <a:xfrm>
                  <a:off x="3598607" y="937137"/>
                  <a:ext cx="486770" cy="373092"/>
                </a:xfrm>
                <a:custGeom>
                  <a:avLst/>
                  <a:gdLst>
                    <a:gd name="connsiteX0" fmla="*/ 224103 w 486770"/>
                    <a:gd name="connsiteY0" fmla="*/ 368717 h 373092"/>
                    <a:gd name="connsiteX1" fmla="*/ 190999 w 486770"/>
                    <a:gd name="connsiteY1" fmla="*/ 355940 h 373092"/>
                    <a:gd name="connsiteX2" fmla="*/ 168155 w 486770"/>
                    <a:gd name="connsiteY2" fmla="*/ 335768 h 373092"/>
                    <a:gd name="connsiteX3" fmla="*/ 50179 w 486770"/>
                    <a:gd name="connsiteY3" fmla="*/ 159946 h 373092"/>
                    <a:gd name="connsiteX4" fmla="*/ 116 w 486770"/>
                    <a:gd name="connsiteY4" fmla="*/ 8053 h 373092"/>
                    <a:gd name="connsiteX5" fmla="*/ 0 w 486770"/>
                    <a:gd name="connsiteY5" fmla="*/ 0 h 373092"/>
                    <a:gd name="connsiteX6" fmla="*/ 271 w 486770"/>
                    <a:gd name="connsiteY6" fmla="*/ 0 h 373092"/>
                    <a:gd name="connsiteX7" fmla="*/ 76895 w 486770"/>
                    <a:gd name="connsiteY7" fmla="*/ 100397 h 373092"/>
                    <a:gd name="connsiteX8" fmla="*/ 136832 w 486770"/>
                    <a:gd name="connsiteY8" fmla="*/ 126339 h 373092"/>
                    <a:gd name="connsiteX9" fmla="*/ 262589 w 486770"/>
                    <a:gd name="connsiteY9" fmla="*/ 144769 h 373092"/>
                    <a:gd name="connsiteX10" fmla="*/ 388309 w 486770"/>
                    <a:gd name="connsiteY10" fmla="*/ 126339 h 373092"/>
                    <a:gd name="connsiteX11" fmla="*/ 431712 w 486770"/>
                    <a:gd name="connsiteY11" fmla="*/ 109186 h 373092"/>
                    <a:gd name="connsiteX12" fmla="*/ 486770 w 486770"/>
                    <a:gd name="connsiteY12" fmla="*/ 140974 h 373092"/>
                    <a:gd name="connsiteX13" fmla="*/ 474961 w 486770"/>
                    <a:gd name="connsiteY13" fmla="*/ 159985 h 373092"/>
                    <a:gd name="connsiteX14" fmla="*/ 420716 w 486770"/>
                    <a:gd name="connsiteY14" fmla="*/ 240868 h 373092"/>
                    <a:gd name="connsiteX15" fmla="*/ 401512 w 486770"/>
                    <a:gd name="connsiteY15" fmla="*/ 247102 h 373092"/>
                    <a:gd name="connsiteX16" fmla="*/ 396594 w 486770"/>
                    <a:gd name="connsiteY16" fmla="*/ 248689 h 373092"/>
                    <a:gd name="connsiteX17" fmla="*/ 385714 w 486770"/>
                    <a:gd name="connsiteY17" fmla="*/ 271379 h 373092"/>
                    <a:gd name="connsiteX18" fmla="*/ 388541 w 486770"/>
                    <a:gd name="connsiteY18" fmla="*/ 288763 h 373092"/>
                    <a:gd name="connsiteX19" fmla="*/ 356947 w 486770"/>
                    <a:gd name="connsiteY19" fmla="*/ 335806 h 373092"/>
                    <a:gd name="connsiteX20" fmla="*/ 334103 w 486770"/>
                    <a:gd name="connsiteY20" fmla="*/ 355979 h 373092"/>
                    <a:gd name="connsiteX21" fmla="*/ 300998 w 486770"/>
                    <a:gd name="connsiteY21" fmla="*/ 368756 h 373092"/>
                    <a:gd name="connsiteX22" fmla="*/ 262551 w 486770"/>
                    <a:gd name="connsiteY22" fmla="*/ 373092 h 373092"/>
                    <a:gd name="connsiteX23" fmla="*/ 224064 w 486770"/>
                    <a:gd name="connsiteY23" fmla="*/ 368756 h 37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6770" h="373092">
                      <a:moveTo>
                        <a:pt x="224103" y="368717"/>
                      </a:moveTo>
                      <a:cubicBezTo>
                        <a:pt x="212023" y="365852"/>
                        <a:pt x="200795" y="361631"/>
                        <a:pt x="190999" y="355940"/>
                      </a:cubicBezTo>
                      <a:cubicBezTo>
                        <a:pt x="180738" y="350016"/>
                        <a:pt x="173111" y="343124"/>
                        <a:pt x="168155" y="335768"/>
                      </a:cubicBezTo>
                      <a:lnTo>
                        <a:pt x="50179" y="159946"/>
                      </a:lnTo>
                      <a:cubicBezTo>
                        <a:pt x="19901" y="114839"/>
                        <a:pt x="1820" y="62337"/>
                        <a:pt x="116" y="8053"/>
                      </a:cubicBezTo>
                      <a:cubicBezTo>
                        <a:pt x="39" y="5382"/>
                        <a:pt x="0" y="2672"/>
                        <a:pt x="0" y="0"/>
                      </a:cubicBezTo>
                      <a:lnTo>
                        <a:pt x="271" y="0"/>
                      </a:lnTo>
                      <a:cubicBezTo>
                        <a:pt x="3059" y="36473"/>
                        <a:pt x="28652" y="72520"/>
                        <a:pt x="76895" y="100397"/>
                      </a:cubicBezTo>
                      <a:cubicBezTo>
                        <a:pt x="95093" y="110929"/>
                        <a:pt x="115304" y="119563"/>
                        <a:pt x="136832" y="126339"/>
                      </a:cubicBezTo>
                      <a:cubicBezTo>
                        <a:pt x="175898" y="138651"/>
                        <a:pt x="219263" y="144769"/>
                        <a:pt x="262589" y="144769"/>
                      </a:cubicBezTo>
                      <a:cubicBezTo>
                        <a:pt x="305916" y="144769"/>
                        <a:pt x="349242" y="138651"/>
                        <a:pt x="388309" y="126339"/>
                      </a:cubicBezTo>
                      <a:cubicBezTo>
                        <a:pt x="403525" y="121576"/>
                        <a:pt x="418083" y="115807"/>
                        <a:pt x="431712" y="109186"/>
                      </a:cubicBezTo>
                      <a:lnTo>
                        <a:pt x="486770" y="140974"/>
                      </a:lnTo>
                      <a:cubicBezTo>
                        <a:pt x="483053" y="147479"/>
                        <a:pt x="479104" y="153751"/>
                        <a:pt x="474961" y="159985"/>
                      </a:cubicBezTo>
                      <a:lnTo>
                        <a:pt x="420716" y="240868"/>
                      </a:lnTo>
                      <a:lnTo>
                        <a:pt x="401512" y="247102"/>
                      </a:lnTo>
                      <a:cubicBezTo>
                        <a:pt x="399769" y="247373"/>
                        <a:pt x="398143" y="247954"/>
                        <a:pt x="396594" y="248689"/>
                      </a:cubicBezTo>
                      <a:cubicBezTo>
                        <a:pt x="389896" y="252058"/>
                        <a:pt x="385714" y="259957"/>
                        <a:pt x="385714" y="271379"/>
                      </a:cubicBezTo>
                      <a:cubicBezTo>
                        <a:pt x="385714" y="276954"/>
                        <a:pt x="386721" y="282878"/>
                        <a:pt x="388541" y="288763"/>
                      </a:cubicBezTo>
                      <a:lnTo>
                        <a:pt x="356947" y="335806"/>
                      </a:lnTo>
                      <a:cubicBezTo>
                        <a:pt x="351991" y="343124"/>
                        <a:pt x="344402" y="350016"/>
                        <a:pt x="334103" y="355979"/>
                      </a:cubicBezTo>
                      <a:cubicBezTo>
                        <a:pt x="324307" y="361670"/>
                        <a:pt x="313040" y="365891"/>
                        <a:pt x="300998" y="368756"/>
                      </a:cubicBezTo>
                      <a:cubicBezTo>
                        <a:pt x="288686" y="371660"/>
                        <a:pt x="275638" y="373092"/>
                        <a:pt x="262551" y="373092"/>
                      </a:cubicBezTo>
                      <a:cubicBezTo>
                        <a:pt x="249464" y="373092"/>
                        <a:pt x="236377" y="371660"/>
                        <a:pt x="224064" y="368756"/>
                      </a:cubicBezTo>
                      <a:close/>
                    </a:path>
                  </a:pathLst>
                </a:custGeom>
                <a:solidFill>
                  <a:srgbClr val="FFCA23"/>
                </a:solidFill>
                <a:ln w="3868"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F1ACD18D-3380-3526-5802-1B8750CC86C9}"/>
                    </a:ext>
                  </a:extLst>
                </p:cNvPr>
                <p:cNvSpPr/>
                <p:nvPr/>
              </p:nvSpPr>
              <p:spPr>
                <a:xfrm>
                  <a:off x="3556211" y="2917902"/>
                  <a:ext cx="516854" cy="748018"/>
                </a:xfrm>
                <a:custGeom>
                  <a:avLst/>
                  <a:gdLst>
                    <a:gd name="connsiteX0" fmla="*/ 365348 w 516854"/>
                    <a:gd name="connsiteY0" fmla="*/ 645323 h 748018"/>
                    <a:gd name="connsiteX1" fmla="*/ 323610 w 516854"/>
                    <a:gd name="connsiteY1" fmla="*/ 716487 h 748018"/>
                    <a:gd name="connsiteX2" fmla="*/ 323571 w 516854"/>
                    <a:gd name="connsiteY2" fmla="*/ 716487 h 748018"/>
                    <a:gd name="connsiteX3" fmla="*/ 68222 w 516854"/>
                    <a:gd name="connsiteY3" fmla="*/ 717455 h 748018"/>
                    <a:gd name="connsiteX4" fmla="*/ 83555 w 516854"/>
                    <a:gd name="connsiteY4" fmla="*/ 646871 h 748018"/>
                    <a:gd name="connsiteX5" fmla="*/ 74920 w 516854"/>
                    <a:gd name="connsiteY5" fmla="*/ 502103 h 748018"/>
                    <a:gd name="connsiteX6" fmla="*/ 0 w 516854"/>
                    <a:gd name="connsiteY6" fmla="*/ 121034 h 748018"/>
                    <a:gd name="connsiteX7" fmla="*/ 7356 w 516854"/>
                    <a:gd name="connsiteY7" fmla="*/ 0 h 748018"/>
                    <a:gd name="connsiteX8" fmla="*/ 305025 w 516854"/>
                    <a:gd name="connsiteY8" fmla="*/ 121034 h 748018"/>
                    <a:gd name="connsiteX9" fmla="*/ 466675 w 516854"/>
                    <a:gd name="connsiteY9" fmla="*/ 74417 h 748018"/>
                    <a:gd name="connsiteX10" fmla="*/ 473760 w 516854"/>
                    <a:gd name="connsiteY10" fmla="*/ 90950 h 748018"/>
                    <a:gd name="connsiteX11" fmla="*/ 516854 w 516854"/>
                    <a:gd name="connsiteY11" fmla="*/ 255156 h 748018"/>
                    <a:gd name="connsiteX12" fmla="*/ 365348 w 516854"/>
                    <a:gd name="connsiteY12" fmla="*/ 645323 h 74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6854" h="748018">
                      <a:moveTo>
                        <a:pt x="365348" y="645323"/>
                      </a:moveTo>
                      <a:cubicBezTo>
                        <a:pt x="351139" y="668863"/>
                        <a:pt x="337006" y="692521"/>
                        <a:pt x="323610" y="716487"/>
                      </a:cubicBezTo>
                      <a:lnTo>
                        <a:pt x="323571" y="716487"/>
                      </a:lnTo>
                      <a:cubicBezTo>
                        <a:pt x="262860" y="753193"/>
                        <a:pt x="158398" y="763182"/>
                        <a:pt x="68222" y="717455"/>
                      </a:cubicBezTo>
                      <a:cubicBezTo>
                        <a:pt x="72868" y="694379"/>
                        <a:pt x="78018" y="670722"/>
                        <a:pt x="83555" y="646871"/>
                      </a:cubicBezTo>
                      <a:cubicBezTo>
                        <a:pt x="94667" y="598783"/>
                        <a:pt x="91879" y="548449"/>
                        <a:pt x="74920" y="502103"/>
                      </a:cubicBezTo>
                      <a:cubicBezTo>
                        <a:pt x="27180" y="371892"/>
                        <a:pt x="4762" y="251245"/>
                        <a:pt x="0" y="121034"/>
                      </a:cubicBezTo>
                      <a:cubicBezTo>
                        <a:pt x="813" y="80303"/>
                        <a:pt x="2749" y="40035"/>
                        <a:pt x="7356" y="0"/>
                      </a:cubicBezTo>
                      <a:cubicBezTo>
                        <a:pt x="89014" y="69152"/>
                        <a:pt x="200717" y="121034"/>
                        <a:pt x="305025" y="121034"/>
                      </a:cubicBezTo>
                      <a:cubicBezTo>
                        <a:pt x="360818" y="121034"/>
                        <a:pt x="415915" y="106941"/>
                        <a:pt x="466675" y="74417"/>
                      </a:cubicBezTo>
                      <a:cubicBezTo>
                        <a:pt x="469075" y="79799"/>
                        <a:pt x="471437" y="85297"/>
                        <a:pt x="473760" y="90950"/>
                      </a:cubicBezTo>
                      <a:cubicBezTo>
                        <a:pt x="496682" y="137451"/>
                        <a:pt x="516854" y="184572"/>
                        <a:pt x="516854" y="255156"/>
                      </a:cubicBezTo>
                      <a:cubicBezTo>
                        <a:pt x="516854" y="402364"/>
                        <a:pt x="439611" y="522391"/>
                        <a:pt x="365348" y="645323"/>
                      </a:cubicBezTo>
                      <a:close/>
                    </a:path>
                  </a:pathLst>
                </a:custGeom>
                <a:solidFill>
                  <a:srgbClr val="3A3A3A"/>
                </a:solidFill>
                <a:ln w="3868"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244905F5-B52A-34D8-D712-450F789F1B57}"/>
                    </a:ext>
                  </a:extLst>
                </p:cNvPr>
                <p:cNvSpPr/>
                <p:nvPr/>
              </p:nvSpPr>
              <p:spPr>
                <a:xfrm>
                  <a:off x="3554855" y="1878424"/>
                  <a:ext cx="566878" cy="1160550"/>
                </a:xfrm>
                <a:custGeom>
                  <a:avLst/>
                  <a:gdLst>
                    <a:gd name="connsiteX0" fmla="*/ 128120 w 566878"/>
                    <a:gd name="connsiteY0" fmla="*/ 45301 h 1160550"/>
                    <a:gd name="connsiteX1" fmla="*/ 116233 w 566878"/>
                    <a:gd name="connsiteY1" fmla="*/ 126068 h 1160550"/>
                    <a:gd name="connsiteX2" fmla="*/ 178260 w 566878"/>
                    <a:gd name="connsiteY2" fmla="*/ 296429 h 1160550"/>
                    <a:gd name="connsiteX3" fmla="*/ 194058 w 566878"/>
                    <a:gd name="connsiteY3" fmla="*/ 294803 h 1160550"/>
                    <a:gd name="connsiteX4" fmla="*/ 195180 w 566878"/>
                    <a:gd name="connsiteY4" fmla="*/ 301347 h 1160550"/>
                    <a:gd name="connsiteX5" fmla="*/ 157391 w 566878"/>
                    <a:gd name="connsiteY5" fmla="*/ 395975 h 1160550"/>
                    <a:gd name="connsiteX6" fmla="*/ 220309 w 566878"/>
                    <a:gd name="connsiteY6" fmla="*/ 473296 h 1160550"/>
                    <a:gd name="connsiteX7" fmla="*/ 354933 w 566878"/>
                    <a:gd name="connsiteY7" fmla="*/ 339523 h 1160550"/>
                    <a:gd name="connsiteX8" fmla="*/ 413282 w 566878"/>
                    <a:gd name="connsiteY8" fmla="*/ 303825 h 1160550"/>
                    <a:gd name="connsiteX9" fmla="*/ 442631 w 566878"/>
                    <a:gd name="connsiteY9" fmla="*/ 238352 h 1160550"/>
                    <a:gd name="connsiteX10" fmla="*/ 566879 w 566878"/>
                    <a:gd name="connsiteY10" fmla="*/ 358689 h 1160550"/>
                    <a:gd name="connsiteX11" fmla="*/ 395549 w 566878"/>
                    <a:gd name="connsiteY11" fmla="*/ 881429 h 1160550"/>
                    <a:gd name="connsiteX12" fmla="*/ 394968 w 566878"/>
                    <a:gd name="connsiteY12" fmla="*/ 900168 h 1160550"/>
                    <a:gd name="connsiteX13" fmla="*/ 468030 w 566878"/>
                    <a:gd name="connsiteY13" fmla="*/ 1113934 h 1160550"/>
                    <a:gd name="connsiteX14" fmla="*/ 306380 w 566878"/>
                    <a:gd name="connsiteY14" fmla="*/ 1160551 h 1160550"/>
                    <a:gd name="connsiteX15" fmla="*/ 8712 w 566878"/>
                    <a:gd name="connsiteY15" fmla="*/ 1039516 h 1160550"/>
                    <a:gd name="connsiteX16" fmla="*/ 28148 w 566878"/>
                    <a:gd name="connsiteY16" fmla="*/ 933621 h 1160550"/>
                    <a:gd name="connsiteX17" fmla="*/ 34150 w 566878"/>
                    <a:gd name="connsiteY17" fmla="*/ 911629 h 1160550"/>
                    <a:gd name="connsiteX18" fmla="*/ 37751 w 566878"/>
                    <a:gd name="connsiteY18" fmla="*/ 857462 h 1160550"/>
                    <a:gd name="connsiteX19" fmla="*/ 26793 w 566878"/>
                    <a:gd name="connsiteY19" fmla="*/ 690817 h 1160550"/>
                    <a:gd name="connsiteX20" fmla="*/ 26871 w 566878"/>
                    <a:gd name="connsiteY20" fmla="*/ 671148 h 1160550"/>
                    <a:gd name="connsiteX21" fmla="*/ 14519 w 566878"/>
                    <a:gd name="connsiteY21" fmla="*/ 623756 h 1160550"/>
                    <a:gd name="connsiteX22" fmla="*/ 0 w 566878"/>
                    <a:gd name="connsiteY22" fmla="*/ 565098 h 1160550"/>
                    <a:gd name="connsiteX23" fmla="*/ 30123 w 566878"/>
                    <a:gd name="connsiteY23" fmla="*/ 474225 h 1160550"/>
                    <a:gd name="connsiteX24" fmla="*/ 46036 w 566878"/>
                    <a:gd name="connsiteY24" fmla="*/ 444838 h 1160550"/>
                    <a:gd name="connsiteX25" fmla="*/ 56607 w 566878"/>
                    <a:gd name="connsiteY25" fmla="*/ 357605 h 1160550"/>
                    <a:gd name="connsiteX26" fmla="*/ 10105 w 566878"/>
                    <a:gd name="connsiteY26" fmla="*/ 103069 h 1160550"/>
                    <a:gd name="connsiteX27" fmla="*/ 135321 w 566878"/>
                    <a:gd name="connsiteY27" fmla="*/ 0 h 1160550"/>
                    <a:gd name="connsiteX28" fmla="*/ 141168 w 566878"/>
                    <a:gd name="connsiteY28" fmla="*/ 17772 h 1160550"/>
                    <a:gd name="connsiteX29" fmla="*/ 128159 w 566878"/>
                    <a:gd name="connsiteY29" fmla="*/ 45378 h 11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6878" h="1160550">
                      <a:moveTo>
                        <a:pt x="128120" y="45301"/>
                      </a:moveTo>
                      <a:cubicBezTo>
                        <a:pt x="119989" y="68377"/>
                        <a:pt x="116233" y="95596"/>
                        <a:pt x="116233" y="126068"/>
                      </a:cubicBezTo>
                      <a:cubicBezTo>
                        <a:pt x="116233" y="211287"/>
                        <a:pt x="106592" y="296429"/>
                        <a:pt x="178260" y="296429"/>
                      </a:cubicBezTo>
                      <a:cubicBezTo>
                        <a:pt x="183526" y="296429"/>
                        <a:pt x="188792" y="295849"/>
                        <a:pt x="194058" y="294803"/>
                      </a:cubicBezTo>
                      <a:cubicBezTo>
                        <a:pt x="194445" y="297010"/>
                        <a:pt x="194832" y="299140"/>
                        <a:pt x="195180" y="301347"/>
                      </a:cubicBezTo>
                      <a:cubicBezTo>
                        <a:pt x="173653" y="332283"/>
                        <a:pt x="157391" y="366045"/>
                        <a:pt x="157391" y="395975"/>
                      </a:cubicBezTo>
                      <a:cubicBezTo>
                        <a:pt x="157391" y="436204"/>
                        <a:pt x="175705" y="473296"/>
                        <a:pt x="220309" y="473296"/>
                      </a:cubicBezTo>
                      <a:cubicBezTo>
                        <a:pt x="271766" y="473296"/>
                        <a:pt x="293951" y="399537"/>
                        <a:pt x="354933" y="339523"/>
                      </a:cubicBezTo>
                      <a:cubicBezTo>
                        <a:pt x="378977" y="340336"/>
                        <a:pt x="402596" y="326862"/>
                        <a:pt x="413282" y="303825"/>
                      </a:cubicBezTo>
                      <a:cubicBezTo>
                        <a:pt x="423117" y="282684"/>
                        <a:pt x="433106" y="260537"/>
                        <a:pt x="442631" y="238352"/>
                      </a:cubicBezTo>
                      <a:cubicBezTo>
                        <a:pt x="450452" y="279471"/>
                        <a:pt x="516932" y="345060"/>
                        <a:pt x="566879" y="358689"/>
                      </a:cubicBezTo>
                      <a:cubicBezTo>
                        <a:pt x="510775" y="526573"/>
                        <a:pt x="401086" y="841510"/>
                        <a:pt x="395549" y="881429"/>
                      </a:cubicBezTo>
                      <a:cubicBezTo>
                        <a:pt x="395162" y="887856"/>
                        <a:pt x="394968" y="894089"/>
                        <a:pt x="394968" y="900168"/>
                      </a:cubicBezTo>
                      <a:cubicBezTo>
                        <a:pt x="394968" y="986627"/>
                        <a:pt x="434577" y="1038626"/>
                        <a:pt x="468030" y="1113934"/>
                      </a:cubicBezTo>
                      <a:cubicBezTo>
                        <a:pt x="417231" y="1146457"/>
                        <a:pt x="362135" y="1160551"/>
                        <a:pt x="306380" y="1160551"/>
                      </a:cubicBezTo>
                      <a:cubicBezTo>
                        <a:pt x="202072" y="1160551"/>
                        <a:pt x="90369" y="1108668"/>
                        <a:pt x="8712" y="1039516"/>
                      </a:cubicBezTo>
                      <a:cubicBezTo>
                        <a:pt x="12777" y="1004089"/>
                        <a:pt x="18895" y="968855"/>
                        <a:pt x="28148" y="933621"/>
                      </a:cubicBezTo>
                      <a:cubicBezTo>
                        <a:pt x="30046" y="926303"/>
                        <a:pt x="32098" y="918947"/>
                        <a:pt x="34150" y="911629"/>
                      </a:cubicBezTo>
                      <a:cubicBezTo>
                        <a:pt x="39222" y="894012"/>
                        <a:pt x="40500" y="875582"/>
                        <a:pt x="37751" y="857462"/>
                      </a:cubicBezTo>
                      <a:cubicBezTo>
                        <a:pt x="31401" y="815646"/>
                        <a:pt x="26793" y="783703"/>
                        <a:pt x="26793" y="690817"/>
                      </a:cubicBezTo>
                      <a:cubicBezTo>
                        <a:pt x="26793" y="684119"/>
                        <a:pt x="26832" y="677575"/>
                        <a:pt x="26871" y="671148"/>
                      </a:cubicBezTo>
                      <a:cubicBezTo>
                        <a:pt x="26987" y="654538"/>
                        <a:pt x="22418" y="638353"/>
                        <a:pt x="14519" y="623756"/>
                      </a:cubicBezTo>
                      <a:cubicBezTo>
                        <a:pt x="5343" y="606759"/>
                        <a:pt x="0" y="587554"/>
                        <a:pt x="0" y="565098"/>
                      </a:cubicBezTo>
                      <a:cubicBezTo>
                        <a:pt x="0" y="533232"/>
                        <a:pt x="11732" y="501754"/>
                        <a:pt x="30123" y="474225"/>
                      </a:cubicBezTo>
                      <a:cubicBezTo>
                        <a:pt x="37518" y="463152"/>
                        <a:pt x="42358" y="453704"/>
                        <a:pt x="46036" y="444838"/>
                      </a:cubicBezTo>
                      <a:cubicBezTo>
                        <a:pt x="57381" y="417270"/>
                        <a:pt x="60633" y="387108"/>
                        <a:pt x="56607" y="357605"/>
                      </a:cubicBezTo>
                      <a:cubicBezTo>
                        <a:pt x="45920" y="279548"/>
                        <a:pt x="27142" y="189334"/>
                        <a:pt x="10105" y="103069"/>
                      </a:cubicBezTo>
                      <a:cubicBezTo>
                        <a:pt x="60749" y="84290"/>
                        <a:pt x="126339" y="32756"/>
                        <a:pt x="135321" y="0"/>
                      </a:cubicBezTo>
                      <a:cubicBezTo>
                        <a:pt x="137451" y="6156"/>
                        <a:pt x="139426" y="12119"/>
                        <a:pt x="141168" y="17772"/>
                      </a:cubicBezTo>
                      <a:cubicBezTo>
                        <a:pt x="135941" y="26135"/>
                        <a:pt x="131604" y="35350"/>
                        <a:pt x="128159" y="45378"/>
                      </a:cubicBezTo>
                      <a:close/>
                    </a:path>
                  </a:pathLst>
                </a:custGeom>
                <a:solidFill>
                  <a:srgbClr val="FFFFFF"/>
                </a:solidFill>
                <a:ln w="3868"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0563ADB5-8843-7E9B-FA20-1A356A6B49BF}"/>
                    </a:ext>
                  </a:extLst>
                </p:cNvPr>
                <p:cNvSpPr/>
                <p:nvPr/>
              </p:nvSpPr>
              <p:spPr>
                <a:xfrm>
                  <a:off x="3889213" y="2199130"/>
                  <a:ext cx="232520" cy="826177"/>
                </a:xfrm>
                <a:custGeom>
                  <a:avLst/>
                  <a:gdLst>
                    <a:gd name="connsiteX0" fmla="*/ 60610 w 232520"/>
                    <a:gd name="connsiteY0" fmla="*/ 579385 h 826177"/>
                    <a:gd name="connsiteX1" fmla="*/ 61191 w 232520"/>
                    <a:gd name="connsiteY1" fmla="*/ 560645 h 826177"/>
                    <a:gd name="connsiteX2" fmla="*/ 232521 w 232520"/>
                    <a:gd name="connsiteY2" fmla="*/ 37906 h 826177"/>
                    <a:gd name="connsiteX3" fmla="*/ 167706 w 232520"/>
                    <a:gd name="connsiteY3" fmla="*/ 0 h 826177"/>
                    <a:gd name="connsiteX4" fmla="*/ 62856 w 232520"/>
                    <a:gd name="connsiteY4" fmla="*/ 826177 h 826177"/>
                    <a:gd name="connsiteX5" fmla="*/ 133633 w 232520"/>
                    <a:gd name="connsiteY5" fmla="*/ 793150 h 826177"/>
                    <a:gd name="connsiteX6" fmla="*/ 60571 w 232520"/>
                    <a:gd name="connsiteY6" fmla="*/ 579385 h 82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520" h="826177">
                      <a:moveTo>
                        <a:pt x="60610" y="579385"/>
                      </a:moveTo>
                      <a:cubicBezTo>
                        <a:pt x="60610" y="573345"/>
                        <a:pt x="60804" y="567072"/>
                        <a:pt x="61191" y="560645"/>
                      </a:cubicBezTo>
                      <a:cubicBezTo>
                        <a:pt x="66728" y="520726"/>
                        <a:pt x="176456" y="205789"/>
                        <a:pt x="232521" y="37906"/>
                      </a:cubicBezTo>
                      <a:cubicBezTo>
                        <a:pt x="211961" y="32291"/>
                        <a:pt x="188614" y="17888"/>
                        <a:pt x="167706" y="0"/>
                      </a:cubicBezTo>
                      <a:cubicBezTo>
                        <a:pt x="42451" y="258369"/>
                        <a:pt x="-76879" y="564246"/>
                        <a:pt x="62856" y="826177"/>
                      </a:cubicBezTo>
                      <a:cubicBezTo>
                        <a:pt x="87094" y="818627"/>
                        <a:pt x="110790" y="807747"/>
                        <a:pt x="133633" y="793150"/>
                      </a:cubicBezTo>
                      <a:cubicBezTo>
                        <a:pt x="100181" y="717804"/>
                        <a:pt x="60571" y="665843"/>
                        <a:pt x="60571" y="579385"/>
                      </a:cubicBezTo>
                      <a:close/>
                    </a:path>
                  </a:pathLst>
                </a:custGeom>
                <a:solidFill>
                  <a:srgbClr val="DAE0E5"/>
                </a:solidFill>
                <a:ln w="3868"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1C5C0C52-8506-3378-28D1-43F4FBC870B7}"/>
                    </a:ext>
                  </a:extLst>
                </p:cNvPr>
                <p:cNvSpPr/>
                <p:nvPr/>
              </p:nvSpPr>
              <p:spPr>
                <a:xfrm>
                  <a:off x="3984322" y="1183870"/>
                  <a:ext cx="68919" cy="88949"/>
                </a:xfrm>
                <a:custGeom>
                  <a:avLst/>
                  <a:gdLst>
                    <a:gd name="connsiteX0" fmla="*/ 68881 w 68919"/>
                    <a:gd name="connsiteY0" fmla="*/ 64370 h 88949"/>
                    <a:gd name="connsiteX1" fmla="*/ 59317 w 68919"/>
                    <a:gd name="connsiteY1" fmla="*/ 86324 h 88949"/>
                    <a:gd name="connsiteX2" fmla="*/ 58814 w 68919"/>
                    <a:gd name="connsiteY2" fmla="*/ 86634 h 88949"/>
                    <a:gd name="connsiteX3" fmla="*/ 34421 w 68919"/>
                    <a:gd name="connsiteY3" fmla="*/ 84233 h 88949"/>
                    <a:gd name="connsiteX4" fmla="*/ 2827 w 68919"/>
                    <a:gd name="connsiteY4" fmla="*/ 41952 h 88949"/>
                    <a:gd name="connsiteX5" fmla="*/ 0 w 68919"/>
                    <a:gd name="connsiteY5" fmla="*/ 24568 h 88949"/>
                    <a:gd name="connsiteX6" fmla="*/ 10880 w 68919"/>
                    <a:gd name="connsiteY6" fmla="*/ 1879 h 88949"/>
                    <a:gd name="connsiteX7" fmla="*/ 15797 w 68919"/>
                    <a:gd name="connsiteY7" fmla="*/ 291 h 88949"/>
                    <a:gd name="connsiteX8" fmla="*/ 29465 w 68919"/>
                    <a:gd name="connsiteY8" fmla="*/ 2266 h 88949"/>
                    <a:gd name="connsiteX9" fmla="*/ 34460 w 68919"/>
                    <a:gd name="connsiteY9" fmla="*/ 4705 h 88949"/>
                    <a:gd name="connsiteX10" fmla="*/ 68919 w 68919"/>
                    <a:gd name="connsiteY10" fmla="*/ 64332 h 8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919" h="88949">
                      <a:moveTo>
                        <a:pt x="68881" y="64370"/>
                      </a:moveTo>
                      <a:cubicBezTo>
                        <a:pt x="68881" y="75057"/>
                        <a:pt x="65241" y="82607"/>
                        <a:pt x="59317" y="86324"/>
                      </a:cubicBezTo>
                      <a:lnTo>
                        <a:pt x="58814" y="86634"/>
                      </a:lnTo>
                      <a:cubicBezTo>
                        <a:pt x="52580" y="90273"/>
                        <a:pt x="43946" y="89731"/>
                        <a:pt x="34421" y="84233"/>
                      </a:cubicBezTo>
                      <a:cubicBezTo>
                        <a:pt x="20289" y="76025"/>
                        <a:pt x="8092" y="59143"/>
                        <a:pt x="2827" y="41952"/>
                      </a:cubicBezTo>
                      <a:cubicBezTo>
                        <a:pt x="1007" y="36106"/>
                        <a:pt x="0" y="30143"/>
                        <a:pt x="0" y="24568"/>
                      </a:cubicBezTo>
                      <a:cubicBezTo>
                        <a:pt x="0" y="13146"/>
                        <a:pt x="4182" y="5247"/>
                        <a:pt x="10880" y="1879"/>
                      </a:cubicBezTo>
                      <a:lnTo>
                        <a:pt x="15797" y="291"/>
                      </a:lnTo>
                      <a:cubicBezTo>
                        <a:pt x="19824" y="-444"/>
                        <a:pt x="24470" y="214"/>
                        <a:pt x="29465" y="2266"/>
                      </a:cubicBezTo>
                      <a:cubicBezTo>
                        <a:pt x="31091" y="2885"/>
                        <a:pt x="32756" y="3737"/>
                        <a:pt x="34460" y="4705"/>
                      </a:cubicBezTo>
                      <a:cubicBezTo>
                        <a:pt x="53509" y="15662"/>
                        <a:pt x="68919" y="42378"/>
                        <a:pt x="68919" y="64332"/>
                      </a:cubicBezTo>
                      <a:close/>
                    </a:path>
                  </a:pathLst>
                </a:custGeom>
                <a:solidFill>
                  <a:srgbClr val="FFFFFF"/>
                </a:solidFill>
                <a:ln w="3868"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2AD6CBFC-5886-30B0-3E65-A0820C11E743}"/>
                    </a:ext>
                  </a:extLst>
                </p:cNvPr>
                <p:cNvSpPr/>
                <p:nvPr/>
              </p:nvSpPr>
              <p:spPr>
                <a:xfrm>
                  <a:off x="3680417" y="1343682"/>
                  <a:ext cx="361464" cy="206292"/>
                </a:xfrm>
                <a:custGeom>
                  <a:avLst/>
                  <a:gdLst>
                    <a:gd name="connsiteX0" fmla="*/ 24861 w 361464"/>
                    <a:gd name="connsiteY0" fmla="*/ 154836 h 206292"/>
                    <a:gd name="connsiteX1" fmla="*/ 27919 w 361464"/>
                    <a:gd name="connsiteY1" fmla="*/ 46191 h 206292"/>
                    <a:gd name="connsiteX2" fmla="*/ 107796 w 361464"/>
                    <a:gd name="connsiteY2" fmla="*/ 30433 h 206292"/>
                    <a:gd name="connsiteX3" fmla="*/ 110390 w 361464"/>
                    <a:gd name="connsiteY3" fmla="*/ 9912 h 206292"/>
                    <a:gd name="connsiteX4" fmla="*/ 107641 w 361464"/>
                    <a:gd name="connsiteY4" fmla="*/ 6505 h 206292"/>
                    <a:gd name="connsiteX5" fmla="*/ 142255 w 361464"/>
                    <a:gd name="connsiteY5" fmla="*/ 0 h 206292"/>
                    <a:gd name="connsiteX6" fmla="*/ 142255 w 361464"/>
                    <a:gd name="connsiteY6" fmla="*/ 86420 h 206292"/>
                    <a:gd name="connsiteX7" fmla="*/ 153484 w 361464"/>
                    <a:gd name="connsiteY7" fmla="*/ 102140 h 206292"/>
                    <a:gd name="connsiteX8" fmla="*/ 207922 w 361464"/>
                    <a:gd name="connsiteY8" fmla="*/ 102140 h 206292"/>
                    <a:gd name="connsiteX9" fmla="*/ 219189 w 361464"/>
                    <a:gd name="connsiteY9" fmla="*/ 86420 h 206292"/>
                    <a:gd name="connsiteX10" fmla="*/ 219189 w 361464"/>
                    <a:gd name="connsiteY10" fmla="*/ 0 h 206292"/>
                    <a:gd name="connsiteX11" fmla="*/ 308513 w 361464"/>
                    <a:gd name="connsiteY11" fmla="*/ 28187 h 206292"/>
                    <a:gd name="connsiteX12" fmla="*/ 344289 w 361464"/>
                    <a:gd name="connsiteY12" fmla="*/ 146434 h 206292"/>
                    <a:gd name="connsiteX13" fmla="*/ 344560 w 361464"/>
                    <a:gd name="connsiteY13" fmla="*/ 131256 h 206292"/>
                    <a:gd name="connsiteX14" fmla="*/ 313198 w 361464"/>
                    <a:gd name="connsiteY14" fmla="*/ 92886 h 206292"/>
                    <a:gd name="connsiteX15" fmla="*/ 280480 w 361464"/>
                    <a:gd name="connsiteY15" fmla="*/ 93234 h 206292"/>
                    <a:gd name="connsiteX16" fmla="*/ 190808 w 361464"/>
                    <a:gd name="connsiteY16" fmla="*/ 140200 h 206292"/>
                    <a:gd name="connsiteX17" fmla="*/ 189298 w 361464"/>
                    <a:gd name="connsiteY17" fmla="*/ 154487 h 206292"/>
                    <a:gd name="connsiteX18" fmla="*/ 191002 w 361464"/>
                    <a:gd name="connsiteY18" fmla="*/ 156965 h 206292"/>
                    <a:gd name="connsiteX19" fmla="*/ 201030 w 361464"/>
                    <a:gd name="connsiteY19" fmla="*/ 161534 h 206292"/>
                    <a:gd name="connsiteX20" fmla="*/ 215627 w 361464"/>
                    <a:gd name="connsiteY20" fmla="*/ 160101 h 206292"/>
                    <a:gd name="connsiteX21" fmla="*/ 231347 w 361464"/>
                    <a:gd name="connsiteY21" fmla="*/ 166761 h 206292"/>
                    <a:gd name="connsiteX22" fmla="*/ 255352 w 361464"/>
                    <a:gd name="connsiteY22" fmla="*/ 196961 h 206292"/>
                    <a:gd name="connsiteX23" fmla="*/ 209780 w 361464"/>
                    <a:gd name="connsiteY23" fmla="*/ 204937 h 206292"/>
                    <a:gd name="connsiteX24" fmla="*/ 180703 w 361464"/>
                    <a:gd name="connsiteY24" fmla="*/ 206293 h 206292"/>
                    <a:gd name="connsiteX25" fmla="*/ 52893 w 361464"/>
                    <a:gd name="connsiteY25" fmla="*/ 175744 h 206292"/>
                    <a:gd name="connsiteX26" fmla="*/ 24822 w 361464"/>
                    <a:gd name="connsiteY26" fmla="*/ 154836 h 20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464" h="206292">
                      <a:moveTo>
                        <a:pt x="24861" y="154836"/>
                      </a:moveTo>
                      <a:cubicBezTo>
                        <a:pt x="-9289" y="121344"/>
                        <a:pt x="-8244" y="79179"/>
                        <a:pt x="27919" y="46191"/>
                      </a:cubicBezTo>
                      <a:cubicBezTo>
                        <a:pt x="51073" y="51805"/>
                        <a:pt x="82125" y="49366"/>
                        <a:pt x="107796" y="30433"/>
                      </a:cubicBezTo>
                      <a:cubicBezTo>
                        <a:pt x="114300" y="25632"/>
                        <a:pt x="115346" y="16300"/>
                        <a:pt x="110390" y="9912"/>
                      </a:cubicBezTo>
                      <a:cubicBezTo>
                        <a:pt x="109499" y="8789"/>
                        <a:pt x="108609" y="7628"/>
                        <a:pt x="107641" y="6505"/>
                      </a:cubicBezTo>
                      <a:cubicBezTo>
                        <a:pt x="118830" y="3678"/>
                        <a:pt x="130446" y="1471"/>
                        <a:pt x="142255" y="0"/>
                      </a:cubicBezTo>
                      <a:lnTo>
                        <a:pt x="142255" y="86420"/>
                      </a:lnTo>
                      <a:cubicBezTo>
                        <a:pt x="142255" y="92150"/>
                        <a:pt x="145972" y="97842"/>
                        <a:pt x="153484" y="102140"/>
                      </a:cubicBezTo>
                      <a:cubicBezTo>
                        <a:pt x="168506" y="110813"/>
                        <a:pt x="192899" y="110813"/>
                        <a:pt x="207922" y="102140"/>
                      </a:cubicBezTo>
                      <a:cubicBezTo>
                        <a:pt x="215433" y="97842"/>
                        <a:pt x="219189" y="92150"/>
                        <a:pt x="219189" y="86420"/>
                      </a:cubicBezTo>
                      <a:lnTo>
                        <a:pt x="219189" y="0"/>
                      </a:lnTo>
                      <a:cubicBezTo>
                        <a:pt x="251945" y="4104"/>
                        <a:pt x="283075" y="13513"/>
                        <a:pt x="308513" y="28187"/>
                      </a:cubicBezTo>
                      <a:cubicBezTo>
                        <a:pt x="363919" y="60130"/>
                        <a:pt x="375844" y="107715"/>
                        <a:pt x="344289" y="146434"/>
                      </a:cubicBezTo>
                      <a:lnTo>
                        <a:pt x="344560" y="131256"/>
                      </a:lnTo>
                      <a:cubicBezTo>
                        <a:pt x="344869" y="112516"/>
                        <a:pt x="331705" y="95828"/>
                        <a:pt x="313198" y="92886"/>
                      </a:cubicBezTo>
                      <a:cubicBezTo>
                        <a:pt x="304641" y="91531"/>
                        <a:pt x="293916" y="91337"/>
                        <a:pt x="280480" y="93234"/>
                      </a:cubicBezTo>
                      <a:cubicBezTo>
                        <a:pt x="239632" y="99081"/>
                        <a:pt x="204979" y="127152"/>
                        <a:pt x="190808" y="140200"/>
                      </a:cubicBezTo>
                      <a:cubicBezTo>
                        <a:pt x="186781" y="143917"/>
                        <a:pt x="186162" y="149996"/>
                        <a:pt x="189298" y="154487"/>
                      </a:cubicBezTo>
                      <a:lnTo>
                        <a:pt x="191002" y="156965"/>
                      </a:lnTo>
                      <a:cubicBezTo>
                        <a:pt x="193286" y="160179"/>
                        <a:pt x="197081" y="161960"/>
                        <a:pt x="201030" y="161534"/>
                      </a:cubicBezTo>
                      <a:lnTo>
                        <a:pt x="215627" y="160101"/>
                      </a:lnTo>
                      <a:cubicBezTo>
                        <a:pt x="221667" y="159521"/>
                        <a:pt x="227630" y="161999"/>
                        <a:pt x="231347" y="166761"/>
                      </a:cubicBezTo>
                      <a:lnTo>
                        <a:pt x="255352" y="196961"/>
                      </a:lnTo>
                      <a:cubicBezTo>
                        <a:pt x="240717" y="200833"/>
                        <a:pt x="225345" y="203466"/>
                        <a:pt x="209780" y="204937"/>
                      </a:cubicBezTo>
                      <a:cubicBezTo>
                        <a:pt x="200139" y="205867"/>
                        <a:pt x="190421" y="206293"/>
                        <a:pt x="180703" y="206293"/>
                      </a:cubicBezTo>
                      <a:cubicBezTo>
                        <a:pt x="134434" y="206293"/>
                        <a:pt x="88204" y="196110"/>
                        <a:pt x="52893" y="175744"/>
                      </a:cubicBezTo>
                      <a:cubicBezTo>
                        <a:pt x="41781" y="169316"/>
                        <a:pt x="32410" y="162270"/>
                        <a:pt x="24822" y="154836"/>
                      </a:cubicBezTo>
                      <a:close/>
                    </a:path>
                  </a:pathLst>
                </a:custGeom>
                <a:solidFill>
                  <a:schemeClr val="bg1"/>
                </a:solidFill>
                <a:ln w="3868"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044DC044-642D-2AAE-93F4-ED400DE06063}"/>
                    </a:ext>
                  </a:extLst>
                </p:cNvPr>
                <p:cNvSpPr/>
                <p:nvPr/>
              </p:nvSpPr>
              <p:spPr>
                <a:xfrm>
                  <a:off x="4000080" y="1177966"/>
                  <a:ext cx="19204" cy="8169"/>
                </a:xfrm>
                <a:custGeom>
                  <a:avLst/>
                  <a:gdLst>
                    <a:gd name="connsiteX0" fmla="*/ 19205 w 19204"/>
                    <a:gd name="connsiteY0" fmla="*/ 0 h 8169"/>
                    <a:gd name="connsiteX1" fmla="*/ 13707 w 19204"/>
                    <a:gd name="connsiteY1" fmla="*/ 8170 h 8169"/>
                    <a:gd name="connsiteX2" fmla="*/ 13668 w 19204"/>
                    <a:gd name="connsiteY2" fmla="*/ 8170 h 8169"/>
                    <a:gd name="connsiteX3" fmla="*/ 0 w 19204"/>
                    <a:gd name="connsiteY3" fmla="*/ 6234 h 8169"/>
                    <a:gd name="connsiteX4" fmla="*/ 19205 w 19204"/>
                    <a:gd name="connsiteY4" fmla="*/ 0 h 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4" h="8169">
                      <a:moveTo>
                        <a:pt x="19205" y="0"/>
                      </a:moveTo>
                      <a:lnTo>
                        <a:pt x="13707" y="8170"/>
                      </a:lnTo>
                      <a:lnTo>
                        <a:pt x="13668" y="8170"/>
                      </a:lnTo>
                      <a:cubicBezTo>
                        <a:pt x="8673" y="6156"/>
                        <a:pt x="4027" y="5498"/>
                        <a:pt x="0" y="6234"/>
                      </a:cubicBezTo>
                      <a:lnTo>
                        <a:pt x="19205" y="0"/>
                      </a:lnTo>
                      <a:close/>
                    </a:path>
                  </a:pathLst>
                </a:custGeom>
                <a:solidFill>
                  <a:srgbClr val="FFFFFF"/>
                </a:solidFill>
                <a:ln w="3868"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017B8D86-0428-106E-4700-9AFA527E3E48}"/>
                    </a:ext>
                  </a:extLst>
                </p:cNvPr>
                <p:cNvSpPr/>
                <p:nvPr/>
              </p:nvSpPr>
              <p:spPr>
                <a:xfrm>
                  <a:off x="3995163" y="1184200"/>
                  <a:ext cx="4917" cy="1587"/>
                </a:xfrm>
                <a:custGeom>
                  <a:avLst/>
                  <a:gdLst>
                    <a:gd name="connsiteX0" fmla="*/ 4917 w 4917"/>
                    <a:gd name="connsiteY0" fmla="*/ 0 h 1587"/>
                    <a:gd name="connsiteX1" fmla="*/ 0 w 4917"/>
                    <a:gd name="connsiteY1" fmla="*/ 1587 h 1587"/>
                    <a:gd name="connsiteX2" fmla="*/ 4917 w 4917"/>
                    <a:gd name="connsiteY2" fmla="*/ 0 h 1587"/>
                  </a:gdLst>
                  <a:ahLst/>
                  <a:cxnLst>
                    <a:cxn ang="0">
                      <a:pos x="connsiteX0" y="connsiteY0"/>
                    </a:cxn>
                    <a:cxn ang="0">
                      <a:pos x="connsiteX1" y="connsiteY1"/>
                    </a:cxn>
                    <a:cxn ang="0">
                      <a:pos x="connsiteX2" y="connsiteY2"/>
                    </a:cxn>
                  </a:cxnLst>
                  <a:rect l="l" t="t" r="r" b="b"/>
                  <a:pathLst>
                    <a:path w="4917" h="1587">
                      <a:moveTo>
                        <a:pt x="4917" y="0"/>
                      </a:moveTo>
                      <a:lnTo>
                        <a:pt x="0" y="1587"/>
                      </a:lnTo>
                      <a:cubicBezTo>
                        <a:pt x="1510" y="813"/>
                        <a:pt x="3136" y="271"/>
                        <a:pt x="4917" y="0"/>
                      </a:cubicBezTo>
                      <a:close/>
                    </a:path>
                  </a:pathLst>
                </a:custGeom>
                <a:solidFill>
                  <a:srgbClr val="FFFFFF"/>
                </a:solidFill>
                <a:ln w="3868"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DC230039-9281-5F97-19C7-98493E6AB1CB}"/>
                    </a:ext>
                  </a:extLst>
                </p:cNvPr>
                <p:cNvSpPr/>
                <p:nvPr/>
              </p:nvSpPr>
              <p:spPr>
                <a:xfrm>
                  <a:off x="3683014" y="1841409"/>
                  <a:ext cx="320783" cy="376531"/>
                </a:xfrm>
                <a:custGeom>
                  <a:avLst/>
                  <a:gdLst>
                    <a:gd name="connsiteX0" fmla="*/ 320783 w 320783"/>
                    <a:gd name="connsiteY0" fmla="*/ 260537 h 376531"/>
                    <a:gd name="connsiteX1" fmla="*/ 314472 w 320783"/>
                    <a:gd name="connsiteY1" fmla="*/ 275328 h 376531"/>
                    <a:gd name="connsiteX2" fmla="*/ 285123 w 320783"/>
                    <a:gd name="connsiteY2" fmla="*/ 340801 h 376531"/>
                    <a:gd name="connsiteX3" fmla="*/ 226775 w 320783"/>
                    <a:gd name="connsiteY3" fmla="*/ 376499 h 376531"/>
                    <a:gd name="connsiteX4" fmla="*/ 203466 w 320783"/>
                    <a:gd name="connsiteY4" fmla="*/ 370924 h 376531"/>
                    <a:gd name="connsiteX5" fmla="*/ 202769 w 320783"/>
                    <a:gd name="connsiteY5" fmla="*/ 370614 h 376531"/>
                    <a:gd name="connsiteX6" fmla="*/ 187398 w 320783"/>
                    <a:gd name="connsiteY6" fmla="*/ 351526 h 376531"/>
                    <a:gd name="connsiteX7" fmla="*/ 177757 w 320783"/>
                    <a:gd name="connsiteY7" fmla="*/ 299721 h 376531"/>
                    <a:gd name="connsiteX8" fmla="*/ 188637 w 320783"/>
                    <a:gd name="connsiteY8" fmla="*/ 255968 h 376531"/>
                    <a:gd name="connsiteX9" fmla="*/ 206099 w 320783"/>
                    <a:gd name="connsiteY9" fmla="*/ 227975 h 376531"/>
                    <a:gd name="connsiteX10" fmla="*/ 205673 w 320783"/>
                    <a:gd name="connsiteY10" fmla="*/ 218721 h 376531"/>
                    <a:gd name="connsiteX11" fmla="*/ 197581 w 320783"/>
                    <a:gd name="connsiteY11" fmla="*/ 214230 h 376531"/>
                    <a:gd name="connsiteX12" fmla="*/ 197348 w 320783"/>
                    <a:gd name="connsiteY12" fmla="*/ 214230 h 376531"/>
                    <a:gd name="connsiteX13" fmla="*/ 19282 w 320783"/>
                    <a:gd name="connsiteY13" fmla="*/ 80225 h 376531"/>
                    <a:gd name="connsiteX14" fmla="*/ 0 w 320783"/>
                    <a:gd name="connsiteY14" fmla="*/ 82354 h 376531"/>
                    <a:gd name="connsiteX15" fmla="*/ 13009 w 320783"/>
                    <a:gd name="connsiteY15" fmla="*/ 54748 h 376531"/>
                    <a:gd name="connsiteX16" fmla="*/ 125913 w 320783"/>
                    <a:gd name="connsiteY16" fmla="*/ 0 h 376531"/>
                    <a:gd name="connsiteX17" fmla="*/ 261350 w 320783"/>
                    <a:gd name="connsiteY17" fmla="*/ 147402 h 376531"/>
                    <a:gd name="connsiteX18" fmla="*/ 245940 w 320783"/>
                    <a:gd name="connsiteY18" fmla="*/ 208074 h 376531"/>
                    <a:gd name="connsiteX19" fmla="*/ 320783 w 320783"/>
                    <a:gd name="connsiteY19" fmla="*/ 260576 h 37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0783" h="376531">
                      <a:moveTo>
                        <a:pt x="320783" y="260537"/>
                      </a:moveTo>
                      <a:cubicBezTo>
                        <a:pt x="318770" y="265455"/>
                        <a:pt x="316640" y="270372"/>
                        <a:pt x="314472" y="275328"/>
                      </a:cubicBezTo>
                      <a:cubicBezTo>
                        <a:pt x="304947" y="297475"/>
                        <a:pt x="294958" y="319622"/>
                        <a:pt x="285123" y="340801"/>
                      </a:cubicBezTo>
                      <a:cubicBezTo>
                        <a:pt x="274399" y="363838"/>
                        <a:pt x="250819" y="377274"/>
                        <a:pt x="226775" y="376499"/>
                      </a:cubicBezTo>
                      <a:cubicBezTo>
                        <a:pt x="218915" y="376228"/>
                        <a:pt x="211016" y="374370"/>
                        <a:pt x="203466" y="370924"/>
                      </a:cubicBezTo>
                      <a:cubicBezTo>
                        <a:pt x="203234" y="370808"/>
                        <a:pt x="203001" y="370730"/>
                        <a:pt x="202769" y="370614"/>
                      </a:cubicBezTo>
                      <a:cubicBezTo>
                        <a:pt x="194909" y="366975"/>
                        <a:pt x="189179" y="359967"/>
                        <a:pt x="187398" y="351526"/>
                      </a:cubicBezTo>
                      <a:cubicBezTo>
                        <a:pt x="183681" y="334451"/>
                        <a:pt x="180893" y="316989"/>
                        <a:pt x="177757" y="299721"/>
                      </a:cubicBezTo>
                      <a:cubicBezTo>
                        <a:pt x="174969" y="284272"/>
                        <a:pt x="178996" y="268397"/>
                        <a:pt x="188637" y="255968"/>
                      </a:cubicBezTo>
                      <a:cubicBezTo>
                        <a:pt x="197271" y="244817"/>
                        <a:pt x="202808" y="234557"/>
                        <a:pt x="206099" y="227975"/>
                      </a:cubicBezTo>
                      <a:cubicBezTo>
                        <a:pt x="207570" y="225032"/>
                        <a:pt x="207415" y="221509"/>
                        <a:pt x="205673" y="218721"/>
                      </a:cubicBezTo>
                      <a:cubicBezTo>
                        <a:pt x="203931" y="215895"/>
                        <a:pt x="200833" y="214230"/>
                        <a:pt x="197581" y="214230"/>
                      </a:cubicBezTo>
                      <a:lnTo>
                        <a:pt x="197348" y="214230"/>
                      </a:lnTo>
                      <a:cubicBezTo>
                        <a:pt x="74417" y="213649"/>
                        <a:pt x="126377" y="80225"/>
                        <a:pt x="19282" y="80225"/>
                      </a:cubicBezTo>
                      <a:cubicBezTo>
                        <a:pt x="13048" y="80225"/>
                        <a:pt x="6582" y="80961"/>
                        <a:pt x="0" y="82354"/>
                      </a:cubicBezTo>
                      <a:cubicBezTo>
                        <a:pt x="3485" y="72326"/>
                        <a:pt x="7821" y="63111"/>
                        <a:pt x="13009" y="54748"/>
                      </a:cubicBezTo>
                      <a:cubicBezTo>
                        <a:pt x="34614" y="19979"/>
                        <a:pt x="71087" y="0"/>
                        <a:pt x="125913" y="0"/>
                      </a:cubicBezTo>
                      <a:cubicBezTo>
                        <a:pt x="221277" y="0"/>
                        <a:pt x="261350" y="64273"/>
                        <a:pt x="261350" y="147402"/>
                      </a:cubicBezTo>
                      <a:cubicBezTo>
                        <a:pt x="261350" y="169703"/>
                        <a:pt x="255659" y="189179"/>
                        <a:pt x="245940" y="208074"/>
                      </a:cubicBezTo>
                      <a:cubicBezTo>
                        <a:pt x="283846" y="220735"/>
                        <a:pt x="306961" y="239784"/>
                        <a:pt x="320783" y="260576"/>
                      </a:cubicBezTo>
                      <a:close/>
                    </a:path>
                  </a:pathLst>
                </a:custGeom>
                <a:solidFill>
                  <a:srgbClr val="3A3A3A"/>
                </a:solidFill>
                <a:ln w="3868"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48617E42-CE85-3165-B1A8-CE27F427C033}"/>
                    </a:ext>
                  </a:extLst>
                </p:cNvPr>
                <p:cNvSpPr/>
                <p:nvPr/>
              </p:nvSpPr>
              <p:spPr>
                <a:xfrm>
                  <a:off x="3735439" y="1024292"/>
                  <a:ext cx="251477" cy="57613"/>
                </a:xfrm>
                <a:custGeom>
                  <a:avLst/>
                  <a:gdLst>
                    <a:gd name="connsiteX0" fmla="*/ 232079 w 251477"/>
                    <a:gd name="connsiteY0" fmla="*/ 25438 h 57613"/>
                    <a:gd name="connsiteX1" fmla="*/ 251477 w 251477"/>
                    <a:gd name="connsiteY1" fmla="*/ 39183 h 57613"/>
                    <a:gd name="connsiteX2" fmla="*/ 125758 w 251477"/>
                    <a:gd name="connsiteY2" fmla="*/ 57613 h 57613"/>
                    <a:gd name="connsiteX3" fmla="*/ 0 w 251477"/>
                    <a:gd name="connsiteY3" fmla="*/ 39183 h 57613"/>
                    <a:gd name="connsiteX4" fmla="*/ 19398 w 251477"/>
                    <a:gd name="connsiteY4" fmla="*/ 25438 h 57613"/>
                    <a:gd name="connsiteX5" fmla="*/ 125758 w 251477"/>
                    <a:gd name="connsiteY5" fmla="*/ 0 h 57613"/>
                    <a:gd name="connsiteX6" fmla="*/ 232079 w 251477"/>
                    <a:gd name="connsiteY6" fmla="*/ 25438 h 5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77" h="57613">
                      <a:moveTo>
                        <a:pt x="232079" y="25438"/>
                      </a:moveTo>
                      <a:cubicBezTo>
                        <a:pt x="239436" y="29697"/>
                        <a:pt x="245940" y="34305"/>
                        <a:pt x="251477" y="39183"/>
                      </a:cubicBezTo>
                      <a:cubicBezTo>
                        <a:pt x="212410" y="51496"/>
                        <a:pt x="169084" y="57613"/>
                        <a:pt x="125758" y="57613"/>
                      </a:cubicBezTo>
                      <a:cubicBezTo>
                        <a:pt x="82432" y="57613"/>
                        <a:pt x="39067" y="51496"/>
                        <a:pt x="0" y="39183"/>
                      </a:cubicBezTo>
                      <a:cubicBezTo>
                        <a:pt x="5537" y="34305"/>
                        <a:pt x="12041" y="29697"/>
                        <a:pt x="19398" y="25438"/>
                      </a:cubicBezTo>
                      <a:cubicBezTo>
                        <a:pt x="48747" y="8479"/>
                        <a:pt x="87272" y="0"/>
                        <a:pt x="125758" y="0"/>
                      </a:cubicBezTo>
                      <a:cubicBezTo>
                        <a:pt x="164244" y="0"/>
                        <a:pt x="202730" y="8479"/>
                        <a:pt x="232079" y="25438"/>
                      </a:cubicBezTo>
                      <a:close/>
                    </a:path>
                  </a:pathLst>
                </a:custGeom>
                <a:solidFill>
                  <a:srgbClr val="3A3A3A"/>
                </a:solidFill>
                <a:ln w="3868"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CD72049A-8090-0D17-F285-A0C5221EF2AF}"/>
                    </a:ext>
                  </a:extLst>
                </p:cNvPr>
                <p:cNvSpPr/>
                <p:nvPr/>
              </p:nvSpPr>
              <p:spPr>
                <a:xfrm>
                  <a:off x="3822672" y="1305854"/>
                  <a:ext cx="76934" cy="146433"/>
                </a:xfrm>
                <a:custGeom>
                  <a:avLst/>
                  <a:gdLst>
                    <a:gd name="connsiteX0" fmla="*/ 76934 w 76934"/>
                    <a:gd name="connsiteY0" fmla="*/ 37789 h 146433"/>
                    <a:gd name="connsiteX1" fmla="*/ 76934 w 76934"/>
                    <a:gd name="connsiteY1" fmla="*/ 124209 h 146433"/>
                    <a:gd name="connsiteX2" fmla="*/ 65667 w 76934"/>
                    <a:gd name="connsiteY2" fmla="*/ 139929 h 146433"/>
                    <a:gd name="connsiteX3" fmla="*/ 11228 w 76934"/>
                    <a:gd name="connsiteY3" fmla="*/ 139929 h 146433"/>
                    <a:gd name="connsiteX4" fmla="*/ 0 w 76934"/>
                    <a:gd name="connsiteY4" fmla="*/ 124209 h 146433"/>
                    <a:gd name="connsiteX5" fmla="*/ 0 w 76934"/>
                    <a:gd name="connsiteY5" fmla="*/ 0 h 146433"/>
                    <a:gd name="connsiteX6" fmla="*/ 38486 w 76934"/>
                    <a:gd name="connsiteY6" fmla="*/ 4336 h 146433"/>
                    <a:gd name="connsiteX7" fmla="*/ 76934 w 76934"/>
                    <a:gd name="connsiteY7" fmla="*/ 0 h 146433"/>
                    <a:gd name="connsiteX8" fmla="*/ 76934 w 76934"/>
                    <a:gd name="connsiteY8" fmla="*/ 37789 h 14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34" h="146433">
                      <a:moveTo>
                        <a:pt x="76934" y="37789"/>
                      </a:moveTo>
                      <a:lnTo>
                        <a:pt x="76934" y="124209"/>
                      </a:lnTo>
                      <a:cubicBezTo>
                        <a:pt x="76934" y="129940"/>
                        <a:pt x="73178" y="135631"/>
                        <a:pt x="65667" y="139929"/>
                      </a:cubicBezTo>
                      <a:cubicBezTo>
                        <a:pt x="50644" y="148602"/>
                        <a:pt x="26251" y="148602"/>
                        <a:pt x="11228" y="139929"/>
                      </a:cubicBezTo>
                      <a:cubicBezTo>
                        <a:pt x="3717" y="135631"/>
                        <a:pt x="0" y="129940"/>
                        <a:pt x="0" y="124209"/>
                      </a:cubicBezTo>
                      <a:lnTo>
                        <a:pt x="0" y="0"/>
                      </a:lnTo>
                      <a:cubicBezTo>
                        <a:pt x="12313" y="2904"/>
                        <a:pt x="25361" y="4336"/>
                        <a:pt x="38486" y="4336"/>
                      </a:cubicBezTo>
                      <a:cubicBezTo>
                        <a:pt x="51612" y="4336"/>
                        <a:pt x="64621" y="2904"/>
                        <a:pt x="76934" y="0"/>
                      </a:cubicBezTo>
                      <a:lnTo>
                        <a:pt x="76934" y="37789"/>
                      </a:lnTo>
                      <a:close/>
                    </a:path>
                  </a:pathLst>
                </a:custGeom>
                <a:solidFill>
                  <a:schemeClr val="bg1"/>
                </a:solidFill>
                <a:ln w="3868"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A1BD1667-7282-9510-6822-FB6550EC6050}"/>
                    </a:ext>
                  </a:extLst>
                </p:cNvPr>
                <p:cNvSpPr/>
                <p:nvPr/>
              </p:nvSpPr>
              <p:spPr>
                <a:xfrm>
                  <a:off x="3670694" y="1921557"/>
                  <a:ext cx="239094" cy="430047"/>
                </a:xfrm>
                <a:custGeom>
                  <a:avLst/>
                  <a:gdLst>
                    <a:gd name="connsiteX0" fmla="*/ 79380 w 239094"/>
                    <a:gd name="connsiteY0" fmla="*/ 258176 h 430047"/>
                    <a:gd name="connsiteX1" fmla="*/ 78258 w 239094"/>
                    <a:gd name="connsiteY1" fmla="*/ 251632 h 430047"/>
                    <a:gd name="connsiteX2" fmla="*/ 62460 w 239094"/>
                    <a:gd name="connsiteY2" fmla="*/ 253258 h 430047"/>
                    <a:gd name="connsiteX3" fmla="*/ 433 w 239094"/>
                    <a:gd name="connsiteY3" fmla="*/ 82896 h 430047"/>
                    <a:gd name="connsiteX4" fmla="*/ 12320 w 239094"/>
                    <a:gd name="connsiteY4" fmla="*/ 2130 h 430047"/>
                    <a:gd name="connsiteX5" fmla="*/ 31602 w 239094"/>
                    <a:gd name="connsiteY5" fmla="*/ 0 h 430047"/>
                    <a:gd name="connsiteX6" fmla="*/ 209668 w 239094"/>
                    <a:gd name="connsiteY6" fmla="*/ 134005 h 430047"/>
                    <a:gd name="connsiteX7" fmla="*/ 209901 w 239094"/>
                    <a:gd name="connsiteY7" fmla="*/ 134005 h 430047"/>
                    <a:gd name="connsiteX8" fmla="*/ 217993 w 239094"/>
                    <a:gd name="connsiteY8" fmla="*/ 138496 h 430047"/>
                    <a:gd name="connsiteX9" fmla="*/ 218419 w 239094"/>
                    <a:gd name="connsiteY9" fmla="*/ 147750 h 430047"/>
                    <a:gd name="connsiteX10" fmla="*/ 200957 w 239094"/>
                    <a:gd name="connsiteY10" fmla="*/ 175744 h 430047"/>
                    <a:gd name="connsiteX11" fmla="*/ 190077 w 239094"/>
                    <a:gd name="connsiteY11" fmla="*/ 219496 h 430047"/>
                    <a:gd name="connsiteX12" fmla="*/ 199718 w 239094"/>
                    <a:gd name="connsiteY12" fmla="*/ 271301 h 430047"/>
                    <a:gd name="connsiteX13" fmla="*/ 215089 w 239094"/>
                    <a:gd name="connsiteY13" fmla="*/ 290389 h 430047"/>
                    <a:gd name="connsiteX14" fmla="*/ 215786 w 239094"/>
                    <a:gd name="connsiteY14" fmla="*/ 290699 h 430047"/>
                    <a:gd name="connsiteX15" fmla="*/ 239094 w 239094"/>
                    <a:gd name="connsiteY15" fmla="*/ 296275 h 430047"/>
                    <a:gd name="connsiteX16" fmla="*/ 104470 w 239094"/>
                    <a:gd name="connsiteY16" fmla="*/ 430047 h 430047"/>
                    <a:gd name="connsiteX17" fmla="*/ 41552 w 239094"/>
                    <a:gd name="connsiteY17" fmla="*/ 352726 h 430047"/>
                    <a:gd name="connsiteX18" fmla="*/ 79342 w 239094"/>
                    <a:gd name="connsiteY18" fmla="*/ 258098 h 43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9094" h="430047">
                      <a:moveTo>
                        <a:pt x="79380" y="258176"/>
                      </a:moveTo>
                      <a:cubicBezTo>
                        <a:pt x="79032" y="255969"/>
                        <a:pt x="78645" y="253839"/>
                        <a:pt x="78258" y="251632"/>
                      </a:cubicBezTo>
                      <a:cubicBezTo>
                        <a:pt x="72953" y="252677"/>
                        <a:pt x="67687" y="253258"/>
                        <a:pt x="62460" y="253258"/>
                      </a:cubicBezTo>
                      <a:cubicBezTo>
                        <a:pt x="-9208" y="253258"/>
                        <a:pt x="433" y="168116"/>
                        <a:pt x="433" y="82896"/>
                      </a:cubicBezTo>
                      <a:cubicBezTo>
                        <a:pt x="433" y="52425"/>
                        <a:pt x="4189" y="25206"/>
                        <a:pt x="12320" y="2130"/>
                      </a:cubicBezTo>
                      <a:cubicBezTo>
                        <a:pt x="18902" y="736"/>
                        <a:pt x="25368" y="0"/>
                        <a:pt x="31602" y="0"/>
                      </a:cubicBezTo>
                      <a:cubicBezTo>
                        <a:pt x="138736" y="0"/>
                        <a:pt x="86737" y="133424"/>
                        <a:pt x="209668" y="134005"/>
                      </a:cubicBezTo>
                      <a:lnTo>
                        <a:pt x="209901" y="134005"/>
                      </a:lnTo>
                      <a:cubicBezTo>
                        <a:pt x="213153" y="134005"/>
                        <a:pt x="216251" y="135670"/>
                        <a:pt x="217993" y="138496"/>
                      </a:cubicBezTo>
                      <a:cubicBezTo>
                        <a:pt x="219735" y="141284"/>
                        <a:pt x="219890" y="144808"/>
                        <a:pt x="218419" y="147750"/>
                      </a:cubicBezTo>
                      <a:cubicBezTo>
                        <a:pt x="215166" y="154371"/>
                        <a:pt x="209630" y="164593"/>
                        <a:pt x="200957" y="175744"/>
                      </a:cubicBezTo>
                      <a:cubicBezTo>
                        <a:pt x="191316" y="188172"/>
                        <a:pt x="187289" y="204047"/>
                        <a:pt x="190077" y="219496"/>
                      </a:cubicBezTo>
                      <a:cubicBezTo>
                        <a:pt x="193213" y="236764"/>
                        <a:pt x="196001" y="254188"/>
                        <a:pt x="199718" y="271301"/>
                      </a:cubicBezTo>
                      <a:cubicBezTo>
                        <a:pt x="201499" y="279742"/>
                        <a:pt x="207229" y="286750"/>
                        <a:pt x="215089" y="290389"/>
                      </a:cubicBezTo>
                      <a:cubicBezTo>
                        <a:pt x="215283" y="290505"/>
                        <a:pt x="215515" y="290583"/>
                        <a:pt x="215786" y="290699"/>
                      </a:cubicBezTo>
                      <a:cubicBezTo>
                        <a:pt x="223297" y="294184"/>
                        <a:pt x="231235" y="296004"/>
                        <a:pt x="239094" y="296275"/>
                      </a:cubicBezTo>
                      <a:cubicBezTo>
                        <a:pt x="178151" y="356327"/>
                        <a:pt x="155966" y="430047"/>
                        <a:pt x="104470" y="430047"/>
                      </a:cubicBezTo>
                      <a:cubicBezTo>
                        <a:pt x="59905" y="430047"/>
                        <a:pt x="41552" y="392955"/>
                        <a:pt x="41552" y="352726"/>
                      </a:cubicBezTo>
                      <a:cubicBezTo>
                        <a:pt x="41552" y="322797"/>
                        <a:pt x="57853" y="289073"/>
                        <a:pt x="79342" y="258098"/>
                      </a:cubicBezTo>
                      <a:close/>
                    </a:path>
                  </a:pathLst>
                </a:custGeom>
                <a:solidFill>
                  <a:srgbClr val="DAE0E5"/>
                </a:solidFill>
                <a:ln w="3868"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3107B463-70ED-3308-3BFA-1731703FCF39}"/>
                    </a:ext>
                  </a:extLst>
                </p:cNvPr>
                <p:cNvSpPr/>
                <p:nvPr/>
              </p:nvSpPr>
              <p:spPr>
                <a:xfrm>
                  <a:off x="3439513" y="3634389"/>
                  <a:ext cx="440268" cy="1027242"/>
                </a:xfrm>
                <a:custGeom>
                  <a:avLst/>
                  <a:gdLst>
                    <a:gd name="connsiteX0" fmla="*/ 440269 w 440268"/>
                    <a:gd name="connsiteY0" fmla="*/ 0 h 1027242"/>
                    <a:gd name="connsiteX1" fmla="*/ 387070 w 440268"/>
                    <a:gd name="connsiteY1" fmla="*/ 108683 h 1027242"/>
                    <a:gd name="connsiteX2" fmla="*/ 347770 w 440268"/>
                    <a:gd name="connsiteY2" fmla="*/ 275947 h 1027242"/>
                    <a:gd name="connsiteX3" fmla="*/ 322177 w 440268"/>
                    <a:gd name="connsiteY3" fmla="*/ 429660 h 1027242"/>
                    <a:gd name="connsiteX4" fmla="*/ 173382 w 440268"/>
                    <a:gd name="connsiteY4" fmla="*/ 933853 h 1027242"/>
                    <a:gd name="connsiteX5" fmla="*/ 62221 w 440268"/>
                    <a:gd name="connsiteY5" fmla="*/ 1027243 h 1027242"/>
                    <a:gd name="connsiteX6" fmla="*/ 0 w 440268"/>
                    <a:gd name="connsiteY6" fmla="*/ 979812 h 1027242"/>
                    <a:gd name="connsiteX7" fmla="*/ 64079 w 440268"/>
                    <a:gd name="connsiteY7" fmla="*/ 798919 h 1027242"/>
                    <a:gd name="connsiteX8" fmla="*/ 173343 w 440268"/>
                    <a:gd name="connsiteY8" fmla="*/ 64583 h 1027242"/>
                    <a:gd name="connsiteX9" fmla="*/ 184842 w 440268"/>
                    <a:gd name="connsiteY9" fmla="*/ 1006 h 1027242"/>
                    <a:gd name="connsiteX10" fmla="*/ 440192 w 440268"/>
                    <a:gd name="connsiteY10" fmla="*/ 39 h 102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268" h="1027242">
                      <a:moveTo>
                        <a:pt x="440269" y="0"/>
                      </a:moveTo>
                      <a:cubicBezTo>
                        <a:pt x="420522" y="35311"/>
                        <a:pt x="402170" y="71320"/>
                        <a:pt x="387070" y="108683"/>
                      </a:cubicBezTo>
                      <a:cubicBezTo>
                        <a:pt x="365929" y="161108"/>
                        <a:pt x="351178" y="216243"/>
                        <a:pt x="347770" y="275947"/>
                      </a:cubicBezTo>
                      <a:cubicBezTo>
                        <a:pt x="344982" y="299953"/>
                        <a:pt x="350945" y="337316"/>
                        <a:pt x="322177" y="429660"/>
                      </a:cubicBezTo>
                      <a:cubicBezTo>
                        <a:pt x="265184" y="612489"/>
                        <a:pt x="189450" y="696779"/>
                        <a:pt x="173382" y="933853"/>
                      </a:cubicBezTo>
                      <a:cubicBezTo>
                        <a:pt x="144691" y="964247"/>
                        <a:pt x="81309" y="1027243"/>
                        <a:pt x="62221" y="1027243"/>
                      </a:cubicBezTo>
                      <a:cubicBezTo>
                        <a:pt x="35466" y="1027243"/>
                        <a:pt x="46230" y="1001804"/>
                        <a:pt x="0" y="979812"/>
                      </a:cubicBezTo>
                      <a:cubicBezTo>
                        <a:pt x="22379" y="934047"/>
                        <a:pt x="43558" y="876008"/>
                        <a:pt x="64079" y="798919"/>
                      </a:cubicBezTo>
                      <a:cubicBezTo>
                        <a:pt x="153519" y="462377"/>
                        <a:pt x="149647" y="214230"/>
                        <a:pt x="173343" y="64583"/>
                      </a:cubicBezTo>
                      <a:cubicBezTo>
                        <a:pt x="176557" y="44178"/>
                        <a:pt x="180506" y="22883"/>
                        <a:pt x="184842" y="1006"/>
                      </a:cubicBezTo>
                      <a:cubicBezTo>
                        <a:pt x="275057" y="46733"/>
                        <a:pt x="379481" y="36744"/>
                        <a:pt x="440192" y="39"/>
                      </a:cubicBezTo>
                      <a:close/>
                    </a:path>
                  </a:pathLst>
                </a:custGeom>
                <a:solidFill>
                  <a:srgbClr val="DAE0E5"/>
                </a:solidFill>
                <a:ln w="3868"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AF74D275-57F0-4E30-A1D8-33DE37FAD460}"/>
                    </a:ext>
                  </a:extLst>
                </p:cNvPr>
                <p:cNvSpPr/>
                <p:nvPr/>
              </p:nvSpPr>
              <p:spPr>
                <a:xfrm>
                  <a:off x="3528701" y="1314724"/>
                  <a:ext cx="265231" cy="666691"/>
                </a:xfrm>
                <a:custGeom>
                  <a:avLst/>
                  <a:gdLst>
                    <a:gd name="connsiteX0" fmla="*/ 262106 w 265231"/>
                    <a:gd name="connsiteY0" fmla="*/ 38870 h 666691"/>
                    <a:gd name="connsiteX1" fmla="*/ 259512 w 265231"/>
                    <a:gd name="connsiteY1" fmla="*/ 59391 h 666691"/>
                    <a:gd name="connsiteX2" fmla="*/ 179635 w 265231"/>
                    <a:gd name="connsiteY2" fmla="*/ 75149 h 666691"/>
                    <a:gd name="connsiteX3" fmla="*/ 176577 w 265231"/>
                    <a:gd name="connsiteY3" fmla="*/ 183793 h 666691"/>
                    <a:gd name="connsiteX4" fmla="*/ 119196 w 265231"/>
                    <a:gd name="connsiteY4" fmla="*/ 384472 h 666691"/>
                    <a:gd name="connsiteX5" fmla="*/ 161438 w 265231"/>
                    <a:gd name="connsiteY5" fmla="*/ 563623 h 666691"/>
                    <a:gd name="connsiteX6" fmla="*/ 36222 w 265231"/>
                    <a:gd name="connsiteY6" fmla="*/ 666691 h 666691"/>
                    <a:gd name="connsiteX7" fmla="*/ 2730 w 265231"/>
                    <a:gd name="connsiteY7" fmla="*/ 373359 h 666691"/>
                    <a:gd name="connsiteX8" fmla="*/ 120164 w 265231"/>
                    <a:gd name="connsiteY8" fmla="*/ 107982 h 666691"/>
                    <a:gd name="connsiteX9" fmla="*/ 199924 w 265231"/>
                    <a:gd name="connsiteY9" fmla="*/ 654 h 666691"/>
                    <a:gd name="connsiteX10" fmla="*/ 259357 w 265231"/>
                    <a:gd name="connsiteY10" fmla="*/ 35424 h 666691"/>
                    <a:gd name="connsiteX11" fmla="*/ 262106 w 265231"/>
                    <a:gd name="connsiteY11" fmla="*/ 38831 h 66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231" h="666691">
                      <a:moveTo>
                        <a:pt x="262106" y="38870"/>
                      </a:moveTo>
                      <a:cubicBezTo>
                        <a:pt x="267100" y="45258"/>
                        <a:pt x="266016" y="54551"/>
                        <a:pt x="259512" y="59391"/>
                      </a:cubicBezTo>
                      <a:cubicBezTo>
                        <a:pt x="233841" y="78363"/>
                        <a:pt x="202789" y="80802"/>
                        <a:pt x="179635" y="75149"/>
                      </a:cubicBezTo>
                      <a:cubicBezTo>
                        <a:pt x="143472" y="108137"/>
                        <a:pt x="142427" y="150302"/>
                        <a:pt x="176577" y="183793"/>
                      </a:cubicBezTo>
                      <a:cubicBezTo>
                        <a:pt x="156869" y="238154"/>
                        <a:pt x="123958" y="328717"/>
                        <a:pt x="119196" y="384472"/>
                      </a:cubicBezTo>
                      <a:cubicBezTo>
                        <a:pt x="114317" y="441736"/>
                        <a:pt x="143163" y="510733"/>
                        <a:pt x="161438" y="563623"/>
                      </a:cubicBezTo>
                      <a:cubicBezTo>
                        <a:pt x="152455" y="596378"/>
                        <a:pt x="86866" y="647913"/>
                        <a:pt x="36222" y="666691"/>
                      </a:cubicBezTo>
                      <a:cubicBezTo>
                        <a:pt x="12603" y="546780"/>
                        <a:pt x="-7492" y="434535"/>
                        <a:pt x="2730" y="373359"/>
                      </a:cubicBezTo>
                      <a:cubicBezTo>
                        <a:pt x="24451" y="242839"/>
                        <a:pt x="108587" y="144262"/>
                        <a:pt x="120164" y="107982"/>
                      </a:cubicBezTo>
                      <a:cubicBezTo>
                        <a:pt x="131740" y="71742"/>
                        <a:pt x="143356" y="-8019"/>
                        <a:pt x="199924" y="654"/>
                      </a:cubicBezTo>
                      <a:cubicBezTo>
                        <a:pt x="227491" y="4913"/>
                        <a:pt x="246812" y="20517"/>
                        <a:pt x="259357" y="35424"/>
                      </a:cubicBezTo>
                      <a:cubicBezTo>
                        <a:pt x="260325" y="36585"/>
                        <a:pt x="261215" y="37747"/>
                        <a:pt x="262106" y="38831"/>
                      </a:cubicBezTo>
                      <a:close/>
                    </a:path>
                  </a:pathLst>
                </a:custGeom>
                <a:solidFill>
                  <a:srgbClr val="DAE0E5"/>
                </a:solidFill>
                <a:ln w="3868"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D725651A-9E94-C722-1B67-B5B4A7067FF2}"/>
                    </a:ext>
                  </a:extLst>
                </p:cNvPr>
                <p:cNvSpPr/>
                <p:nvPr/>
              </p:nvSpPr>
              <p:spPr>
                <a:xfrm>
                  <a:off x="3557217" y="749031"/>
                  <a:ext cx="159404" cy="84184"/>
                </a:xfrm>
                <a:custGeom>
                  <a:avLst/>
                  <a:gdLst>
                    <a:gd name="connsiteX0" fmla="*/ 69965 w 159404"/>
                    <a:gd name="connsiteY0" fmla="*/ 3070 h 84184"/>
                    <a:gd name="connsiteX1" fmla="*/ 159405 w 159404"/>
                    <a:gd name="connsiteY1" fmla="*/ 54681 h 84184"/>
                    <a:gd name="connsiteX2" fmla="*/ 118285 w 159404"/>
                    <a:gd name="connsiteY2" fmla="*/ 74079 h 84184"/>
                    <a:gd name="connsiteX3" fmla="*/ 102256 w 159404"/>
                    <a:gd name="connsiteY3" fmla="*/ 84185 h 84184"/>
                    <a:gd name="connsiteX4" fmla="*/ 76895 w 159404"/>
                    <a:gd name="connsiteY4" fmla="*/ 69549 h 84184"/>
                    <a:gd name="connsiteX5" fmla="*/ 14713 w 159404"/>
                    <a:gd name="connsiteY5" fmla="*/ 33619 h 84184"/>
                    <a:gd name="connsiteX6" fmla="*/ 0 w 159404"/>
                    <a:gd name="connsiteY6" fmla="*/ 31760 h 84184"/>
                    <a:gd name="connsiteX7" fmla="*/ 0 w 159404"/>
                    <a:gd name="connsiteY7" fmla="*/ 31760 h 84184"/>
                    <a:gd name="connsiteX8" fmla="*/ 54980 w 159404"/>
                    <a:gd name="connsiteY8" fmla="*/ 1288 h 84184"/>
                    <a:gd name="connsiteX9" fmla="*/ 69965 w 159404"/>
                    <a:gd name="connsiteY9" fmla="*/ 3031 h 8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404" h="84184">
                      <a:moveTo>
                        <a:pt x="69965" y="3070"/>
                      </a:moveTo>
                      <a:lnTo>
                        <a:pt x="159405" y="54681"/>
                      </a:lnTo>
                      <a:cubicBezTo>
                        <a:pt x="144846" y="60218"/>
                        <a:pt x="131063" y="66684"/>
                        <a:pt x="118285" y="74079"/>
                      </a:cubicBezTo>
                      <a:cubicBezTo>
                        <a:pt x="112632" y="77332"/>
                        <a:pt x="107289" y="80739"/>
                        <a:pt x="102256" y="84185"/>
                      </a:cubicBezTo>
                      <a:lnTo>
                        <a:pt x="76895" y="69549"/>
                      </a:lnTo>
                      <a:lnTo>
                        <a:pt x="14713" y="33619"/>
                      </a:lnTo>
                      <a:cubicBezTo>
                        <a:pt x="8712" y="30134"/>
                        <a:pt x="3678" y="29824"/>
                        <a:pt x="0" y="31760"/>
                      </a:cubicBezTo>
                      <a:lnTo>
                        <a:pt x="0" y="31760"/>
                      </a:lnTo>
                      <a:cubicBezTo>
                        <a:pt x="0" y="31760"/>
                        <a:pt x="54980" y="1288"/>
                        <a:pt x="54980" y="1288"/>
                      </a:cubicBezTo>
                      <a:cubicBezTo>
                        <a:pt x="58697" y="-764"/>
                        <a:pt x="63770" y="-493"/>
                        <a:pt x="69965" y="3031"/>
                      </a:cubicBezTo>
                      <a:close/>
                    </a:path>
                  </a:pathLst>
                </a:custGeom>
                <a:solidFill>
                  <a:srgbClr val="FFFFFF"/>
                </a:solidFill>
                <a:ln w="3868"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E0D5A5C2-896C-D9A1-C16D-78DA1FC63380}"/>
                    </a:ext>
                  </a:extLst>
                </p:cNvPr>
                <p:cNvSpPr/>
                <p:nvPr/>
              </p:nvSpPr>
              <p:spPr>
                <a:xfrm>
                  <a:off x="3634112" y="818619"/>
                  <a:ext cx="25360" cy="22263"/>
                </a:xfrm>
                <a:custGeom>
                  <a:avLst/>
                  <a:gdLst>
                    <a:gd name="connsiteX0" fmla="*/ 0 w 25360"/>
                    <a:gd name="connsiteY0" fmla="*/ 0 h 22263"/>
                    <a:gd name="connsiteX1" fmla="*/ 25361 w 25360"/>
                    <a:gd name="connsiteY1" fmla="*/ 14636 h 22263"/>
                    <a:gd name="connsiteX2" fmla="*/ 15061 w 25360"/>
                    <a:gd name="connsiteY2" fmla="*/ 22263 h 22263"/>
                    <a:gd name="connsiteX3" fmla="*/ 0 w 25360"/>
                    <a:gd name="connsiteY3" fmla="*/ 39 h 22263"/>
                  </a:gdLst>
                  <a:ahLst/>
                  <a:cxnLst>
                    <a:cxn ang="0">
                      <a:pos x="connsiteX0" y="connsiteY0"/>
                    </a:cxn>
                    <a:cxn ang="0">
                      <a:pos x="connsiteX1" y="connsiteY1"/>
                    </a:cxn>
                    <a:cxn ang="0">
                      <a:pos x="connsiteX2" y="connsiteY2"/>
                    </a:cxn>
                    <a:cxn ang="0">
                      <a:pos x="connsiteX3" y="connsiteY3"/>
                    </a:cxn>
                  </a:cxnLst>
                  <a:rect l="l" t="t" r="r" b="b"/>
                  <a:pathLst>
                    <a:path w="25360" h="22263">
                      <a:moveTo>
                        <a:pt x="0" y="0"/>
                      </a:moveTo>
                      <a:lnTo>
                        <a:pt x="25361" y="14636"/>
                      </a:lnTo>
                      <a:cubicBezTo>
                        <a:pt x="21721" y="17152"/>
                        <a:pt x="18314" y="19669"/>
                        <a:pt x="15061" y="22263"/>
                      </a:cubicBezTo>
                      <a:lnTo>
                        <a:pt x="0" y="39"/>
                      </a:lnTo>
                      <a:close/>
                    </a:path>
                  </a:pathLst>
                </a:custGeom>
                <a:solidFill>
                  <a:srgbClr val="FFFFFF"/>
                </a:solidFill>
                <a:ln w="3868"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5FBB867D-6BDF-986A-3B28-45CFE24AC88C}"/>
                    </a:ext>
                  </a:extLst>
                </p:cNvPr>
                <p:cNvSpPr/>
                <p:nvPr/>
              </p:nvSpPr>
              <p:spPr>
                <a:xfrm>
                  <a:off x="3550441" y="779672"/>
                  <a:ext cx="98732" cy="111738"/>
                </a:xfrm>
                <a:custGeom>
                  <a:avLst/>
                  <a:gdLst>
                    <a:gd name="connsiteX0" fmla="*/ 83672 w 98732"/>
                    <a:gd name="connsiteY0" fmla="*/ 38947 h 111738"/>
                    <a:gd name="connsiteX1" fmla="*/ 98733 w 98732"/>
                    <a:gd name="connsiteY1" fmla="*/ 61172 h 111738"/>
                    <a:gd name="connsiteX2" fmla="*/ 56956 w 98732"/>
                    <a:gd name="connsiteY2" fmla="*/ 111738 h 111738"/>
                    <a:gd name="connsiteX3" fmla="*/ 8286 w 98732"/>
                    <a:gd name="connsiteY3" fmla="*/ 39722 h 111738"/>
                    <a:gd name="connsiteX4" fmla="*/ 6815 w 98732"/>
                    <a:gd name="connsiteY4" fmla="*/ 1158 h 111738"/>
                    <a:gd name="connsiteX5" fmla="*/ 21528 w 98732"/>
                    <a:gd name="connsiteY5" fmla="*/ 3016 h 111738"/>
                    <a:gd name="connsiteX6" fmla="*/ 83710 w 98732"/>
                    <a:gd name="connsiteY6" fmla="*/ 38947 h 1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2" h="111738">
                      <a:moveTo>
                        <a:pt x="83672" y="38947"/>
                      </a:moveTo>
                      <a:lnTo>
                        <a:pt x="98733" y="61172"/>
                      </a:lnTo>
                      <a:cubicBezTo>
                        <a:pt x="79064" y="76659"/>
                        <a:pt x="65164" y="93850"/>
                        <a:pt x="56956" y="111738"/>
                      </a:cubicBezTo>
                      <a:lnTo>
                        <a:pt x="8286" y="39722"/>
                      </a:lnTo>
                      <a:cubicBezTo>
                        <a:pt x="-3058" y="22956"/>
                        <a:pt x="-1974" y="5688"/>
                        <a:pt x="6815" y="1158"/>
                      </a:cubicBezTo>
                      <a:cubicBezTo>
                        <a:pt x="10493" y="-739"/>
                        <a:pt x="15488" y="-430"/>
                        <a:pt x="21528" y="3016"/>
                      </a:cubicBezTo>
                      <a:lnTo>
                        <a:pt x="83710" y="38947"/>
                      </a:lnTo>
                      <a:close/>
                    </a:path>
                  </a:pathLst>
                </a:custGeom>
                <a:solidFill>
                  <a:srgbClr val="3A3A3A"/>
                </a:solidFill>
                <a:ln w="3868"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50297E8C-8E5A-53D8-AD8B-09400430E9E2}"/>
                    </a:ext>
                  </a:extLst>
                </p:cNvPr>
                <p:cNvSpPr/>
                <p:nvPr/>
              </p:nvSpPr>
              <p:spPr>
                <a:xfrm>
                  <a:off x="3329315" y="4568204"/>
                  <a:ext cx="283618" cy="234944"/>
                </a:xfrm>
                <a:custGeom>
                  <a:avLst/>
                  <a:gdLst>
                    <a:gd name="connsiteX0" fmla="*/ 283618 w 283618"/>
                    <a:gd name="connsiteY0" fmla="*/ 39 h 234944"/>
                    <a:gd name="connsiteX1" fmla="*/ 280985 w 283618"/>
                    <a:gd name="connsiteY1" fmla="*/ 58542 h 234944"/>
                    <a:gd name="connsiteX2" fmla="*/ 268557 w 283618"/>
                    <a:gd name="connsiteY2" fmla="*/ 95673 h 234944"/>
                    <a:gd name="connsiteX3" fmla="*/ 89754 w 283618"/>
                    <a:gd name="connsiteY3" fmla="*/ 234944 h 234944"/>
                    <a:gd name="connsiteX4" fmla="*/ 8562 w 283618"/>
                    <a:gd name="connsiteY4" fmla="*/ 215353 h 234944"/>
                    <a:gd name="connsiteX5" fmla="*/ 1863 w 283618"/>
                    <a:gd name="connsiteY5" fmla="*/ 207880 h 234944"/>
                    <a:gd name="connsiteX6" fmla="*/ 5967 w 283618"/>
                    <a:gd name="connsiteY6" fmla="*/ 186236 h 234944"/>
                    <a:gd name="connsiteX7" fmla="*/ 110237 w 283618"/>
                    <a:gd name="connsiteY7" fmla="*/ 45959 h 234944"/>
                    <a:gd name="connsiteX8" fmla="*/ 172457 w 283618"/>
                    <a:gd name="connsiteY8" fmla="*/ 93389 h 234944"/>
                    <a:gd name="connsiteX9" fmla="*/ 283618 w 283618"/>
                    <a:gd name="connsiteY9" fmla="*/ 0 h 23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18" h="234944">
                      <a:moveTo>
                        <a:pt x="283618" y="39"/>
                      </a:moveTo>
                      <a:cubicBezTo>
                        <a:pt x="282340" y="18546"/>
                        <a:pt x="281450" y="38060"/>
                        <a:pt x="280985" y="58542"/>
                      </a:cubicBezTo>
                      <a:cubicBezTo>
                        <a:pt x="280676" y="71900"/>
                        <a:pt x="276339" y="84832"/>
                        <a:pt x="268557" y="95673"/>
                      </a:cubicBezTo>
                      <a:cubicBezTo>
                        <a:pt x="221088" y="161650"/>
                        <a:pt x="146593" y="234944"/>
                        <a:pt x="89754" y="234944"/>
                      </a:cubicBezTo>
                      <a:cubicBezTo>
                        <a:pt x="53553" y="234944"/>
                        <a:pt x="28424" y="228285"/>
                        <a:pt x="8562" y="215353"/>
                      </a:cubicBezTo>
                      <a:cubicBezTo>
                        <a:pt x="5735" y="213494"/>
                        <a:pt x="3296" y="210939"/>
                        <a:pt x="1863" y="207880"/>
                      </a:cubicBezTo>
                      <a:cubicBezTo>
                        <a:pt x="-1815" y="200252"/>
                        <a:pt x="160" y="191579"/>
                        <a:pt x="5967" y="186236"/>
                      </a:cubicBezTo>
                      <a:cubicBezTo>
                        <a:pt x="44260" y="151235"/>
                        <a:pt x="78487" y="110890"/>
                        <a:pt x="110237" y="45959"/>
                      </a:cubicBezTo>
                      <a:cubicBezTo>
                        <a:pt x="156505" y="67951"/>
                        <a:pt x="145703" y="93389"/>
                        <a:pt x="172457" y="93389"/>
                      </a:cubicBezTo>
                      <a:cubicBezTo>
                        <a:pt x="191546" y="93389"/>
                        <a:pt x="254928" y="30394"/>
                        <a:pt x="283618" y="0"/>
                      </a:cubicBezTo>
                      <a:close/>
                    </a:path>
                  </a:pathLst>
                </a:custGeom>
                <a:solidFill>
                  <a:srgbClr val="3A3A3A"/>
                </a:solidFill>
                <a:ln w="3868" cap="flat">
                  <a:noFill/>
                  <a:prstDash val="solid"/>
                  <a:miter/>
                </a:ln>
              </p:spPr>
              <p:txBody>
                <a:bodyPr rtlCol="0" anchor="ctr"/>
                <a:lstStyle/>
                <a:p>
                  <a:endParaRPr lang="en-GB"/>
                </a:p>
              </p:txBody>
            </p:sp>
          </p:grpSp>
          <p:grpSp>
            <p:nvGrpSpPr>
              <p:cNvPr id="68" name="Graphic 6">
                <a:extLst>
                  <a:ext uri="{FF2B5EF4-FFF2-40B4-BE49-F238E27FC236}">
                    <a16:creationId xmlns:a16="http://schemas.microsoft.com/office/drawing/2014/main" id="{69D1BB0E-CD62-1034-BD99-28E2B25C1CF5}"/>
                  </a:ext>
                  <a:ext uri="{C183D7F6-B498-43B3-948B-1728B52AA6E4}">
                    <adec:decorative xmlns:adec="http://schemas.microsoft.com/office/drawing/2017/decorative" val="1"/>
                  </a:ext>
                </a:extLst>
              </p:cNvPr>
              <p:cNvGrpSpPr/>
              <p:nvPr/>
            </p:nvGrpSpPr>
            <p:grpSpPr>
              <a:xfrm>
                <a:off x="3329238" y="749070"/>
                <a:ext cx="886192" cy="4054039"/>
                <a:chOff x="3329238" y="749070"/>
                <a:chExt cx="886192" cy="4054039"/>
              </a:xfrm>
              <a:noFill/>
            </p:grpSpPr>
            <p:sp>
              <p:nvSpPr>
                <p:cNvPr id="69" name="Freeform: Shape 68">
                  <a:extLst>
                    <a:ext uri="{FF2B5EF4-FFF2-40B4-BE49-F238E27FC236}">
                      <a16:creationId xmlns:a16="http://schemas.microsoft.com/office/drawing/2014/main" id="{B7692EF8-59FE-9D13-679C-9953C414DBF8}"/>
                    </a:ext>
                  </a:extLst>
                </p:cNvPr>
                <p:cNvSpPr/>
                <p:nvPr/>
              </p:nvSpPr>
              <p:spPr>
                <a:xfrm>
                  <a:off x="3563567" y="2917902"/>
                  <a:ext cx="459318" cy="121034"/>
                </a:xfrm>
                <a:custGeom>
                  <a:avLst/>
                  <a:gdLst>
                    <a:gd name="connsiteX0" fmla="*/ 459319 w 459318"/>
                    <a:gd name="connsiteY0" fmla="*/ 74417 h 121034"/>
                    <a:gd name="connsiteX1" fmla="*/ 297668 w 459318"/>
                    <a:gd name="connsiteY1" fmla="*/ 121034 h 121034"/>
                    <a:gd name="connsiteX2" fmla="*/ 0 w 459318"/>
                    <a:gd name="connsiteY2" fmla="*/ 0 h 121034"/>
                  </a:gdLst>
                  <a:ahLst/>
                  <a:cxnLst>
                    <a:cxn ang="0">
                      <a:pos x="connsiteX0" y="connsiteY0"/>
                    </a:cxn>
                    <a:cxn ang="0">
                      <a:pos x="connsiteX1" y="connsiteY1"/>
                    </a:cxn>
                    <a:cxn ang="0">
                      <a:pos x="connsiteX2" y="connsiteY2"/>
                    </a:cxn>
                  </a:cxnLst>
                  <a:rect l="l" t="t" r="r" b="b"/>
                  <a:pathLst>
                    <a:path w="459318" h="121034">
                      <a:moveTo>
                        <a:pt x="459319" y="74417"/>
                      </a:moveTo>
                      <a:cubicBezTo>
                        <a:pt x="408520" y="106941"/>
                        <a:pt x="353423" y="121034"/>
                        <a:pt x="297668" y="121034"/>
                      </a:cubicBezTo>
                      <a:cubicBezTo>
                        <a:pt x="193361" y="121034"/>
                        <a:pt x="81658" y="69152"/>
                        <a:pt x="0" y="0"/>
                      </a:cubicBezTo>
                    </a:path>
                  </a:pathLst>
                </a:custGeom>
                <a:noFill/>
                <a:ln w="23211" cap="rnd">
                  <a:solidFill>
                    <a:srgbClr val="3A3A3A"/>
                  </a:solidFill>
                  <a:prstDash val="solid"/>
                  <a:round/>
                </a:ln>
              </p:spPr>
              <p:txBody>
                <a:bodyPr rtlCol="0" anchor="ctr"/>
                <a:lstStyle/>
                <a:p>
                  <a:endParaRPr lang="en-GB"/>
                </a:p>
              </p:txBody>
            </p:sp>
            <p:sp>
              <p:nvSpPr>
                <p:cNvPr id="70" name="Freeform: Shape 69">
                  <a:extLst>
                    <a:ext uri="{FF2B5EF4-FFF2-40B4-BE49-F238E27FC236}">
                      <a16:creationId xmlns:a16="http://schemas.microsoft.com/office/drawing/2014/main" id="{16EFC775-F873-86CD-1C1F-7CA431DF681F}"/>
                    </a:ext>
                  </a:extLst>
                </p:cNvPr>
                <p:cNvSpPr/>
                <p:nvPr/>
              </p:nvSpPr>
              <p:spPr>
                <a:xfrm>
                  <a:off x="3712247" y="2179693"/>
                  <a:ext cx="197542" cy="171949"/>
                </a:xfrm>
                <a:custGeom>
                  <a:avLst/>
                  <a:gdLst>
                    <a:gd name="connsiteX0" fmla="*/ 197542 w 197542"/>
                    <a:gd name="connsiteY0" fmla="*/ 38176 h 171949"/>
                    <a:gd name="connsiteX1" fmla="*/ 62918 w 197542"/>
                    <a:gd name="connsiteY1" fmla="*/ 171949 h 171949"/>
                    <a:gd name="connsiteX2" fmla="*/ 0 w 197542"/>
                    <a:gd name="connsiteY2" fmla="*/ 94628 h 171949"/>
                    <a:gd name="connsiteX3" fmla="*/ 37789 w 197542"/>
                    <a:gd name="connsiteY3" fmla="*/ 0 h 171949"/>
                  </a:gdLst>
                  <a:ahLst/>
                  <a:cxnLst>
                    <a:cxn ang="0">
                      <a:pos x="connsiteX0" y="connsiteY0"/>
                    </a:cxn>
                    <a:cxn ang="0">
                      <a:pos x="connsiteX1" y="connsiteY1"/>
                    </a:cxn>
                    <a:cxn ang="0">
                      <a:pos x="connsiteX2" y="connsiteY2"/>
                    </a:cxn>
                    <a:cxn ang="0">
                      <a:pos x="connsiteX3" y="connsiteY3"/>
                    </a:cxn>
                  </a:cxnLst>
                  <a:rect l="l" t="t" r="r" b="b"/>
                  <a:pathLst>
                    <a:path w="197542" h="171949">
                      <a:moveTo>
                        <a:pt x="197542" y="38176"/>
                      </a:moveTo>
                      <a:cubicBezTo>
                        <a:pt x="136599" y="98229"/>
                        <a:pt x="114413" y="171949"/>
                        <a:pt x="62918" y="171949"/>
                      </a:cubicBezTo>
                      <a:cubicBezTo>
                        <a:pt x="18353" y="171949"/>
                        <a:pt x="0" y="134857"/>
                        <a:pt x="0" y="94628"/>
                      </a:cubicBezTo>
                      <a:cubicBezTo>
                        <a:pt x="0" y="64699"/>
                        <a:pt x="16300" y="30975"/>
                        <a:pt x="37789" y="0"/>
                      </a:cubicBezTo>
                    </a:path>
                  </a:pathLst>
                </a:custGeom>
                <a:noFill/>
                <a:ln w="23211" cap="rnd">
                  <a:solidFill>
                    <a:srgbClr val="3A3A3A"/>
                  </a:solidFill>
                  <a:prstDash val="solid"/>
                  <a:round/>
                </a:ln>
              </p:spPr>
              <p:txBody>
                <a:bodyPr rtlCol="0" anchor="ctr"/>
                <a:lstStyle/>
                <a:p>
                  <a:endParaRPr lang="en-GB"/>
                </a:p>
              </p:txBody>
            </p:sp>
            <p:sp>
              <p:nvSpPr>
                <p:cNvPr id="71" name="Freeform: Shape 70">
                  <a:extLst>
                    <a:ext uri="{FF2B5EF4-FFF2-40B4-BE49-F238E27FC236}">
                      <a16:creationId xmlns:a16="http://schemas.microsoft.com/office/drawing/2014/main" id="{9962A822-8C4E-67EF-156E-FEDE49AB93E8}"/>
                    </a:ext>
                  </a:extLst>
                </p:cNvPr>
                <p:cNvSpPr/>
                <p:nvPr/>
              </p:nvSpPr>
              <p:spPr>
                <a:xfrm>
                  <a:off x="3899606" y="1343643"/>
                  <a:ext cx="142275" cy="146433"/>
                </a:xfrm>
                <a:custGeom>
                  <a:avLst/>
                  <a:gdLst>
                    <a:gd name="connsiteX0" fmla="*/ 0 w 142275"/>
                    <a:gd name="connsiteY0" fmla="*/ 0 h 146433"/>
                    <a:gd name="connsiteX1" fmla="*/ 89324 w 142275"/>
                    <a:gd name="connsiteY1" fmla="*/ 28187 h 146433"/>
                    <a:gd name="connsiteX2" fmla="*/ 125100 w 142275"/>
                    <a:gd name="connsiteY2" fmla="*/ 146434 h 146433"/>
                  </a:gdLst>
                  <a:ahLst/>
                  <a:cxnLst>
                    <a:cxn ang="0">
                      <a:pos x="connsiteX0" y="connsiteY0"/>
                    </a:cxn>
                    <a:cxn ang="0">
                      <a:pos x="connsiteX1" y="connsiteY1"/>
                    </a:cxn>
                    <a:cxn ang="0">
                      <a:pos x="connsiteX2" y="connsiteY2"/>
                    </a:cxn>
                  </a:cxnLst>
                  <a:rect l="l" t="t" r="r" b="b"/>
                  <a:pathLst>
                    <a:path w="142275" h="146433">
                      <a:moveTo>
                        <a:pt x="0" y="0"/>
                      </a:moveTo>
                      <a:cubicBezTo>
                        <a:pt x="32756" y="4104"/>
                        <a:pt x="63886" y="13513"/>
                        <a:pt x="89324" y="28187"/>
                      </a:cubicBezTo>
                      <a:cubicBezTo>
                        <a:pt x="144730" y="60130"/>
                        <a:pt x="156655" y="107715"/>
                        <a:pt x="125100" y="146434"/>
                      </a:cubicBezTo>
                    </a:path>
                  </a:pathLst>
                </a:custGeom>
                <a:noFill/>
                <a:ln w="23211" cap="rnd">
                  <a:solidFill>
                    <a:srgbClr val="3A3A3A"/>
                  </a:solidFill>
                  <a:prstDash val="solid"/>
                  <a:round/>
                </a:ln>
              </p:spPr>
              <p:txBody>
                <a:bodyPr rtlCol="0" anchor="ctr"/>
                <a:lstStyle/>
                <a:p>
                  <a:endParaRPr lang="en-GB"/>
                </a:p>
              </p:txBody>
            </p:sp>
            <p:sp>
              <p:nvSpPr>
                <p:cNvPr id="72" name="Freeform: Shape 71">
                  <a:extLst>
                    <a:ext uri="{FF2B5EF4-FFF2-40B4-BE49-F238E27FC236}">
                      <a16:creationId xmlns:a16="http://schemas.microsoft.com/office/drawing/2014/main" id="{115A04C5-2A80-DC30-5826-EAA7D14718B1}"/>
                    </a:ext>
                  </a:extLst>
                </p:cNvPr>
                <p:cNvSpPr/>
                <p:nvPr/>
              </p:nvSpPr>
              <p:spPr>
                <a:xfrm>
                  <a:off x="3329238" y="1314724"/>
                  <a:ext cx="853265" cy="3488385"/>
                </a:xfrm>
                <a:custGeom>
                  <a:avLst/>
                  <a:gdLst>
                    <a:gd name="connsiteX0" fmla="*/ 550583 w 853265"/>
                    <a:gd name="connsiteY0" fmla="*/ 2319665 h 3488385"/>
                    <a:gd name="connsiteX1" fmla="*/ 592322 w 853265"/>
                    <a:gd name="connsiteY1" fmla="*/ 2248500 h 3488385"/>
                    <a:gd name="connsiteX2" fmla="*/ 743827 w 853265"/>
                    <a:gd name="connsiteY2" fmla="*/ 1858333 h 3488385"/>
                    <a:gd name="connsiteX3" fmla="*/ 700734 w 853265"/>
                    <a:gd name="connsiteY3" fmla="*/ 1694128 h 3488385"/>
                    <a:gd name="connsiteX4" fmla="*/ 693648 w 853265"/>
                    <a:gd name="connsiteY4" fmla="*/ 1677595 h 3488385"/>
                    <a:gd name="connsiteX5" fmla="*/ 620586 w 853265"/>
                    <a:gd name="connsiteY5" fmla="*/ 1463829 h 3488385"/>
                    <a:gd name="connsiteX6" fmla="*/ 621167 w 853265"/>
                    <a:gd name="connsiteY6" fmla="*/ 1445090 h 3488385"/>
                    <a:gd name="connsiteX7" fmla="*/ 792497 w 853265"/>
                    <a:gd name="connsiteY7" fmla="*/ 922350 h 3488385"/>
                    <a:gd name="connsiteX8" fmla="*/ 814528 w 853265"/>
                    <a:gd name="connsiteY8" fmla="*/ 855212 h 3488385"/>
                    <a:gd name="connsiteX9" fmla="*/ 817819 w 853265"/>
                    <a:gd name="connsiteY9" fmla="*/ 482662 h 3488385"/>
                    <a:gd name="connsiteX10" fmla="*/ 694500 w 853265"/>
                    <a:gd name="connsiteY10" fmla="*/ 227932 h 3488385"/>
                    <a:gd name="connsiteX11" fmla="*/ 695429 w 853265"/>
                    <a:gd name="connsiteY11" fmla="*/ 175353 h 3488385"/>
                    <a:gd name="connsiteX12" fmla="*/ 695700 w 853265"/>
                    <a:gd name="connsiteY12" fmla="*/ 160175 h 3488385"/>
                    <a:gd name="connsiteX13" fmla="*/ 664338 w 853265"/>
                    <a:gd name="connsiteY13" fmla="*/ 121805 h 3488385"/>
                    <a:gd name="connsiteX14" fmla="*/ 631621 w 853265"/>
                    <a:gd name="connsiteY14" fmla="*/ 122153 h 3488385"/>
                    <a:gd name="connsiteX15" fmla="*/ 541949 w 853265"/>
                    <a:gd name="connsiteY15" fmla="*/ 169119 h 3488385"/>
                    <a:gd name="connsiteX16" fmla="*/ 540439 w 853265"/>
                    <a:gd name="connsiteY16" fmla="*/ 183406 h 3488385"/>
                    <a:gd name="connsiteX17" fmla="*/ 542142 w 853265"/>
                    <a:gd name="connsiteY17" fmla="*/ 185884 h 3488385"/>
                    <a:gd name="connsiteX18" fmla="*/ 552170 w 853265"/>
                    <a:gd name="connsiteY18" fmla="*/ 190453 h 3488385"/>
                    <a:gd name="connsiteX19" fmla="*/ 566767 w 853265"/>
                    <a:gd name="connsiteY19" fmla="*/ 189020 h 3488385"/>
                    <a:gd name="connsiteX20" fmla="*/ 582487 w 853265"/>
                    <a:gd name="connsiteY20" fmla="*/ 195680 h 3488385"/>
                    <a:gd name="connsiteX21" fmla="*/ 606492 w 853265"/>
                    <a:gd name="connsiteY21" fmla="*/ 225880 h 3488385"/>
                    <a:gd name="connsiteX22" fmla="*/ 560921 w 853265"/>
                    <a:gd name="connsiteY22" fmla="*/ 233856 h 3488385"/>
                    <a:gd name="connsiteX23" fmla="*/ 531843 w 853265"/>
                    <a:gd name="connsiteY23" fmla="*/ 235212 h 3488385"/>
                    <a:gd name="connsiteX24" fmla="*/ 404033 w 853265"/>
                    <a:gd name="connsiteY24" fmla="*/ 204663 h 3488385"/>
                    <a:gd name="connsiteX25" fmla="*/ 375962 w 853265"/>
                    <a:gd name="connsiteY25" fmla="*/ 183755 h 3488385"/>
                    <a:gd name="connsiteX26" fmla="*/ 379021 w 853265"/>
                    <a:gd name="connsiteY26" fmla="*/ 75110 h 3488385"/>
                    <a:gd name="connsiteX27" fmla="*/ 458897 w 853265"/>
                    <a:gd name="connsiteY27" fmla="*/ 59352 h 3488385"/>
                    <a:gd name="connsiteX28" fmla="*/ 461491 w 853265"/>
                    <a:gd name="connsiteY28" fmla="*/ 38831 h 3488385"/>
                    <a:gd name="connsiteX29" fmla="*/ 458742 w 853265"/>
                    <a:gd name="connsiteY29" fmla="*/ 35424 h 3488385"/>
                    <a:gd name="connsiteX30" fmla="*/ 399309 w 853265"/>
                    <a:gd name="connsiteY30" fmla="*/ 654 h 3488385"/>
                    <a:gd name="connsiteX31" fmla="*/ 319549 w 853265"/>
                    <a:gd name="connsiteY31" fmla="*/ 107982 h 3488385"/>
                    <a:gd name="connsiteX32" fmla="*/ 202116 w 853265"/>
                    <a:gd name="connsiteY32" fmla="*/ 373359 h 3488385"/>
                    <a:gd name="connsiteX33" fmla="*/ 235607 w 853265"/>
                    <a:gd name="connsiteY33" fmla="*/ 666691 h 3488385"/>
                    <a:gd name="connsiteX34" fmla="*/ 282108 w 853265"/>
                    <a:gd name="connsiteY34" fmla="*/ 921227 h 3488385"/>
                    <a:gd name="connsiteX35" fmla="*/ 271538 w 853265"/>
                    <a:gd name="connsiteY35" fmla="*/ 1008460 h 3488385"/>
                    <a:gd name="connsiteX36" fmla="*/ 255625 w 853265"/>
                    <a:gd name="connsiteY36" fmla="*/ 1037848 h 3488385"/>
                    <a:gd name="connsiteX37" fmla="*/ 225502 w 853265"/>
                    <a:gd name="connsiteY37" fmla="*/ 1128720 h 3488385"/>
                    <a:gd name="connsiteX38" fmla="*/ 240021 w 853265"/>
                    <a:gd name="connsiteY38" fmla="*/ 1187379 h 3488385"/>
                    <a:gd name="connsiteX39" fmla="*/ 252373 w 853265"/>
                    <a:gd name="connsiteY39" fmla="*/ 1234770 h 3488385"/>
                    <a:gd name="connsiteX40" fmla="*/ 252295 w 853265"/>
                    <a:gd name="connsiteY40" fmla="*/ 1254439 h 3488385"/>
                    <a:gd name="connsiteX41" fmla="*/ 263252 w 853265"/>
                    <a:gd name="connsiteY41" fmla="*/ 1421084 h 3488385"/>
                    <a:gd name="connsiteX42" fmla="*/ 259652 w 853265"/>
                    <a:gd name="connsiteY42" fmla="*/ 1475251 h 3488385"/>
                    <a:gd name="connsiteX43" fmla="*/ 253650 w 853265"/>
                    <a:gd name="connsiteY43" fmla="*/ 1497244 h 3488385"/>
                    <a:gd name="connsiteX44" fmla="*/ 234213 w 853265"/>
                    <a:gd name="connsiteY44" fmla="*/ 1603139 h 3488385"/>
                    <a:gd name="connsiteX45" fmla="*/ 226857 w 853265"/>
                    <a:gd name="connsiteY45" fmla="*/ 1724173 h 3488385"/>
                    <a:gd name="connsiteX46" fmla="*/ 301777 w 853265"/>
                    <a:gd name="connsiteY46" fmla="*/ 2105242 h 3488385"/>
                    <a:gd name="connsiteX47" fmla="*/ 310412 w 853265"/>
                    <a:gd name="connsiteY47" fmla="*/ 2250010 h 3488385"/>
                    <a:gd name="connsiteX48" fmla="*/ 295079 w 853265"/>
                    <a:gd name="connsiteY48" fmla="*/ 2320594 h 3488385"/>
                    <a:gd name="connsiteX49" fmla="*/ 283580 w 853265"/>
                    <a:gd name="connsiteY49" fmla="*/ 2384170 h 3488385"/>
                    <a:gd name="connsiteX50" fmla="*/ 174316 w 853265"/>
                    <a:gd name="connsiteY50" fmla="*/ 3118507 h 3488385"/>
                    <a:gd name="connsiteX51" fmla="*/ 110237 w 853265"/>
                    <a:gd name="connsiteY51" fmla="*/ 3299400 h 3488385"/>
                    <a:gd name="connsiteX52" fmla="*/ 5967 w 853265"/>
                    <a:gd name="connsiteY52" fmla="*/ 3439677 h 3488385"/>
                    <a:gd name="connsiteX53" fmla="*/ 1863 w 853265"/>
                    <a:gd name="connsiteY53" fmla="*/ 3461321 h 3488385"/>
                    <a:gd name="connsiteX54" fmla="*/ 8561 w 853265"/>
                    <a:gd name="connsiteY54" fmla="*/ 3468794 h 3488385"/>
                    <a:gd name="connsiteX55" fmla="*/ 89754 w 853265"/>
                    <a:gd name="connsiteY55" fmla="*/ 3488385 h 3488385"/>
                    <a:gd name="connsiteX56" fmla="*/ 268557 w 853265"/>
                    <a:gd name="connsiteY56" fmla="*/ 3349115 h 3488385"/>
                    <a:gd name="connsiteX57" fmla="*/ 280985 w 853265"/>
                    <a:gd name="connsiteY57" fmla="*/ 3311983 h 3488385"/>
                    <a:gd name="connsiteX58" fmla="*/ 283618 w 853265"/>
                    <a:gd name="connsiteY58" fmla="*/ 3253480 h 3488385"/>
                    <a:gd name="connsiteX59" fmla="*/ 432414 w 853265"/>
                    <a:gd name="connsiteY59" fmla="*/ 2749286 h 3488385"/>
                    <a:gd name="connsiteX60" fmla="*/ 458007 w 853265"/>
                    <a:gd name="connsiteY60" fmla="*/ 2595573 h 3488385"/>
                    <a:gd name="connsiteX61" fmla="*/ 497306 w 853265"/>
                    <a:gd name="connsiteY61" fmla="*/ 2428309 h 3488385"/>
                    <a:gd name="connsiteX62" fmla="*/ 550506 w 853265"/>
                    <a:gd name="connsiteY62" fmla="*/ 2319626 h 348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53265" h="3488385">
                      <a:moveTo>
                        <a:pt x="550583" y="2319665"/>
                      </a:moveTo>
                      <a:cubicBezTo>
                        <a:pt x="564018" y="2295737"/>
                        <a:pt x="578112" y="2272041"/>
                        <a:pt x="592322" y="2248500"/>
                      </a:cubicBezTo>
                      <a:cubicBezTo>
                        <a:pt x="666584" y="2125569"/>
                        <a:pt x="743827" y="2005541"/>
                        <a:pt x="743827" y="1858333"/>
                      </a:cubicBezTo>
                      <a:cubicBezTo>
                        <a:pt x="743827" y="1787749"/>
                        <a:pt x="723616" y="1740628"/>
                        <a:pt x="700734" y="1694128"/>
                      </a:cubicBezTo>
                      <a:cubicBezTo>
                        <a:pt x="698410" y="1688475"/>
                        <a:pt x="696049" y="1682977"/>
                        <a:pt x="693648" y="1677595"/>
                      </a:cubicBezTo>
                      <a:cubicBezTo>
                        <a:pt x="660195" y="1602248"/>
                        <a:pt x="620586" y="1550288"/>
                        <a:pt x="620586" y="1463829"/>
                      </a:cubicBezTo>
                      <a:cubicBezTo>
                        <a:pt x="620586" y="1457789"/>
                        <a:pt x="620780" y="1451517"/>
                        <a:pt x="621167" y="1445090"/>
                      </a:cubicBezTo>
                      <a:cubicBezTo>
                        <a:pt x="626704" y="1405171"/>
                        <a:pt x="736432" y="1090234"/>
                        <a:pt x="792497" y="922350"/>
                      </a:cubicBezTo>
                      <a:cubicBezTo>
                        <a:pt x="801363" y="895712"/>
                        <a:pt x="808952" y="872752"/>
                        <a:pt x="814528" y="855212"/>
                      </a:cubicBezTo>
                      <a:cubicBezTo>
                        <a:pt x="868888" y="683805"/>
                        <a:pt x="862345" y="588170"/>
                        <a:pt x="817819" y="482662"/>
                      </a:cubicBezTo>
                      <a:cubicBezTo>
                        <a:pt x="773292" y="377115"/>
                        <a:pt x="694500" y="227932"/>
                        <a:pt x="694500" y="227932"/>
                      </a:cubicBezTo>
                      <a:lnTo>
                        <a:pt x="695429" y="175353"/>
                      </a:lnTo>
                      <a:lnTo>
                        <a:pt x="695700" y="160175"/>
                      </a:lnTo>
                      <a:cubicBezTo>
                        <a:pt x="696010" y="141435"/>
                        <a:pt x="682846" y="124747"/>
                        <a:pt x="664338" y="121805"/>
                      </a:cubicBezTo>
                      <a:cubicBezTo>
                        <a:pt x="655781" y="120450"/>
                        <a:pt x="645056" y="120256"/>
                        <a:pt x="631621" y="122153"/>
                      </a:cubicBezTo>
                      <a:cubicBezTo>
                        <a:pt x="590773" y="128000"/>
                        <a:pt x="556120" y="156071"/>
                        <a:pt x="541949" y="169119"/>
                      </a:cubicBezTo>
                      <a:cubicBezTo>
                        <a:pt x="537922" y="172836"/>
                        <a:pt x="537302" y="178915"/>
                        <a:pt x="540439" y="183406"/>
                      </a:cubicBezTo>
                      <a:lnTo>
                        <a:pt x="542142" y="185884"/>
                      </a:lnTo>
                      <a:cubicBezTo>
                        <a:pt x="544427" y="189098"/>
                        <a:pt x="548221" y="190879"/>
                        <a:pt x="552170" y="190453"/>
                      </a:cubicBezTo>
                      <a:lnTo>
                        <a:pt x="566767" y="189020"/>
                      </a:lnTo>
                      <a:cubicBezTo>
                        <a:pt x="572807" y="188440"/>
                        <a:pt x="578770" y="190918"/>
                        <a:pt x="582487" y="195680"/>
                      </a:cubicBezTo>
                      <a:lnTo>
                        <a:pt x="606492" y="225880"/>
                      </a:lnTo>
                      <a:cubicBezTo>
                        <a:pt x="591857" y="229752"/>
                        <a:pt x="576486" y="232385"/>
                        <a:pt x="560921" y="233856"/>
                      </a:cubicBezTo>
                      <a:cubicBezTo>
                        <a:pt x="551280" y="234786"/>
                        <a:pt x="541562" y="235212"/>
                        <a:pt x="531843" y="235212"/>
                      </a:cubicBezTo>
                      <a:cubicBezTo>
                        <a:pt x="485574" y="235212"/>
                        <a:pt x="439344" y="225029"/>
                        <a:pt x="404033" y="204663"/>
                      </a:cubicBezTo>
                      <a:cubicBezTo>
                        <a:pt x="392921" y="198235"/>
                        <a:pt x="383551" y="191189"/>
                        <a:pt x="375962" y="183755"/>
                      </a:cubicBezTo>
                      <a:cubicBezTo>
                        <a:pt x="341812" y="150263"/>
                        <a:pt x="342858" y="108098"/>
                        <a:pt x="379021" y="75110"/>
                      </a:cubicBezTo>
                      <a:cubicBezTo>
                        <a:pt x="402175" y="80724"/>
                        <a:pt x="433227" y="78285"/>
                        <a:pt x="458897" y="59352"/>
                      </a:cubicBezTo>
                      <a:cubicBezTo>
                        <a:pt x="465402" y="54551"/>
                        <a:pt x="466447" y="45219"/>
                        <a:pt x="461491" y="38831"/>
                      </a:cubicBezTo>
                      <a:cubicBezTo>
                        <a:pt x="460601" y="37708"/>
                        <a:pt x="459710" y="36547"/>
                        <a:pt x="458742" y="35424"/>
                      </a:cubicBezTo>
                      <a:cubicBezTo>
                        <a:pt x="446198" y="20517"/>
                        <a:pt x="426877" y="4913"/>
                        <a:pt x="399309" y="654"/>
                      </a:cubicBezTo>
                      <a:cubicBezTo>
                        <a:pt x="342742" y="-8019"/>
                        <a:pt x="331165" y="71742"/>
                        <a:pt x="319549" y="107982"/>
                      </a:cubicBezTo>
                      <a:cubicBezTo>
                        <a:pt x="307972" y="144223"/>
                        <a:pt x="223798" y="242839"/>
                        <a:pt x="202116" y="373359"/>
                      </a:cubicBezTo>
                      <a:cubicBezTo>
                        <a:pt x="191933" y="434535"/>
                        <a:pt x="211989" y="546780"/>
                        <a:pt x="235607" y="666691"/>
                      </a:cubicBezTo>
                      <a:cubicBezTo>
                        <a:pt x="252605" y="752956"/>
                        <a:pt x="271422" y="843171"/>
                        <a:pt x="282108" y="921227"/>
                      </a:cubicBezTo>
                      <a:cubicBezTo>
                        <a:pt x="286135" y="950731"/>
                        <a:pt x="282921" y="980893"/>
                        <a:pt x="271538" y="1008460"/>
                      </a:cubicBezTo>
                      <a:cubicBezTo>
                        <a:pt x="267860" y="1017327"/>
                        <a:pt x="263059" y="1026774"/>
                        <a:pt x="255625" y="1037848"/>
                      </a:cubicBezTo>
                      <a:cubicBezTo>
                        <a:pt x="237233" y="1065377"/>
                        <a:pt x="225502" y="1096855"/>
                        <a:pt x="225502" y="1128720"/>
                      </a:cubicBezTo>
                      <a:cubicBezTo>
                        <a:pt x="225502" y="1151138"/>
                        <a:pt x="230845" y="1170343"/>
                        <a:pt x="240021" y="1187379"/>
                      </a:cubicBezTo>
                      <a:cubicBezTo>
                        <a:pt x="247920" y="1202014"/>
                        <a:pt x="252489" y="1218160"/>
                        <a:pt x="252373" y="1234770"/>
                      </a:cubicBezTo>
                      <a:cubicBezTo>
                        <a:pt x="252334" y="1241236"/>
                        <a:pt x="252295" y="1247741"/>
                        <a:pt x="252295" y="1254439"/>
                      </a:cubicBezTo>
                      <a:cubicBezTo>
                        <a:pt x="252295" y="1347325"/>
                        <a:pt x="256903" y="1379268"/>
                        <a:pt x="263252" y="1421084"/>
                      </a:cubicBezTo>
                      <a:cubicBezTo>
                        <a:pt x="266001" y="1439204"/>
                        <a:pt x="264724" y="1457673"/>
                        <a:pt x="259652" y="1475251"/>
                      </a:cubicBezTo>
                      <a:cubicBezTo>
                        <a:pt x="257561" y="1482569"/>
                        <a:pt x="255547" y="1489926"/>
                        <a:pt x="253650" y="1497244"/>
                      </a:cubicBezTo>
                      <a:cubicBezTo>
                        <a:pt x="244396" y="1532478"/>
                        <a:pt x="238279" y="1567711"/>
                        <a:pt x="234213" y="1603139"/>
                      </a:cubicBezTo>
                      <a:cubicBezTo>
                        <a:pt x="229606" y="1643174"/>
                        <a:pt x="227631" y="1683441"/>
                        <a:pt x="226857" y="1724173"/>
                      </a:cubicBezTo>
                      <a:cubicBezTo>
                        <a:pt x="231619" y="1854384"/>
                        <a:pt x="254076" y="1975031"/>
                        <a:pt x="301777" y="2105242"/>
                      </a:cubicBezTo>
                      <a:cubicBezTo>
                        <a:pt x="318736" y="2151588"/>
                        <a:pt x="321524" y="2201922"/>
                        <a:pt x="310412" y="2250010"/>
                      </a:cubicBezTo>
                      <a:cubicBezTo>
                        <a:pt x="304875" y="2273861"/>
                        <a:pt x="299725" y="2297557"/>
                        <a:pt x="295079" y="2320594"/>
                      </a:cubicBezTo>
                      <a:cubicBezTo>
                        <a:pt x="290743" y="2342470"/>
                        <a:pt x="286793" y="2363765"/>
                        <a:pt x="283580" y="2384170"/>
                      </a:cubicBezTo>
                      <a:cubicBezTo>
                        <a:pt x="259884" y="2533856"/>
                        <a:pt x="263756" y="2781965"/>
                        <a:pt x="174316" y="3118507"/>
                      </a:cubicBezTo>
                      <a:cubicBezTo>
                        <a:pt x="153795" y="3195595"/>
                        <a:pt x="132654" y="3253634"/>
                        <a:pt x="110237" y="3299400"/>
                      </a:cubicBezTo>
                      <a:cubicBezTo>
                        <a:pt x="78487" y="3364331"/>
                        <a:pt x="44260" y="3404637"/>
                        <a:pt x="5967" y="3439677"/>
                      </a:cubicBezTo>
                      <a:cubicBezTo>
                        <a:pt x="160" y="3445020"/>
                        <a:pt x="-1815" y="3453693"/>
                        <a:pt x="1863" y="3461321"/>
                      </a:cubicBezTo>
                      <a:cubicBezTo>
                        <a:pt x="3296" y="3464380"/>
                        <a:pt x="5735" y="3466935"/>
                        <a:pt x="8561" y="3468794"/>
                      </a:cubicBezTo>
                      <a:cubicBezTo>
                        <a:pt x="28424" y="3481725"/>
                        <a:pt x="53552" y="3488385"/>
                        <a:pt x="89754" y="3488385"/>
                      </a:cubicBezTo>
                      <a:cubicBezTo>
                        <a:pt x="146593" y="3488385"/>
                        <a:pt x="221049" y="3415091"/>
                        <a:pt x="268557" y="3349115"/>
                      </a:cubicBezTo>
                      <a:cubicBezTo>
                        <a:pt x="276339" y="3338273"/>
                        <a:pt x="280676" y="3325341"/>
                        <a:pt x="280985" y="3311983"/>
                      </a:cubicBezTo>
                      <a:cubicBezTo>
                        <a:pt x="281450" y="3291463"/>
                        <a:pt x="282341" y="3271987"/>
                        <a:pt x="283618" y="3253480"/>
                      </a:cubicBezTo>
                      <a:cubicBezTo>
                        <a:pt x="299686" y="3016406"/>
                        <a:pt x="375420" y="2932115"/>
                        <a:pt x="432414" y="2749286"/>
                      </a:cubicBezTo>
                      <a:cubicBezTo>
                        <a:pt x="461182" y="2656943"/>
                        <a:pt x="455219" y="2619618"/>
                        <a:pt x="458007" y="2595573"/>
                      </a:cubicBezTo>
                      <a:cubicBezTo>
                        <a:pt x="461375" y="2535869"/>
                        <a:pt x="476127" y="2480734"/>
                        <a:pt x="497306" y="2428309"/>
                      </a:cubicBezTo>
                      <a:cubicBezTo>
                        <a:pt x="512406" y="2390946"/>
                        <a:pt x="530720" y="2354938"/>
                        <a:pt x="550506" y="2319626"/>
                      </a:cubicBezTo>
                    </a:path>
                  </a:pathLst>
                </a:custGeom>
                <a:noFill/>
                <a:ln w="23211" cap="rnd">
                  <a:solidFill>
                    <a:srgbClr val="3A3A3A"/>
                  </a:solidFill>
                  <a:prstDash val="solid"/>
                  <a:round/>
                </a:ln>
              </p:spPr>
              <p:txBody>
                <a:bodyPr rtlCol="0" anchor="ctr"/>
                <a:lstStyle/>
                <a:p>
                  <a:endParaRPr lang="en-GB"/>
                </a:p>
              </p:txBody>
            </p:sp>
            <p:sp>
              <p:nvSpPr>
                <p:cNvPr id="73" name="Freeform: Shape 72">
                  <a:extLst>
                    <a:ext uri="{FF2B5EF4-FFF2-40B4-BE49-F238E27FC236}">
                      <a16:creationId xmlns:a16="http://schemas.microsoft.com/office/drawing/2014/main" id="{12CC3CB4-9025-C007-8A97-06834E02B3EA}"/>
                    </a:ext>
                  </a:extLst>
                </p:cNvPr>
                <p:cNvSpPr/>
                <p:nvPr/>
              </p:nvSpPr>
              <p:spPr>
                <a:xfrm>
                  <a:off x="3826582" y="3563031"/>
                  <a:ext cx="388848" cy="861398"/>
                </a:xfrm>
                <a:custGeom>
                  <a:avLst/>
                  <a:gdLst>
                    <a:gd name="connsiteX0" fmla="*/ 0 w 388848"/>
                    <a:gd name="connsiteY0" fmla="*/ 180041 h 861398"/>
                    <a:gd name="connsiteX1" fmla="*/ 235099 w 388848"/>
                    <a:gd name="connsiteY1" fmla="*/ 684118 h 861398"/>
                    <a:gd name="connsiteX2" fmla="*/ 234441 w 388848"/>
                    <a:gd name="connsiteY2" fmla="*/ 702394 h 861398"/>
                    <a:gd name="connsiteX3" fmla="*/ 179306 w 388848"/>
                    <a:gd name="connsiteY3" fmla="*/ 836863 h 861398"/>
                    <a:gd name="connsiteX4" fmla="*/ 177912 w 388848"/>
                    <a:gd name="connsiteY4" fmla="*/ 845614 h 861398"/>
                    <a:gd name="connsiteX5" fmla="*/ 184378 w 388848"/>
                    <a:gd name="connsiteY5" fmla="*/ 851615 h 861398"/>
                    <a:gd name="connsiteX6" fmla="*/ 231924 w 388848"/>
                    <a:gd name="connsiteY6" fmla="*/ 860830 h 861398"/>
                    <a:gd name="connsiteX7" fmla="*/ 297630 w 388848"/>
                    <a:gd name="connsiteY7" fmla="*/ 837057 h 861398"/>
                    <a:gd name="connsiteX8" fmla="*/ 381649 w 388848"/>
                    <a:gd name="connsiteY8" fmla="*/ 654189 h 861398"/>
                    <a:gd name="connsiteX9" fmla="*/ 377622 w 388848"/>
                    <a:gd name="connsiteY9" fmla="*/ 595530 h 861398"/>
                    <a:gd name="connsiteX10" fmla="*/ 361515 w 388848"/>
                    <a:gd name="connsiteY10" fmla="*/ 573964 h 861398"/>
                    <a:gd name="connsiteX11" fmla="*/ 314588 w 388848"/>
                    <a:gd name="connsiteY11" fmla="*/ 488357 h 861398"/>
                    <a:gd name="connsiteX12" fmla="*/ 246870 w 388848"/>
                    <a:gd name="connsiteY12" fmla="*/ 250896 h 861398"/>
                    <a:gd name="connsiteX13" fmla="*/ 95054 w 388848"/>
                    <a:gd name="connsiteY13" fmla="*/ 194 h 861398"/>
                    <a:gd name="connsiteX14" fmla="*/ 94977 w 388848"/>
                    <a:gd name="connsiteY14" fmla="*/ 0 h 86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848" h="861398">
                      <a:moveTo>
                        <a:pt x="0" y="180041"/>
                      </a:moveTo>
                      <a:cubicBezTo>
                        <a:pt x="95984" y="298907"/>
                        <a:pt x="233163" y="511666"/>
                        <a:pt x="235099" y="684118"/>
                      </a:cubicBezTo>
                      <a:cubicBezTo>
                        <a:pt x="235177" y="690275"/>
                        <a:pt x="234944" y="696431"/>
                        <a:pt x="234441" y="702394"/>
                      </a:cubicBezTo>
                      <a:cubicBezTo>
                        <a:pt x="229950" y="758961"/>
                        <a:pt x="202382" y="806121"/>
                        <a:pt x="179306" y="836863"/>
                      </a:cubicBezTo>
                      <a:cubicBezTo>
                        <a:pt x="177447" y="839380"/>
                        <a:pt x="176905" y="842632"/>
                        <a:pt x="177912" y="845614"/>
                      </a:cubicBezTo>
                      <a:cubicBezTo>
                        <a:pt x="178957" y="848556"/>
                        <a:pt x="181319" y="850841"/>
                        <a:pt x="184378" y="851615"/>
                      </a:cubicBezTo>
                      <a:cubicBezTo>
                        <a:pt x="199943" y="855835"/>
                        <a:pt x="215701" y="858855"/>
                        <a:pt x="231924" y="860830"/>
                      </a:cubicBezTo>
                      <a:cubicBezTo>
                        <a:pt x="256317" y="863811"/>
                        <a:pt x="280748" y="854945"/>
                        <a:pt x="297630" y="837057"/>
                      </a:cubicBezTo>
                      <a:cubicBezTo>
                        <a:pt x="357411" y="773558"/>
                        <a:pt x="335226" y="732826"/>
                        <a:pt x="381649" y="654189"/>
                      </a:cubicBezTo>
                      <a:cubicBezTo>
                        <a:pt x="392568" y="635720"/>
                        <a:pt x="390942" y="612373"/>
                        <a:pt x="377622" y="595530"/>
                      </a:cubicBezTo>
                      <a:cubicBezTo>
                        <a:pt x="371892" y="588290"/>
                        <a:pt x="366510" y="581127"/>
                        <a:pt x="361515" y="573964"/>
                      </a:cubicBezTo>
                      <a:cubicBezTo>
                        <a:pt x="340801" y="544615"/>
                        <a:pt x="325933" y="516119"/>
                        <a:pt x="314588" y="488357"/>
                      </a:cubicBezTo>
                      <a:cubicBezTo>
                        <a:pt x="289886" y="414289"/>
                        <a:pt x="279974" y="335032"/>
                        <a:pt x="246870" y="250896"/>
                      </a:cubicBezTo>
                      <a:cubicBezTo>
                        <a:pt x="207183" y="156849"/>
                        <a:pt x="126532" y="82935"/>
                        <a:pt x="95054" y="194"/>
                      </a:cubicBezTo>
                      <a:cubicBezTo>
                        <a:pt x="95016" y="116"/>
                        <a:pt x="95016" y="77"/>
                        <a:pt x="94977" y="0"/>
                      </a:cubicBezTo>
                    </a:path>
                  </a:pathLst>
                </a:custGeom>
                <a:noFill/>
                <a:ln w="23211" cap="rnd">
                  <a:solidFill>
                    <a:srgbClr val="3A3A3A"/>
                  </a:solidFill>
                  <a:prstDash val="solid"/>
                  <a:round/>
                </a:ln>
              </p:spPr>
              <p:txBody>
                <a:bodyPr rtlCol="0" anchor="ctr"/>
                <a:lstStyle/>
                <a:p>
                  <a:endParaRPr lang="en-GB"/>
                </a:p>
              </p:txBody>
            </p:sp>
            <p:sp>
              <p:nvSpPr>
                <p:cNvPr id="74" name="Freeform: Shape 73">
                  <a:extLst>
                    <a:ext uri="{FF2B5EF4-FFF2-40B4-BE49-F238E27FC236}">
                      <a16:creationId xmlns:a16="http://schemas.microsoft.com/office/drawing/2014/main" id="{64B3D5B7-B547-1E87-E279-AC545BB8C9AB}"/>
                    </a:ext>
                  </a:extLst>
                </p:cNvPr>
                <p:cNvSpPr/>
                <p:nvPr/>
              </p:nvSpPr>
              <p:spPr>
                <a:xfrm>
                  <a:off x="4061023" y="4137034"/>
                  <a:ext cx="127035" cy="142832"/>
                </a:xfrm>
                <a:custGeom>
                  <a:avLst/>
                  <a:gdLst>
                    <a:gd name="connsiteX0" fmla="*/ 127036 w 127035"/>
                    <a:gd name="connsiteY0" fmla="*/ 0 h 142832"/>
                    <a:gd name="connsiteX1" fmla="*/ 47701 w 127035"/>
                    <a:gd name="connsiteY1" fmla="*/ 142833 h 142832"/>
                    <a:gd name="connsiteX2" fmla="*/ 0 w 127035"/>
                    <a:gd name="connsiteY2" fmla="*/ 128429 h 142832"/>
                  </a:gdLst>
                  <a:ahLst/>
                  <a:cxnLst>
                    <a:cxn ang="0">
                      <a:pos x="connsiteX0" y="connsiteY0"/>
                    </a:cxn>
                    <a:cxn ang="0">
                      <a:pos x="connsiteX1" y="connsiteY1"/>
                    </a:cxn>
                    <a:cxn ang="0">
                      <a:pos x="connsiteX2" y="connsiteY2"/>
                    </a:cxn>
                  </a:cxnLst>
                  <a:rect l="l" t="t" r="r" b="b"/>
                  <a:pathLst>
                    <a:path w="127035" h="142832">
                      <a:moveTo>
                        <a:pt x="127036" y="0"/>
                      </a:moveTo>
                      <a:cubicBezTo>
                        <a:pt x="113252" y="58852"/>
                        <a:pt x="89401" y="142833"/>
                        <a:pt x="47701" y="142833"/>
                      </a:cubicBezTo>
                      <a:cubicBezTo>
                        <a:pt x="32291" y="142833"/>
                        <a:pt x="15062" y="136560"/>
                        <a:pt x="0" y="128429"/>
                      </a:cubicBezTo>
                    </a:path>
                  </a:pathLst>
                </a:custGeom>
                <a:noFill/>
                <a:ln w="23211" cap="rnd">
                  <a:solidFill>
                    <a:srgbClr val="3A3A3A"/>
                  </a:solidFill>
                  <a:prstDash val="solid"/>
                  <a:round/>
                </a:ln>
              </p:spPr>
              <p:txBody>
                <a:bodyPr rtlCol="0" anchor="ctr"/>
                <a:lstStyle/>
                <a:p>
                  <a:endParaRPr lang="en-GB"/>
                </a:p>
              </p:txBody>
            </p:sp>
            <p:sp>
              <p:nvSpPr>
                <p:cNvPr id="75" name="Freeform: Shape 74">
                  <a:extLst>
                    <a:ext uri="{FF2B5EF4-FFF2-40B4-BE49-F238E27FC236}">
                      <a16:creationId xmlns:a16="http://schemas.microsoft.com/office/drawing/2014/main" id="{B64FD85A-59DE-DD21-D6F3-4218A9731FD2}"/>
                    </a:ext>
                  </a:extLst>
                </p:cNvPr>
                <p:cNvSpPr/>
                <p:nvPr/>
              </p:nvSpPr>
              <p:spPr>
                <a:xfrm>
                  <a:off x="3439552" y="4568204"/>
                  <a:ext cx="173420" cy="93427"/>
                </a:xfrm>
                <a:custGeom>
                  <a:avLst/>
                  <a:gdLst>
                    <a:gd name="connsiteX0" fmla="*/ 173420 w 173420"/>
                    <a:gd name="connsiteY0" fmla="*/ 0 h 93427"/>
                    <a:gd name="connsiteX1" fmla="*/ 173382 w 173420"/>
                    <a:gd name="connsiteY1" fmla="*/ 0 h 93427"/>
                    <a:gd name="connsiteX2" fmla="*/ 62221 w 173420"/>
                    <a:gd name="connsiteY2" fmla="*/ 93428 h 93427"/>
                    <a:gd name="connsiteX3" fmla="*/ 0 w 173420"/>
                    <a:gd name="connsiteY3" fmla="*/ 45998 h 93427"/>
                  </a:gdLst>
                  <a:ahLst/>
                  <a:cxnLst>
                    <a:cxn ang="0">
                      <a:pos x="connsiteX0" y="connsiteY0"/>
                    </a:cxn>
                    <a:cxn ang="0">
                      <a:pos x="connsiteX1" y="connsiteY1"/>
                    </a:cxn>
                    <a:cxn ang="0">
                      <a:pos x="connsiteX2" y="connsiteY2"/>
                    </a:cxn>
                    <a:cxn ang="0">
                      <a:pos x="connsiteX3" y="connsiteY3"/>
                    </a:cxn>
                  </a:cxnLst>
                  <a:rect l="l" t="t" r="r" b="b"/>
                  <a:pathLst>
                    <a:path w="173420" h="93427">
                      <a:moveTo>
                        <a:pt x="173420" y="0"/>
                      </a:moveTo>
                      <a:lnTo>
                        <a:pt x="173382" y="0"/>
                      </a:lnTo>
                      <a:cubicBezTo>
                        <a:pt x="144691" y="30433"/>
                        <a:pt x="81309" y="93428"/>
                        <a:pt x="62221" y="93428"/>
                      </a:cubicBezTo>
                      <a:cubicBezTo>
                        <a:pt x="35466" y="93428"/>
                        <a:pt x="46230" y="67990"/>
                        <a:pt x="0" y="45998"/>
                      </a:cubicBezTo>
                    </a:path>
                  </a:pathLst>
                </a:custGeom>
                <a:noFill/>
                <a:ln w="23211" cap="rnd">
                  <a:solidFill>
                    <a:srgbClr val="3A3A3A"/>
                  </a:solidFill>
                  <a:prstDash val="solid"/>
                  <a:round/>
                </a:ln>
              </p:spPr>
              <p:txBody>
                <a:bodyPr rtlCol="0" anchor="ctr"/>
                <a:lstStyle/>
                <a:p>
                  <a:endParaRPr lang="en-GB"/>
                </a:p>
              </p:txBody>
            </p:sp>
            <p:sp>
              <p:nvSpPr>
                <p:cNvPr id="76" name="Freeform: Shape 75">
                  <a:extLst>
                    <a:ext uri="{FF2B5EF4-FFF2-40B4-BE49-F238E27FC236}">
                      <a16:creationId xmlns:a16="http://schemas.microsoft.com/office/drawing/2014/main" id="{D7123200-3903-96A9-C037-5EF1F6211042}"/>
                    </a:ext>
                  </a:extLst>
                </p:cNvPr>
                <p:cNvSpPr/>
                <p:nvPr/>
              </p:nvSpPr>
              <p:spPr>
                <a:xfrm>
                  <a:off x="3624433" y="3634389"/>
                  <a:ext cx="255387" cy="31531"/>
                </a:xfrm>
                <a:custGeom>
                  <a:avLst/>
                  <a:gdLst>
                    <a:gd name="connsiteX0" fmla="*/ 0 w 255387"/>
                    <a:gd name="connsiteY0" fmla="*/ 968 h 31531"/>
                    <a:gd name="connsiteX1" fmla="*/ 255349 w 255387"/>
                    <a:gd name="connsiteY1" fmla="*/ 0 h 31531"/>
                    <a:gd name="connsiteX2" fmla="*/ 255388 w 255387"/>
                    <a:gd name="connsiteY2" fmla="*/ 0 h 31531"/>
                  </a:gdLst>
                  <a:ahLst/>
                  <a:cxnLst>
                    <a:cxn ang="0">
                      <a:pos x="connsiteX0" y="connsiteY0"/>
                    </a:cxn>
                    <a:cxn ang="0">
                      <a:pos x="connsiteX1" y="connsiteY1"/>
                    </a:cxn>
                    <a:cxn ang="0">
                      <a:pos x="connsiteX2" y="connsiteY2"/>
                    </a:cxn>
                  </a:cxnLst>
                  <a:rect l="l" t="t" r="r" b="b"/>
                  <a:pathLst>
                    <a:path w="255387" h="31531">
                      <a:moveTo>
                        <a:pt x="0" y="968"/>
                      </a:moveTo>
                      <a:cubicBezTo>
                        <a:pt x="90214" y="46695"/>
                        <a:pt x="194638" y="36705"/>
                        <a:pt x="255349" y="0"/>
                      </a:cubicBezTo>
                      <a:lnTo>
                        <a:pt x="255388" y="0"/>
                      </a:lnTo>
                    </a:path>
                  </a:pathLst>
                </a:custGeom>
                <a:noFill/>
                <a:ln w="23211" cap="rnd">
                  <a:solidFill>
                    <a:srgbClr val="3A3A3A"/>
                  </a:solidFill>
                  <a:prstDash val="solid"/>
                  <a:round/>
                </a:ln>
              </p:spPr>
              <p:txBody>
                <a:bodyPr rtlCol="0" anchor="ctr"/>
                <a:lstStyle/>
                <a:p>
                  <a:endParaRPr lang="en-GB"/>
                </a:p>
              </p:txBody>
            </p:sp>
            <p:sp>
              <p:nvSpPr>
                <p:cNvPr id="77" name="Freeform: Shape 76">
                  <a:extLst>
                    <a:ext uri="{FF2B5EF4-FFF2-40B4-BE49-F238E27FC236}">
                      <a16:creationId xmlns:a16="http://schemas.microsoft.com/office/drawing/2014/main" id="{56EDAED0-23E3-65E3-7E3B-E65A218F4C84}"/>
                    </a:ext>
                  </a:extLst>
                </p:cNvPr>
                <p:cNvSpPr/>
                <p:nvPr/>
              </p:nvSpPr>
              <p:spPr>
                <a:xfrm>
                  <a:off x="3682975" y="1550362"/>
                  <a:ext cx="371553" cy="667617"/>
                </a:xfrm>
                <a:custGeom>
                  <a:avLst/>
                  <a:gdLst>
                    <a:gd name="connsiteX0" fmla="*/ 207493 w 371553"/>
                    <a:gd name="connsiteY0" fmla="*/ 0 h 667617"/>
                    <a:gd name="connsiteX1" fmla="*/ 271882 w 371553"/>
                    <a:gd name="connsiteY1" fmla="*/ 36783 h 667617"/>
                    <a:gd name="connsiteX2" fmla="*/ 371466 w 371553"/>
                    <a:gd name="connsiteY2" fmla="*/ 390864 h 667617"/>
                    <a:gd name="connsiteX3" fmla="*/ 320822 w 371553"/>
                    <a:gd name="connsiteY3" fmla="*/ 551624 h 667617"/>
                    <a:gd name="connsiteX4" fmla="*/ 314511 w 371553"/>
                    <a:gd name="connsiteY4" fmla="*/ 566414 h 667617"/>
                    <a:gd name="connsiteX5" fmla="*/ 285162 w 371553"/>
                    <a:gd name="connsiteY5" fmla="*/ 631887 h 667617"/>
                    <a:gd name="connsiteX6" fmla="*/ 226813 w 371553"/>
                    <a:gd name="connsiteY6" fmla="*/ 667586 h 667617"/>
                    <a:gd name="connsiteX7" fmla="*/ 203505 w 371553"/>
                    <a:gd name="connsiteY7" fmla="*/ 662010 h 667617"/>
                    <a:gd name="connsiteX8" fmla="*/ 202808 w 371553"/>
                    <a:gd name="connsiteY8" fmla="*/ 661700 h 667617"/>
                    <a:gd name="connsiteX9" fmla="*/ 187437 w 371553"/>
                    <a:gd name="connsiteY9" fmla="*/ 642612 h 667617"/>
                    <a:gd name="connsiteX10" fmla="*/ 177796 w 371553"/>
                    <a:gd name="connsiteY10" fmla="*/ 590807 h 667617"/>
                    <a:gd name="connsiteX11" fmla="*/ 188676 w 371553"/>
                    <a:gd name="connsiteY11" fmla="*/ 547055 h 667617"/>
                    <a:gd name="connsiteX12" fmla="*/ 206138 w 371553"/>
                    <a:gd name="connsiteY12" fmla="*/ 519061 h 667617"/>
                    <a:gd name="connsiteX13" fmla="*/ 205712 w 371553"/>
                    <a:gd name="connsiteY13" fmla="*/ 509808 h 667617"/>
                    <a:gd name="connsiteX14" fmla="*/ 197620 w 371553"/>
                    <a:gd name="connsiteY14" fmla="*/ 505316 h 667617"/>
                    <a:gd name="connsiteX15" fmla="*/ 197387 w 371553"/>
                    <a:gd name="connsiteY15" fmla="*/ 505316 h 667617"/>
                    <a:gd name="connsiteX16" fmla="*/ 19321 w 371553"/>
                    <a:gd name="connsiteY16" fmla="*/ 371311 h 667617"/>
                    <a:gd name="connsiteX17" fmla="*/ 39 w 371553"/>
                    <a:gd name="connsiteY17" fmla="*/ 373441 h 667617"/>
                    <a:gd name="connsiteX18" fmla="*/ 0 w 371553"/>
                    <a:gd name="connsiteY18" fmla="*/ 373441 h 66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553" h="667617">
                      <a:moveTo>
                        <a:pt x="207493" y="0"/>
                      </a:moveTo>
                      <a:cubicBezTo>
                        <a:pt x="228943" y="16843"/>
                        <a:pt x="261118" y="29116"/>
                        <a:pt x="271882" y="36783"/>
                      </a:cubicBezTo>
                      <a:cubicBezTo>
                        <a:pt x="294881" y="136406"/>
                        <a:pt x="374564" y="309632"/>
                        <a:pt x="371466" y="390864"/>
                      </a:cubicBezTo>
                      <a:cubicBezTo>
                        <a:pt x="370227" y="424123"/>
                        <a:pt x="348157" y="486693"/>
                        <a:pt x="320822" y="551624"/>
                      </a:cubicBezTo>
                      <a:cubicBezTo>
                        <a:pt x="318809" y="556541"/>
                        <a:pt x="316679" y="561458"/>
                        <a:pt x="314511" y="566414"/>
                      </a:cubicBezTo>
                      <a:cubicBezTo>
                        <a:pt x="304986" y="588561"/>
                        <a:pt x="294997" y="610708"/>
                        <a:pt x="285162" y="631887"/>
                      </a:cubicBezTo>
                      <a:cubicBezTo>
                        <a:pt x="274437" y="654925"/>
                        <a:pt x="250858" y="668360"/>
                        <a:pt x="226813" y="667586"/>
                      </a:cubicBezTo>
                      <a:cubicBezTo>
                        <a:pt x="218954" y="667315"/>
                        <a:pt x="211055" y="665456"/>
                        <a:pt x="203505" y="662010"/>
                      </a:cubicBezTo>
                      <a:cubicBezTo>
                        <a:pt x="203273" y="661894"/>
                        <a:pt x="203040" y="661817"/>
                        <a:pt x="202808" y="661700"/>
                      </a:cubicBezTo>
                      <a:cubicBezTo>
                        <a:pt x="194948" y="658061"/>
                        <a:pt x="189218" y="651053"/>
                        <a:pt x="187437" y="642612"/>
                      </a:cubicBezTo>
                      <a:cubicBezTo>
                        <a:pt x="183720" y="625537"/>
                        <a:pt x="180932" y="608075"/>
                        <a:pt x="177796" y="590807"/>
                      </a:cubicBezTo>
                      <a:cubicBezTo>
                        <a:pt x="175008" y="575358"/>
                        <a:pt x="179035" y="559483"/>
                        <a:pt x="188676" y="547055"/>
                      </a:cubicBezTo>
                      <a:cubicBezTo>
                        <a:pt x="197310" y="535904"/>
                        <a:pt x="202846" y="525643"/>
                        <a:pt x="206138" y="519061"/>
                      </a:cubicBezTo>
                      <a:cubicBezTo>
                        <a:pt x="207609" y="516119"/>
                        <a:pt x="207454" y="512595"/>
                        <a:pt x="205712" y="509808"/>
                      </a:cubicBezTo>
                      <a:cubicBezTo>
                        <a:pt x="203969" y="506981"/>
                        <a:pt x="200872" y="505316"/>
                        <a:pt x="197620" y="505316"/>
                      </a:cubicBezTo>
                      <a:lnTo>
                        <a:pt x="197387" y="505316"/>
                      </a:lnTo>
                      <a:cubicBezTo>
                        <a:pt x="74456" y="504735"/>
                        <a:pt x="126416" y="371311"/>
                        <a:pt x="19321" y="371311"/>
                      </a:cubicBezTo>
                      <a:cubicBezTo>
                        <a:pt x="13087" y="371311"/>
                        <a:pt x="6621" y="372047"/>
                        <a:pt x="39" y="373441"/>
                      </a:cubicBezTo>
                      <a:lnTo>
                        <a:pt x="0" y="373441"/>
                      </a:lnTo>
                    </a:path>
                  </a:pathLst>
                </a:custGeom>
                <a:noFill/>
                <a:ln w="23211" cap="rnd">
                  <a:solidFill>
                    <a:srgbClr val="3A3A3A"/>
                  </a:solidFill>
                  <a:prstDash val="solid"/>
                  <a:round/>
                </a:ln>
              </p:spPr>
              <p:txBody>
                <a:bodyPr rtlCol="0" anchor="ctr"/>
                <a:lstStyle/>
                <a:p>
                  <a:endParaRPr lang="en-GB"/>
                </a:p>
              </p:txBody>
            </p:sp>
            <p:sp>
              <p:nvSpPr>
                <p:cNvPr id="78" name="Freeform: Shape 77">
                  <a:extLst>
                    <a:ext uri="{FF2B5EF4-FFF2-40B4-BE49-F238E27FC236}">
                      <a16:creationId xmlns:a16="http://schemas.microsoft.com/office/drawing/2014/main" id="{51E5F420-EADE-F042-F333-970503FE1395}"/>
                    </a:ext>
                  </a:extLst>
                </p:cNvPr>
                <p:cNvSpPr/>
                <p:nvPr/>
              </p:nvSpPr>
              <p:spPr>
                <a:xfrm>
                  <a:off x="3670694" y="1841293"/>
                  <a:ext cx="333103" cy="393187"/>
                </a:xfrm>
                <a:custGeom>
                  <a:avLst/>
                  <a:gdLst>
                    <a:gd name="connsiteX0" fmla="*/ 88247 w 333103"/>
                    <a:gd name="connsiteY0" fmla="*/ 393187 h 393187"/>
                    <a:gd name="connsiteX1" fmla="*/ 79380 w 333103"/>
                    <a:gd name="connsiteY1" fmla="*/ 338400 h 393187"/>
                    <a:gd name="connsiteX2" fmla="*/ 78258 w 333103"/>
                    <a:gd name="connsiteY2" fmla="*/ 331857 h 393187"/>
                    <a:gd name="connsiteX3" fmla="*/ 62460 w 333103"/>
                    <a:gd name="connsiteY3" fmla="*/ 333483 h 393187"/>
                    <a:gd name="connsiteX4" fmla="*/ 433 w 333103"/>
                    <a:gd name="connsiteY4" fmla="*/ 163121 h 393187"/>
                    <a:gd name="connsiteX5" fmla="*/ 12320 w 333103"/>
                    <a:gd name="connsiteY5" fmla="*/ 82354 h 393187"/>
                    <a:gd name="connsiteX6" fmla="*/ 25329 w 333103"/>
                    <a:gd name="connsiteY6" fmla="*/ 54748 h 393187"/>
                    <a:gd name="connsiteX7" fmla="*/ 138233 w 333103"/>
                    <a:gd name="connsiteY7" fmla="*/ 0 h 393187"/>
                    <a:gd name="connsiteX8" fmla="*/ 273670 w 333103"/>
                    <a:gd name="connsiteY8" fmla="*/ 147402 h 393187"/>
                    <a:gd name="connsiteX9" fmla="*/ 258260 w 333103"/>
                    <a:gd name="connsiteY9" fmla="*/ 208074 h 393187"/>
                    <a:gd name="connsiteX10" fmla="*/ 333103 w 333103"/>
                    <a:gd name="connsiteY10" fmla="*/ 260576 h 39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103" h="393187">
                      <a:moveTo>
                        <a:pt x="88247" y="393187"/>
                      </a:moveTo>
                      <a:cubicBezTo>
                        <a:pt x="85382" y="374951"/>
                        <a:pt x="82555" y="356637"/>
                        <a:pt x="79380" y="338400"/>
                      </a:cubicBezTo>
                      <a:cubicBezTo>
                        <a:pt x="79032" y="336193"/>
                        <a:pt x="78645" y="334064"/>
                        <a:pt x="78258" y="331857"/>
                      </a:cubicBezTo>
                      <a:cubicBezTo>
                        <a:pt x="72953" y="332902"/>
                        <a:pt x="67687" y="333483"/>
                        <a:pt x="62460" y="333483"/>
                      </a:cubicBezTo>
                      <a:cubicBezTo>
                        <a:pt x="-9208" y="333483"/>
                        <a:pt x="433" y="248341"/>
                        <a:pt x="433" y="163121"/>
                      </a:cubicBezTo>
                      <a:cubicBezTo>
                        <a:pt x="433" y="132650"/>
                        <a:pt x="4189" y="105431"/>
                        <a:pt x="12320" y="82354"/>
                      </a:cubicBezTo>
                      <a:cubicBezTo>
                        <a:pt x="15804" y="72326"/>
                        <a:pt x="20141" y="63111"/>
                        <a:pt x="25329" y="54748"/>
                      </a:cubicBezTo>
                      <a:cubicBezTo>
                        <a:pt x="46934" y="19979"/>
                        <a:pt x="83407" y="0"/>
                        <a:pt x="138233" y="0"/>
                      </a:cubicBezTo>
                      <a:cubicBezTo>
                        <a:pt x="233596" y="0"/>
                        <a:pt x="273670" y="64273"/>
                        <a:pt x="273670" y="147402"/>
                      </a:cubicBezTo>
                      <a:cubicBezTo>
                        <a:pt x="273670" y="169703"/>
                        <a:pt x="267979" y="189179"/>
                        <a:pt x="258260" y="208074"/>
                      </a:cubicBezTo>
                      <a:cubicBezTo>
                        <a:pt x="296166" y="220735"/>
                        <a:pt x="319281" y="239784"/>
                        <a:pt x="333103" y="260576"/>
                      </a:cubicBezTo>
                    </a:path>
                  </a:pathLst>
                </a:custGeom>
                <a:noFill/>
                <a:ln w="23211" cap="rnd">
                  <a:solidFill>
                    <a:srgbClr val="3A3A3A"/>
                  </a:solidFill>
                  <a:prstDash val="solid"/>
                  <a:round/>
                </a:ln>
              </p:spPr>
              <p:txBody>
                <a:bodyPr rtlCol="0" anchor="ctr"/>
                <a:lstStyle/>
                <a:p>
                  <a:endParaRPr lang="en-GB"/>
                </a:p>
              </p:txBody>
            </p:sp>
            <p:sp>
              <p:nvSpPr>
                <p:cNvPr id="79" name="Freeform: Shape 78">
                  <a:extLst>
                    <a:ext uri="{FF2B5EF4-FFF2-40B4-BE49-F238E27FC236}">
                      <a16:creationId xmlns:a16="http://schemas.microsoft.com/office/drawing/2014/main" id="{97F14615-3DEF-F2B1-D3C3-96B19FB7B1BB}"/>
                    </a:ext>
                  </a:extLst>
                </p:cNvPr>
                <p:cNvSpPr/>
                <p:nvPr/>
              </p:nvSpPr>
              <p:spPr>
                <a:xfrm>
                  <a:off x="3997486" y="2116737"/>
                  <a:ext cx="124248" cy="120337"/>
                </a:xfrm>
                <a:custGeom>
                  <a:avLst/>
                  <a:gdLst>
                    <a:gd name="connsiteX0" fmla="*/ 0 w 124248"/>
                    <a:gd name="connsiteY0" fmla="*/ 0 h 120337"/>
                    <a:gd name="connsiteX1" fmla="*/ 124248 w 124248"/>
                    <a:gd name="connsiteY1" fmla="*/ 120337 h 120337"/>
                  </a:gdLst>
                  <a:ahLst/>
                  <a:cxnLst>
                    <a:cxn ang="0">
                      <a:pos x="connsiteX0" y="connsiteY0"/>
                    </a:cxn>
                    <a:cxn ang="0">
                      <a:pos x="connsiteX1" y="connsiteY1"/>
                    </a:cxn>
                  </a:cxnLst>
                  <a:rect l="l" t="t" r="r" b="b"/>
                  <a:pathLst>
                    <a:path w="124248" h="120337">
                      <a:moveTo>
                        <a:pt x="0" y="0"/>
                      </a:moveTo>
                      <a:cubicBezTo>
                        <a:pt x="7821" y="41119"/>
                        <a:pt x="74301" y="106708"/>
                        <a:pt x="124248" y="120337"/>
                      </a:cubicBezTo>
                    </a:path>
                  </a:pathLst>
                </a:custGeom>
                <a:noFill/>
                <a:ln w="23211" cap="rnd">
                  <a:solidFill>
                    <a:srgbClr val="3A3A3A"/>
                  </a:solidFill>
                  <a:prstDash val="solid"/>
                  <a:round/>
                </a:ln>
              </p:spPr>
              <p:txBody>
                <a:bodyPr rtlCol="0" anchor="ctr"/>
                <a:lstStyle/>
                <a:p>
                  <a:endParaRPr lang="en-GB"/>
                </a:p>
              </p:txBody>
            </p:sp>
            <p:sp>
              <p:nvSpPr>
                <p:cNvPr id="80" name="Freeform: Shape 79">
                  <a:extLst>
                    <a:ext uri="{FF2B5EF4-FFF2-40B4-BE49-F238E27FC236}">
                      <a16:creationId xmlns:a16="http://schemas.microsoft.com/office/drawing/2014/main" id="{17AD6773-5E95-267A-310D-46536BCF48D1}"/>
                    </a:ext>
                  </a:extLst>
                </p:cNvPr>
                <p:cNvSpPr/>
                <p:nvPr/>
              </p:nvSpPr>
              <p:spPr>
                <a:xfrm>
                  <a:off x="3647396" y="1498518"/>
                  <a:ext cx="57919" cy="397601"/>
                </a:xfrm>
                <a:custGeom>
                  <a:avLst/>
                  <a:gdLst>
                    <a:gd name="connsiteX0" fmla="*/ 48628 w 57919"/>
                    <a:gd name="connsiteY0" fmla="*/ 397601 h 397601"/>
                    <a:gd name="connsiteX1" fmla="*/ 42781 w 57919"/>
                    <a:gd name="connsiteY1" fmla="*/ 379829 h 397601"/>
                    <a:gd name="connsiteX2" fmla="*/ 539 w 57919"/>
                    <a:gd name="connsiteY2" fmla="*/ 200678 h 397601"/>
                    <a:gd name="connsiteX3" fmla="*/ 57920 w 57919"/>
                    <a:gd name="connsiteY3" fmla="*/ 0 h 397601"/>
                    <a:gd name="connsiteX4" fmla="*/ 57920 w 57919"/>
                    <a:gd name="connsiteY4" fmla="*/ 0 h 39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9" h="397601">
                      <a:moveTo>
                        <a:pt x="48628" y="397601"/>
                      </a:moveTo>
                      <a:cubicBezTo>
                        <a:pt x="46885" y="391948"/>
                        <a:pt x="44872" y="386024"/>
                        <a:pt x="42781" y="379829"/>
                      </a:cubicBezTo>
                      <a:cubicBezTo>
                        <a:pt x="24545" y="326940"/>
                        <a:pt x="-4301" y="257904"/>
                        <a:pt x="539" y="200678"/>
                      </a:cubicBezTo>
                      <a:cubicBezTo>
                        <a:pt x="5263" y="144962"/>
                        <a:pt x="38174" y="54400"/>
                        <a:pt x="57920" y="0"/>
                      </a:cubicBezTo>
                      <a:lnTo>
                        <a:pt x="57920" y="0"/>
                      </a:lnTo>
                    </a:path>
                  </a:pathLst>
                </a:custGeom>
                <a:noFill/>
                <a:ln w="23211" cap="rnd">
                  <a:solidFill>
                    <a:srgbClr val="3A3A3A"/>
                  </a:solidFill>
                  <a:prstDash val="solid"/>
                  <a:round/>
                </a:ln>
              </p:spPr>
              <p:txBody>
                <a:bodyPr rtlCol="0" anchor="ctr"/>
                <a:lstStyle/>
                <a:p>
                  <a:endParaRPr lang="en-GB"/>
                </a:p>
              </p:txBody>
            </p:sp>
            <p:sp>
              <p:nvSpPr>
                <p:cNvPr id="81" name="Freeform: Shape 80">
                  <a:extLst>
                    <a:ext uri="{FF2B5EF4-FFF2-40B4-BE49-F238E27FC236}">
                      <a16:creationId xmlns:a16="http://schemas.microsoft.com/office/drawing/2014/main" id="{68CB15DC-6054-F60B-9C53-68B5D10686CF}"/>
                    </a:ext>
                  </a:extLst>
                </p:cNvPr>
                <p:cNvSpPr/>
                <p:nvPr/>
              </p:nvSpPr>
              <p:spPr>
                <a:xfrm>
                  <a:off x="3564922" y="1878347"/>
                  <a:ext cx="125215" cy="103068"/>
                </a:xfrm>
                <a:custGeom>
                  <a:avLst/>
                  <a:gdLst>
                    <a:gd name="connsiteX0" fmla="*/ 0 w 125215"/>
                    <a:gd name="connsiteY0" fmla="*/ 103069 h 103068"/>
                    <a:gd name="connsiteX1" fmla="*/ 125216 w 125215"/>
                    <a:gd name="connsiteY1" fmla="*/ 0 h 103068"/>
                  </a:gdLst>
                  <a:ahLst/>
                  <a:cxnLst>
                    <a:cxn ang="0">
                      <a:pos x="connsiteX0" y="connsiteY0"/>
                    </a:cxn>
                    <a:cxn ang="0">
                      <a:pos x="connsiteX1" y="connsiteY1"/>
                    </a:cxn>
                  </a:cxnLst>
                  <a:rect l="l" t="t" r="r" b="b"/>
                  <a:pathLst>
                    <a:path w="125215" h="103068">
                      <a:moveTo>
                        <a:pt x="0" y="103069"/>
                      </a:moveTo>
                      <a:cubicBezTo>
                        <a:pt x="50644" y="84290"/>
                        <a:pt x="116233" y="32756"/>
                        <a:pt x="125216" y="0"/>
                      </a:cubicBezTo>
                    </a:path>
                  </a:pathLst>
                </a:custGeom>
                <a:noFill/>
                <a:ln w="23211" cap="rnd">
                  <a:solidFill>
                    <a:srgbClr val="3A3A3A"/>
                  </a:solidFill>
                  <a:prstDash val="solid"/>
                  <a:round/>
                </a:ln>
              </p:spPr>
              <p:txBody>
                <a:bodyPr rtlCol="0" anchor="ctr"/>
                <a:lstStyle/>
                <a:p>
                  <a:endParaRPr lang="en-GB"/>
                </a:p>
              </p:txBody>
            </p:sp>
            <p:sp>
              <p:nvSpPr>
                <p:cNvPr id="82" name="Freeform: Shape 81">
                  <a:extLst>
                    <a:ext uri="{FF2B5EF4-FFF2-40B4-BE49-F238E27FC236}">
                      <a16:creationId xmlns:a16="http://schemas.microsoft.com/office/drawing/2014/main" id="{799F7C70-A5F4-1CBC-F050-CA4A20EC733E}"/>
                    </a:ext>
                  </a:extLst>
                </p:cNvPr>
                <p:cNvSpPr/>
                <p:nvPr/>
              </p:nvSpPr>
              <p:spPr>
                <a:xfrm>
                  <a:off x="3598571" y="778739"/>
                  <a:ext cx="525162" cy="303089"/>
                </a:xfrm>
                <a:custGeom>
                  <a:avLst/>
                  <a:gdLst>
                    <a:gd name="connsiteX0" fmla="*/ 118050 w 525162"/>
                    <a:gd name="connsiteY0" fmla="*/ 24973 h 303089"/>
                    <a:gd name="connsiteX1" fmla="*/ 262587 w 525162"/>
                    <a:gd name="connsiteY1" fmla="*/ 0 h 303089"/>
                    <a:gd name="connsiteX2" fmla="*/ 448242 w 525162"/>
                    <a:gd name="connsiteY2" fmla="*/ 44371 h 303089"/>
                    <a:gd name="connsiteX3" fmla="*/ 524905 w 525162"/>
                    <a:gd name="connsiteY3" fmla="*/ 158398 h 303089"/>
                    <a:gd name="connsiteX4" fmla="*/ 483786 w 525162"/>
                    <a:gd name="connsiteY4" fmla="*/ 233318 h 303089"/>
                    <a:gd name="connsiteX5" fmla="*/ 448242 w 525162"/>
                    <a:gd name="connsiteY5" fmla="*/ 258756 h 303089"/>
                    <a:gd name="connsiteX6" fmla="*/ 431710 w 525162"/>
                    <a:gd name="connsiteY6" fmla="*/ 267507 h 303089"/>
                    <a:gd name="connsiteX7" fmla="*/ 388306 w 525162"/>
                    <a:gd name="connsiteY7" fmla="*/ 284659 h 303089"/>
                    <a:gd name="connsiteX8" fmla="*/ 262587 w 525162"/>
                    <a:gd name="connsiteY8" fmla="*/ 303089 h 303089"/>
                    <a:gd name="connsiteX9" fmla="*/ 136829 w 525162"/>
                    <a:gd name="connsiteY9" fmla="*/ 284659 h 303089"/>
                    <a:gd name="connsiteX10" fmla="*/ 76893 w 525162"/>
                    <a:gd name="connsiteY10" fmla="*/ 258718 h 303089"/>
                    <a:gd name="connsiteX11" fmla="*/ 268 w 525162"/>
                    <a:gd name="connsiteY11" fmla="*/ 158320 h 303089"/>
                    <a:gd name="connsiteX12" fmla="*/ 8748 w 525162"/>
                    <a:gd name="connsiteY12" fmla="*/ 112594 h 303089"/>
                    <a:gd name="connsiteX13" fmla="*/ 50525 w 525162"/>
                    <a:gd name="connsiteY13" fmla="*/ 62027 h 303089"/>
                    <a:gd name="connsiteX14" fmla="*/ 60824 w 525162"/>
                    <a:gd name="connsiteY14" fmla="*/ 54400 h 303089"/>
                    <a:gd name="connsiteX15" fmla="*/ 76854 w 525162"/>
                    <a:gd name="connsiteY15" fmla="*/ 44294 h 303089"/>
                    <a:gd name="connsiteX16" fmla="*/ 117973 w 525162"/>
                    <a:gd name="connsiteY16" fmla="*/ 24896 h 30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5162" h="303089">
                      <a:moveTo>
                        <a:pt x="118050" y="24973"/>
                      </a:moveTo>
                      <a:cubicBezTo>
                        <a:pt x="161764" y="8324"/>
                        <a:pt x="212137" y="0"/>
                        <a:pt x="262587" y="0"/>
                      </a:cubicBezTo>
                      <a:cubicBezTo>
                        <a:pt x="329764" y="0"/>
                        <a:pt x="396979" y="14790"/>
                        <a:pt x="448242" y="44371"/>
                      </a:cubicBezTo>
                      <a:cubicBezTo>
                        <a:pt x="502487" y="75695"/>
                        <a:pt x="528041" y="117356"/>
                        <a:pt x="524905" y="158398"/>
                      </a:cubicBezTo>
                      <a:cubicBezTo>
                        <a:pt x="522931" y="184533"/>
                        <a:pt x="509224" y="210474"/>
                        <a:pt x="483786" y="233318"/>
                      </a:cubicBezTo>
                      <a:cubicBezTo>
                        <a:pt x="473797" y="242340"/>
                        <a:pt x="461910" y="250896"/>
                        <a:pt x="448242" y="258756"/>
                      </a:cubicBezTo>
                      <a:cubicBezTo>
                        <a:pt x="442899" y="261854"/>
                        <a:pt x="437362" y="264758"/>
                        <a:pt x="431710" y="267507"/>
                      </a:cubicBezTo>
                      <a:cubicBezTo>
                        <a:pt x="418081" y="274166"/>
                        <a:pt x="403561" y="279897"/>
                        <a:pt x="388306" y="284659"/>
                      </a:cubicBezTo>
                      <a:cubicBezTo>
                        <a:pt x="349239" y="296972"/>
                        <a:pt x="305913" y="303089"/>
                        <a:pt x="262587" y="303089"/>
                      </a:cubicBezTo>
                      <a:cubicBezTo>
                        <a:pt x="219261" y="303089"/>
                        <a:pt x="175896" y="296972"/>
                        <a:pt x="136829" y="284659"/>
                      </a:cubicBezTo>
                      <a:cubicBezTo>
                        <a:pt x="115301" y="277883"/>
                        <a:pt x="95129" y="269249"/>
                        <a:pt x="76893" y="258718"/>
                      </a:cubicBezTo>
                      <a:cubicBezTo>
                        <a:pt x="28649" y="230840"/>
                        <a:pt x="3056" y="194832"/>
                        <a:pt x="268" y="158320"/>
                      </a:cubicBezTo>
                      <a:cubicBezTo>
                        <a:pt x="-932" y="142949"/>
                        <a:pt x="1895" y="127539"/>
                        <a:pt x="8748" y="112594"/>
                      </a:cubicBezTo>
                      <a:cubicBezTo>
                        <a:pt x="16956" y="94706"/>
                        <a:pt x="30856" y="77553"/>
                        <a:pt x="50525" y="62027"/>
                      </a:cubicBezTo>
                      <a:cubicBezTo>
                        <a:pt x="53777" y="59433"/>
                        <a:pt x="57223" y="56916"/>
                        <a:pt x="60824" y="54400"/>
                      </a:cubicBezTo>
                      <a:cubicBezTo>
                        <a:pt x="65858" y="50915"/>
                        <a:pt x="71201" y="47546"/>
                        <a:pt x="76854" y="44294"/>
                      </a:cubicBezTo>
                      <a:cubicBezTo>
                        <a:pt x="89631" y="36899"/>
                        <a:pt x="103415" y="30433"/>
                        <a:pt x="117973" y="24896"/>
                      </a:cubicBezTo>
                    </a:path>
                  </a:pathLst>
                </a:custGeom>
                <a:noFill/>
                <a:ln w="23211" cap="rnd">
                  <a:solidFill>
                    <a:srgbClr val="3A3A3A"/>
                  </a:solidFill>
                  <a:prstDash val="solid"/>
                  <a:round/>
                </a:ln>
              </p:spPr>
              <p:txBody>
                <a:bodyPr rtlCol="0" anchor="ctr"/>
                <a:lstStyle/>
                <a:p>
                  <a:endParaRPr lang="en-GB"/>
                </a:p>
              </p:txBody>
            </p:sp>
            <p:sp>
              <p:nvSpPr>
                <p:cNvPr id="83" name="Freeform: Shape 82">
                  <a:extLst>
                    <a:ext uri="{FF2B5EF4-FFF2-40B4-BE49-F238E27FC236}">
                      <a16:creationId xmlns:a16="http://schemas.microsoft.com/office/drawing/2014/main" id="{2449B1BD-FBCE-D38B-104C-0613B18BA385}"/>
                    </a:ext>
                  </a:extLst>
                </p:cNvPr>
                <p:cNvSpPr/>
                <p:nvPr/>
              </p:nvSpPr>
              <p:spPr>
                <a:xfrm>
                  <a:off x="3735400" y="1024292"/>
                  <a:ext cx="251477" cy="39183"/>
                </a:xfrm>
                <a:custGeom>
                  <a:avLst/>
                  <a:gdLst>
                    <a:gd name="connsiteX0" fmla="*/ 0 w 251477"/>
                    <a:gd name="connsiteY0" fmla="*/ 39183 h 39183"/>
                    <a:gd name="connsiteX1" fmla="*/ 19398 w 251477"/>
                    <a:gd name="connsiteY1" fmla="*/ 25438 h 39183"/>
                    <a:gd name="connsiteX2" fmla="*/ 125758 w 251477"/>
                    <a:gd name="connsiteY2" fmla="*/ 0 h 39183"/>
                    <a:gd name="connsiteX3" fmla="*/ 232079 w 251477"/>
                    <a:gd name="connsiteY3" fmla="*/ 25438 h 39183"/>
                    <a:gd name="connsiteX4" fmla="*/ 251477 w 251477"/>
                    <a:gd name="connsiteY4" fmla="*/ 39183 h 3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7" h="39183">
                      <a:moveTo>
                        <a:pt x="0" y="39183"/>
                      </a:moveTo>
                      <a:cubicBezTo>
                        <a:pt x="5537" y="34305"/>
                        <a:pt x="12041" y="29697"/>
                        <a:pt x="19398" y="25438"/>
                      </a:cubicBezTo>
                      <a:cubicBezTo>
                        <a:pt x="48747" y="8479"/>
                        <a:pt x="87272" y="0"/>
                        <a:pt x="125758" y="0"/>
                      </a:cubicBezTo>
                      <a:cubicBezTo>
                        <a:pt x="164244" y="0"/>
                        <a:pt x="202730" y="8479"/>
                        <a:pt x="232079" y="25438"/>
                      </a:cubicBezTo>
                      <a:cubicBezTo>
                        <a:pt x="239436" y="29697"/>
                        <a:pt x="245940" y="34305"/>
                        <a:pt x="251477" y="39183"/>
                      </a:cubicBezTo>
                    </a:path>
                  </a:pathLst>
                </a:custGeom>
                <a:noFill/>
                <a:ln w="23211" cap="rnd">
                  <a:solidFill>
                    <a:srgbClr val="3A3A3A"/>
                  </a:solidFill>
                  <a:prstDash val="solid"/>
                  <a:round/>
                </a:ln>
              </p:spPr>
              <p:txBody>
                <a:bodyPr rtlCol="0" anchor="ctr"/>
                <a:lstStyle/>
                <a:p>
                  <a:endParaRPr lang="en-GB"/>
                </a:p>
              </p:txBody>
            </p:sp>
            <p:sp>
              <p:nvSpPr>
                <p:cNvPr id="84" name="Freeform: Shape 83">
                  <a:extLst>
                    <a:ext uri="{FF2B5EF4-FFF2-40B4-BE49-F238E27FC236}">
                      <a16:creationId xmlns:a16="http://schemas.microsoft.com/office/drawing/2014/main" id="{6EF57EC6-EA54-8586-010F-F85547BBCCBB}"/>
                    </a:ext>
                  </a:extLst>
                </p:cNvPr>
                <p:cNvSpPr/>
                <p:nvPr/>
              </p:nvSpPr>
              <p:spPr>
                <a:xfrm>
                  <a:off x="3788057" y="1343643"/>
                  <a:ext cx="34614" cy="6504"/>
                </a:xfrm>
                <a:custGeom>
                  <a:avLst/>
                  <a:gdLst>
                    <a:gd name="connsiteX0" fmla="*/ 0 w 34614"/>
                    <a:gd name="connsiteY0" fmla="*/ 6505 h 6504"/>
                    <a:gd name="connsiteX1" fmla="*/ 34614 w 34614"/>
                    <a:gd name="connsiteY1" fmla="*/ 0 h 6504"/>
                  </a:gdLst>
                  <a:ahLst/>
                  <a:cxnLst>
                    <a:cxn ang="0">
                      <a:pos x="connsiteX0" y="connsiteY0"/>
                    </a:cxn>
                    <a:cxn ang="0">
                      <a:pos x="connsiteX1" y="connsiteY1"/>
                    </a:cxn>
                  </a:cxnLst>
                  <a:rect l="l" t="t" r="r" b="b"/>
                  <a:pathLst>
                    <a:path w="34614" h="6504">
                      <a:moveTo>
                        <a:pt x="0" y="6505"/>
                      </a:moveTo>
                      <a:cubicBezTo>
                        <a:pt x="11190" y="3678"/>
                        <a:pt x="22805" y="1471"/>
                        <a:pt x="34614" y="0"/>
                      </a:cubicBezTo>
                    </a:path>
                  </a:pathLst>
                </a:custGeom>
                <a:noFill/>
                <a:ln w="23211" cap="rnd">
                  <a:solidFill>
                    <a:srgbClr val="3A3A3A"/>
                  </a:solidFill>
                  <a:prstDash val="solid"/>
                  <a:round/>
                </a:ln>
              </p:spPr>
              <p:txBody>
                <a:bodyPr rtlCol="0" anchor="ctr"/>
                <a:lstStyle/>
                <a:p>
                  <a:endParaRPr lang="en-GB"/>
                </a:p>
              </p:txBody>
            </p:sp>
            <p:sp>
              <p:nvSpPr>
                <p:cNvPr id="85" name="Freeform: Shape 84">
                  <a:extLst>
                    <a:ext uri="{FF2B5EF4-FFF2-40B4-BE49-F238E27FC236}">
                      <a16:creationId xmlns:a16="http://schemas.microsoft.com/office/drawing/2014/main" id="{77E9EBFC-BC94-0B60-ECFB-823107A89061}"/>
                    </a:ext>
                  </a:extLst>
                </p:cNvPr>
                <p:cNvSpPr/>
                <p:nvPr/>
              </p:nvSpPr>
              <p:spPr>
                <a:xfrm>
                  <a:off x="3598607" y="937137"/>
                  <a:ext cx="388579" cy="373053"/>
                </a:xfrm>
                <a:custGeom>
                  <a:avLst/>
                  <a:gdLst>
                    <a:gd name="connsiteX0" fmla="*/ 0 w 388579"/>
                    <a:gd name="connsiteY0" fmla="*/ 0 h 373053"/>
                    <a:gd name="connsiteX1" fmla="*/ 116 w 388579"/>
                    <a:gd name="connsiteY1" fmla="*/ 8053 h 373053"/>
                    <a:gd name="connsiteX2" fmla="*/ 50179 w 388579"/>
                    <a:gd name="connsiteY2" fmla="*/ 159946 h 373053"/>
                    <a:gd name="connsiteX3" fmla="*/ 168155 w 388579"/>
                    <a:gd name="connsiteY3" fmla="*/ 335768 h 373053"/>
                    <a:gd name="connsiteX4" fmla="*/ 190999 w 388579"/>
                    <a:gd name="connsiteY4" fmla="*/ 355940 h 373053"/>
                    <a:gd name="connsiteX5" fmla="*/ 224103 w 388579"/>
                    <a:gd name="connsiteY5" fmla="*/ 368717 h 373053"/>
                    <a:gd name="connsiteX6" fmla="*/ 262589 w 388579"/>
                    <a:gd name="connsiteY6" fmla="*/ 373053 h 373053"/>
                    <a:gd name="connsiteX7" fmla="*/ 301037 w 388579"/>
                    <a:gd name="connsiteY7" fmla="*/ 368717 h 373053"/>
                    <a:gd name="connsiteX8" fmla="*/ 334142 w 388579"/>
                    <a:gd name="connsiteY8" fmla="*/ 355940 h 373053"/>
                    <a:gd name="connsiteX9" fmla="*/ 356985 w 388579"/>
                    <a:gd name="connsiteY9" fmla="*/ 335768 h 373053"/>
                    <a:gd name="connsiteX10" fmla="*/ 388580 w 388579"/>
                    <a:gd name="connsiteY10" fmla="*/ 288724 h 3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579" h="373053">
                      <a:moveTo>
                        <a:pt x="0" y="0"/>
                      </a:moveTo>
                      <a:cubicBezTo>
                        <a:pt x="0" y="2672"/>
                        <a:pt x="39" y="5382"/>
                        <a:pt x="116" y="8053"/>
                      </a:cubicBezTo>
                      <a:cubicBezTo>
                        <a:pt x="1820" y="62337"/>
                        <a:pt x="19901" y="114878"/>
                        <a:pt x="50179" y="159946"/>
                      </a:cubicBezTo>
                      <a:lnTo>
                        <a:pt x="168155" y="335768"/>
                      </a:lnTo>
                      <a:cubicBezTo>
                        <a:pt x="173111" y="343085"/>
                        <a:pt x="180700" y="349977"/>
                        <a:pt x="190999" y="355940"/>
                      </a:cubicBezTo>
                      <a:cubicBezTo>
                        <a:pt x="200795" y="361631"/>
                        <a:pt x="212023" y="365852"/>
                        <a:pt x="224103" y="368717"/>
                      </a:cubicBezTo>
                      <a:cubicBezTo>
                        <a:pt x="236416" y="371621"/>
                        <a:pt x="249464" y="373053"/>
                        <a:pt x="262589" y="373053"/>
                      </a:cubicBezTo>
                      <a:cubicBezTo>
                        <a:pt x="275715" y="373053"/>
                        <a:pt x="288724" y="371621"/>
                        <a:pt x="301037" y="368717"/>
                      </a:cubicBezTo>
                      <a:cubicBezTo>
                        <a:pt x="313079" y="365852"/>
                        <a:pt x="324346" y="361631"/>
                        <a:pt x="334142" y="355940"/>
                      </a:cubicBezTo>
                      <a:cubicBezTo>
                        <a:pt x="344402" y="350016"/>
                        <a:pt x="352029" y="343124"/>
                        <a:pt x="356985" y="335768"/>
                      </a:cubicBezTo>
                      <a:lnTo>
                        <a:pt x="388580" y="288724"/>
                      </a:lnTo>
                    </a:path>
                  </a:pathLst>
                </a:custGeom>
                <a:noFill/>
                <a:ln w="23211" cap="rnd">
                  <a:solidFill>
                    <a:srgbClr val="3A3A3A"/>
                  </a:solidFill>
                  <a:prstDash val="solid"/>
                  <a:round/>
                </a:ln>
              </p:spPr>
              <p:txBody>
                <a:bodyPr rtlCol="0" anchor="ctr"/>
                <a:lstStyle/>
                <a:p>
                  <a:endParaRPr lang="en-GB"/>
                </a:p>
              </p:txBody>
            </p:sp>
            <p:sp>
              <p:nvSpPr>
                <p:cNvPr id="86" name="Freeform: Shape 85">
                  <a:extLst>
                    <a:ext uri="{FF2B5EF4-FFF2-40B4-BE49-F238E27FC236}">
                      <a16:creationId xmlns:a16="http://schemas.microsoft.com/office/drawing/2014/main" id="{37E90442-78F6-C802-109C-B3F298904885}"/>
                    </a:ext>
                  </a:extLst>
                </p:cNvPr>
                <p:cNvSpPr/>
                <p:nvPr/>
              </p:nvSpPr>
              <p:spPr>
                <a:xfrm>
                  <a:off x="4013787" y="1078073"/>
                  <a:ext cx="71551" cy="108063"/>
                </a:xfrm>
                <a:custGeom>
                  <a:avLst/>
                  <a:gdLst>
                    <a:gd name="connsiteX0" fmla="*/ 0 w 71551"/>
                    <a:gd name="connsiteY0" fmla="*/ 108064 h 108063"/>
                    <a:gd name="connsiteX1" fmla="*/ 5498 w 71551"/>
                    <a:gd name="connsiteY1" fmla="*/ 99894 h 108063"/>
                    <a:gd name="connsiteX2" fmla="*/ 59743 w 71551"/>
                    <a:gd name="connsiteY2" fmla="*/ 19011 h 108063"/>
                    <a:gd name="connsiteX3" fmla="*/ 71552 w 71551"/>
                    <a:gd name="connsiteY3" fmla="*/ 0 h 108063"/>
                    <a:gd name="connsiteX4" fmla="*/ 71552 w 71551"/>
                    <a:gd name="connsiteY4" fmla="*/ 0 h 108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1" h="108063">
                      <a:moveTo>
                        <a:pt x="0" y="108064"/>
                      </a:moveTo>
                      <a:lnTo>
                        <a:pt x="5498" y="99894"/>
                      </a:lnTo>
                      <a:lnTo>
                        <a:pt x="59743" y="19011"/>
                      </a:lnTo>
                      <a:cubicBezTo>
                        <a:pt x="63886" y="12777"/>
                        <a:pt x="67835" y="6505"/>
                        <a:pt x="71552" y="0"/>
                      </a:cubicBezTo>
                      <a:lnTo>
                        <a:pt x="71552" y="0"/>
                      </a:lnTo>
                    </a:path>
                  </a:pathLst>
                </a:custGeom>
                <a:noFill/>
                <a:ln w="23211" cap="rnd">
                  <a:solidFill>
                    <a:srgbClr val="3A3A3A"/>
                  </a:solidFill>
                  <a:prstDash val="solid"/>
                  <a:round/>
                </a:ln>
              </p:spPr>
              <p:txBody>
                <a:bodyPr rtlCol="0" anchor="ctr"/>
                <a:lstStyle/>
                <a:p>
                  <a:endParaRPr lang="en-GB"/>
                </a:p>
              </p:txBody>
            </p:sp>
            <p:sp>
              <p:nvSpPr>
                <p:cNvPr id="87" name="Freeform: Shape 86">
                  <a:extLst>
                    <a:ext uri="{FF2B5EF4-FFF2-40B4-BE49-F238E27FC236}">
                      <a16:creationId xmlns:a16="http://schemas.microsoft.com/office/drawing/2014/main" id="{262A58BD-4858-43D5-D983-C5513AD3902B}"/>
                    </a:ext>
                  </a:extLst>
                </p:cNvPr>
                <p:cNvSpPr/>
                <p:nvPr/>
              </p:nvSpPr>
              <p:spPr>
                <a:xfrm>
                  <a:off x="4108415" y="937176"/>
                  <a:ext cx="15293" cy="89943"/>
                </a:xfrm>
                <a:custGeom>
                  <a:avLst/>
                  <a:gdLst>
                    <a:gd name="connsiteX0" fmla="*/ 0 w 15293"/>
                    <a:gd name="connsiteY0" fmla="*/ 89943 h 89943"/>
                    <a:gd name="connsiteX1" fmla="*/ 15178 w 15293"/>
                    <a:gd name="connsiteY1" fmla="*/ 8053 h 89943"/>
                    <a:gd name="connsiteX2" fmla="*/ 15294 w 15293"/>
                    <a:gd name="connsiteY2" fmla="*/ 0 h 89943"/>
                  </a:gdLst>
                  <a:ahLst/>
                  <a:cxnLst>
                    <a:cxn ang="0">
                      <a:pos x="connsiteX0" y="connsiteY0"/>
                    </a:cxn>
                    <a:cxn ang="0">
                      <a:pos x="connsiteX1" y="connsiteY1"/>
                    </a:cxn>
                    <a:cxn ang="0">
                      <a:pos x="connsiteX2" y="connsiteY2"/>
                    </a:cxn>
                  </a:cxnLst>
                  <a:rect l="l" t="t" r="r" b="b"/>
                  <a:pathLst>
                    <a:path w="15293" h="89943">
                      <a:moveTo>
                        <a:pt x="0" y="89943"/>
                      </a:moveTo>
                      <a:cubicBezTo>
                        <a:pt x="9060" y="63653"/>
                        <a:pt x="14287" y="36086"/>
                        <a:pt x="15178" y="8053"/>
                      </a:cubicBezTo>
                      <a:cubicBezTo>
                        <a:pt x="15255" y="5382"/>
                        <a:pt x="15294" y="2672"/>
                        <a:pt x="15294" y="0"/>
                      </a:cubicBezTo>
                    </a:path>
                  </a:pathLst>
                </a:custGeom>
                <a:noFill/>
                <a:ln w="23211" cap="rnd">
                  <a:solidFill>
                    <a:srgbClr val="3A3A3A"/>
                  </a:solidFill>
                  <a:prstDash val="solid"/>
                  <a:round/>
                </a:ln>
              </p:spPr>
              <p:txBody>
                <a:bodyPr rtlCol="0" anchor="ctr"/>
                <a:lstStyle/>
                <a:p>
                  <a:endParaRPr lang="en-GB"/>
                </a:p>
              </p:txBody>
            </p:sp>
            <p:sp>
              <p:nvSpPr>
                <p:cNvPr id="88" name="Freeform: Shape 87">
                  <a:extLst>
                    <a:ext uri="{FF2B5EF4-FFF2-40B4-BE49-F238E27FC236}">
                      <a16:creationId xmlns:a16="http://schemas.microsoft.com/office/drawing/2014/main" id="{97B8C055-461A-D518-3316-24C66406A25A}"/>
                    </a:ext>
                  </a:extLst>
                </p:cNvPr>
                <p:cNvSpPr/>
                <p:nvPr/>
              </p:nvSpPr>
              <p:spPr>
                <a:xfrm>
                  <a:off x="3822672" y="1305815"/>
                  <a:ext cx="76934" cy="146472"/>
                </a:xfrm>
                <a:custGeom>
                  <a:avLst/>
                  <a:gdLst>
                    <a:gd name="connsiteX0" fmla="*/ 76934 w 76934"/>
                    <a:gd name="connsiteY0" fmla="*/ 0 h 146472"/>
                    <a:gd name="connsiteX1" fmla="*/ 76934 w 76934"/>
                    <a:gd name="connsiteY1" fmla="*/ 0 h 146472"/>
                    <a:gd name="connsiteX2" fmla="*/ 76934 w 76934"/>
                    <a:gd name="connsiteY2" fmla="*/ 124248 h 146472"/>
                    <a:gd name="connsiteX3" fmla="*/ 65667 w 76934"/>
                    <a:gd name="connsiteY3" fmla="*/ 139968 h 146472"/>
                    <a:gd name="connsiteX4" fmla="*/ 11228 w 76934"/>
                    <a:gd name="connsiteY4" fmla="*/ 139968 h 146472"/>
                    <a:gd name="connsiteX5" fmla="*/ 0 w 76934"/>
                    <a:gd name="connsiteY5" fmla="*/ 124248 h 146472"/>
                    <a:gd name="connsiteX6" fmla="*/ 0 w 76934"/>
                    <a:gd name="connsiteY6" fmla="*/ 39 h 146472"/>
                    <a:gd name="connsiteX7" fmla="*/ 0 w 76934"/>
                    <a:gd name="connsiteY7" fmla="*/ 39 h 14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34" h="146472">
                      <a:moveTo>
                        <a:pt x="76934" y="0"/>
                      </a:moveTo>
                      <a:lnTo>
                        <a:pt x="76934" y="0"/>
                      </a:lnTo>
                      <a:lnTo>
                        <a:pt x="76934" y="124248"/>
                      </a:lnTo>
                      <a:cubicBezTo>
                        <a:pt x="76934" y="129978"/>
                        <a:pt x="73178" y="135670"/>
                        <a:pt x="65667" y="139968"/>
                      </a:cubicBezTo>
                      <a:cubicBezTo>
                        <a:pt x="50644" y="148641"/>
                        <a:pt x="26251" y="148641"/>
                        <a:pt x="11228" y="139968"/>
                      </a:cubicBezTo>
                      <a:cubicBezTo>
                        <a:pt x="3717" y="135670"/>
                        <a:pt x="0" y="129978"/>
                        <a:pt x="0" y="124248"/>
                      </a:cubicBezTo>
                      <a:lnTo>
                        <a:pt x="0" y="39"/>
                      </a:lnTo>
                      <a:lnTo>
                        <a:pt x="0" y="39"/>
                      </a:lnTo>
                    </a:path>
                  </a:pathLst>
                </a:custGeom>
                <a:noFill/>
                <a:ln w="23211" cap="rnd">
                  <a:solidFill>
                    <a:srgbClr val="3A3A3A"/>
                  </a:solidFill>
                  <a:prstDash val="solid"/>
                  <a:round/>
                </a:ln>
              </p:spPr>
              <p:txBody>
                <a:bodyPr rtlCol="0" anchor="ctr"/>
                <a:lstStyle/>
                <a:p>
                  <a:endParaRPr lang="en-GB"/>
                </a:p>
              </p:txBody>
            </p:sp>
            <p:sp>
              <p:nvSpPr>
                <p:cNvPr id="89" name="Freeform: Shape 88">
                  <a:extLst>
                    <a:ext uri="{FF2B5EF4-FFF2-40B4-BE49-F238E27FC236}">
                      <a16:creationId xmlns:a16="http://schemas.microsoft.com/office/drawing/2014/main" id="{563CA8C3-420C-9913-CF65-E2C541F69B36}"/>
                    </a:ext>
                  </a:extLst>
                </p:cNvPr>
                <p:cNvSpPr/>
                <p:nvPr/>
              </p:nvSpPr>
              <p:spPr>
                <a:xfrm>
                  <a:off x="4030281" y="1046323"/>
                  <a:ext cx="101191" cy="96486"/>
                </a:xfrm>
                <a:custGeom>
                  <a:avLst/>
                  <a:gdLst>
                    <a:gd name="connsiteX0" fmla="*/ 95790 w 101191"/>
                    <a:gd name="connsiteY0" fmla="*/ 96487 h 96486"/>
                    <a:gd name="connsiteX1" fmla="*/ 79644 w 101191"/>
                    <a:gd name="connsiteY1" fmla="*/ 45959 h 96486"/>
                    <a:gd name="connsiteX2" fmla="*/ 55058 w 101191"/>
                    <a:gd name="connsiteY2" fmla="*/ 31788 h 96486"/>
                    <a:gd name="connsiteX3" fmla="*/ 0 w 101191"/>
                    <a:gd name="connsiteY3" fmla="*/ 0 h 96486"/>
                  </a:gdLst>
                  <a:ahLst/>
                  <a:cxnLst>
                    <a:cxn ang="0">
                      <a:pos x="connsiteX0" y="connsiteY0"/>
                    </a:cxn>
                    <a:cxn ang="0">
                      <a:pos x="connsiteX1" y="connsiteY1"/>
                    </a:cxn>
                    <a:cxn ang="0">
                      <a:pos x="connsiteX2" y="connsiteY2"/>
                    </a:cxn>
                    <a:cxn ang="0">
                      <a:pos x="connsiteX3" y="connsiteY3"/>
                    </a:cxn>
                  </a:cxnLst>
                  <a:rect l="l" t="t" r="r" b="b"/>
                  <a:pathLst>
                    <a:path w="101191" h="96486">
                      <a:moveTo>
                        <a:pt x="95790" y="96487"/>
                      </a:moveTo>
                      <a:cubicBezTo>
                        <a:pt x="107754" y="88123"/>
                        <a:pt x="98732" y="56916"/>
                        <a:pt x="79644" y="45959"/>
                      </a:cubicBezTo>
                      <a:lnTo>
                        <a:pt x="55058" y="31788"/>
                      </a:lnTo>
                      <a:lnTo>
                        <a:pt x="0" y="0"/>
                      </a:lnTo>
                    </a:path>
                  </a:pathLst>
                </a:custGeom>
                <a:noFill/>
                <a:ln w="23211" cap="rnd">
                  <a:solidFill>
                    <a:srgbClr val="3A3A3A"/>
                  </a:solidFill>
                  <a:prstDash val="solid"/>
                  <a:round/>
                </a:ln>
              </p:spPr>
              <p:txBody>
                <a:bodyPr rtlCol="0" anchor="ctr"/>
                <a:lstStyle/>
                <a:p>
                  <a:endParaRPr lang="en-GB"/>
                </a:p>
              </p:txBody>
            </p:sp>
            <p:sp>
              <p:nvSpPr>
                <p:cNvPr id="90" name="Freeform: Shape 89">
                  <a:extLst>
                    <a:ext uri="{FF2B5EF4-FFF2-40B4-BE49-F238E27FC236}">
                      <a16:creationId xmlns:a16="http://schemas.microsoft.com/office/drawing/2014/main" id="{FA1B0537-F466-9820-3A70-C50CCD7901A4}"/>
                    </a:ext>
                  </a:extLst>
                </p:cNvPr>
                <p:cNvSpPr/>
                <p:nvPr/>
              </p:nvSpPr>
              <p:spPr>
                <a:xfrm>
                  <a:off x="3994969" y="1143236"/>
                  <a:ext cx="130365" cy="42629"/>
                </a:xfrm>
                <a:custGeom>
                  <a:avLst/>
                  <a:gdLst>
                    <a:gd name="connsiteX0" fmla="*/ 0 w 130365"/>
                    <a:gd name="connsiteY0" fmla="*/ 42629 h 42629"/>
                    <a:gd name="connsiteX1" fmla="*/ 232 w 130365"/>
                    <a:gd name="connsiteY1" fmla="*/ 42552 h 42629"/>
                    <a:gd name="connsiteX2" fmla="*/ 5150 w 130365"/>
                    <a:gd name="connsiteY2" fmla="*/ 40964 h 42629"/>
                    <a:gd name="connsiteX3" fmla="*/ 24354 w 130365"/>
                    <a:gd name="connsiteY3" fmla="*/ 34731 h 42629"/>
                    <a:gd name="connsiteX4" fmla="*/ 83206 w 130365"/>
                    <a:gd name="connsiteY4" fmla="*/ 15604 h 42629"/>
                    <a:gd name="connsiteX5" fmla="*/ 128236 w 130365"/>
                    <a:gd name="connsiteY5" fmla="*/ 968 h 42629"/>
                    <a:gd name="connsiteX6" fmla="*/ 130366 w 130365"/>
                    <a:gd name="connsiteY6" fmla="*/ 0 h 4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65" h="42629">
                      <a:moveTo>
                        <a:pt x="0" y="42629"/>
                      </a:moveTo>
                      <a:lnTo>
                        <a:pt x="232" y="42552"/>
                      </a:lnTo>
                      <a:lnTo>
                        <a:pt x="5150" y="40964"/>
                      </a:lnTo>
                      <a:lnTo>
                        <a:pt x="24354" y="34731"/>
                      </a:lnTo>
                      <a:lnTo>
                        <a:pt x="83206" y="15604"/>
                      </a:lnTo>
                      <a:lnTo>
                        <a:pt x="128236" y="968"/>
                      </a:lnTo>
                      <a:cubicBezTo>
                        <a:pt x="129010" y="736"/>
                        <a:pt x="129707" y="426"/>
                        <a:pt x="130366" y="0"/>
                      </a:cubicBezTo>
                    </a:path>
                  </a:pathLst>
                </a:custGeom>
                <a:noFill/>
                <a:ln w="23211" cap="rnd">
                  <a:solidFill>
                    <a:srgbClr val="3A3A3A"/>
                  </a:solidFill>
                  <a:prstDash val="solid"/>
                  <a:round/>
                </a:ln>
              </p:spPr>
              <p:txBody>
                <a:bodyPr rtlCol="0" anchor="ctr"/>
                <a:lstStyle/>
                <a:p>
                  <a:endParaRPr lang="en-GB"/>
                </a:p>
              </p:txBody>
            </p:sp>
            <p:sp>
              <p:nvSpPr>
                <p:cNvPr id="91" name="Freeform: Shape 90">
                  <a:extLst>
                    <a:ext uri="{FF2B5EF4-FFF2-40B4-BE49-F238E27FC236}">
                      <a16:creationId xmlns:a16="http://schemas.microsoft.com/office/drawing/2014/main" id="{ECA2A2FF-154C-28AF-CC27-7A70BB722E08}"/>
                    </a:ext>
                  </a:extLst>
                </p:cNvPr>
                <p:cNvSpPr/>
                <p:nvPr/>
              </p:nvSpPr>
              <p:spPr>
                <a:xfrm>
                  <a:off x="3984283" y="1183903"/>
                  <a:ext cx="68919" cy="88938"/>
                </a:xfrm>
                <a:custGeom>
                  <a:avLst/>
                  <a:gdLst>
                    <a:gd name="connsiteX0" fmla="*/ 59355 w 68919"/>
                    <a:gd name="connsiteY0" fmla="*/ 86291 h 88938"/>
                    <a:gd name="connsiteX1" fmla="*/ 68919 w 68919"/>
                    <a:gd name="connsiteY1" fmla="*/ 64338 h 88938"/>
                    <a:gd name="connsiteX2" fmla="*/ 34459 w 68919"/>
                    <a:gd name="connsiteY2" fmla="*/ 4711 h 88938"/>
                    <a:gd name="connsiteX3" fmla="*/ 29465 w 68919"/>
                    <a:gd name="connsiteY3" fmla="*/ 2272 h 88938"/>
                    <a:gd name="connsiteX4" fmla="*/ 15797 w 68919"/>
                    <a:gd name="connsiteY4" fmla="*/ 297 h 88938"/>
                    <a:gd name="connsiteX5" fmla="*/ 10880 w 68919"/>
                    <a:gd name="connsiteY5" fmla="*/ 1885 h 88938"/>
                    <a:gd name="connsiteX6" fmla="*/ 0 w 68919"/>
                    <a:gd name="connsiteY6" fmla="*/ 24574 h 88938"/>
                    <a:gd name="connsiteX7" fmla="*/ 2826 w 68919"/>
                    <a:gd name="connsiteY7" fmla="*/ 41958 h 88938"/>
                    <a:gd name="connsiteX8" fmla="*/ 34421 w 68919"/>
                    <a:gd name="connsiteY8" fmla="*/ 84239 h 88938"/>
                    <a:gd name="connsiteX9" fmla="*/ 58814 w 68919"/>
                    <a:gd name="connsiteY9" fmla="*/ 86640 h 8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19" h="88938">
                      <a:moveTo>
                        <a:pt x="59355" y="86291"/>
                      </a:moveTo>
                      <a:cubicBezTo>
                        <a:pt x="65279" y="82574"/>
                        <a:pt x="68919" y="75024"/>
                        <a:pt x="68919" y="64338"/>
                      </a:cubicBezTo>
                      <a:cubicBezTo>
                        <a:pt x="68919" y="42384"/>
                        <a:pt x="53509" y="15669"/>
                        <a:pt x="34459" y="4711"/>
                      </a:cubicBezTo>
                      <a:cubicBezTo>
                        <a:pt x="32795" y="3743"/>
                        <a:pt x="31130" y="2930"/>
                        <a:pt x="29465" y="2272"/>
                      </a:cubicBezTo>
                      <a:cubicBezTo>
                        <a:pt x="24470" y="181"/>
                        <a:pt x="19824" y="-438"/>
                        <a:pt x="15797" y="297"/>
                      </a:cubicBezTo>
                      <a:cubicBezTo>
                        <a:pt x="14055" y="568"/>
                        <a:pt x="12429" y="1149"/>
                        <a:pt x="10880" y="1885"/>
                      </a:cubicBezTo>
                      <a:cubicBezTo>
                        <a:pt x="4181" y="5253"/>
                        <a:pt x="0" y="13152"/>
                        <a:pt x="0" y="24574"/>
                      </a:cubicBezTo>
                      <a:cubicBezTo>
                        <a:pt x="0" y="30149"/>
                        <a:pt x="1006" y="36073"/>
                        <a:pt x="2826" y="41958"/>
                      </a:cubicBezTo>
                      <a:cubicBezTo>
                        <a:pt x="8092" y="59111"/>
                        <a:pt x="20288" y="76031"/>
                        <a:pt x="34421" y="84239"/>
                      </a:cubicBezTo>
                      <a:cubicBezTo>
                        <a:pt x="43945" y="89737"/>
                        <a:pt x="52580" y="90240"/>
                        <a:pt x="58814" y="86640"/>
                      </a:cubicBezTo>
                    </a:path>
                  </a:pathLst>
                </a:custGeom>
                <a:noFill/>
                <a:ln w="23211" cap="rnd">
                  <a:solidFill>
                    <a:srgbClr val="3A3A3A"/>
                  </a:solidFill>
                  <a:prstDash val="solid"/>
                  <a:round/>
                </a:ln>
              </p:spPr>
              <p:txBody>
                <a:bodyPr rtlCol="0" anchor="ctr"/>
                <a:lstStyle/>
                <a:p>
                  <a:endParaRPr lang="en-GB"/>
                </a:p>
              </p:txBody>
            </p:sp>
            <p:sp>
              <p:nvSpPr>
                <p:cNvPr id="92" name="Freeform: Shape 91">
                  <a:extLst>
                    <a:ext uri="{FF2B5EF4-FFF2-40B4-BE49-F238E27FC236}">
                      <a16:creationId xmlns:a16="http://schemas.microsoft.com/office/drawing/2014/main" id="{C95DE9B0-234C-4660-775E-4B0FAB1217BF}"/>
                    </a:ext>
                  </a:extLst>
                </p:cNvPr>
                <p:cNvSpPr/>
                <p:nvPr/>
              </p:nvSpPr>
              <p:spPr>
                <a:xfrm>
                  <a:off x="4043135" y="1158839"/>
                  <a:ext cx="65705" cy="111664"/>
                </a:xfrm>
                <a:custGeom>
                  <a:avLst/>
                  <a:gdLst>
                    <a:gd name="connsiteX0" fmla="*/ 0 w 65705"/>
                    <a:gd name="connsiteY0" fmla="*/ 111664 h 111664"/>
                    <a:gd name="connsiteX1" fmla="*/ 503 w 65705"/>
                    <a:gd name="connsiteY1" fmla="*/ 111355 h 111664"/>
                    <a:gd name="connsiteX2" fmla="*/ 55639 w 65705"/>
                    <a:gd name="connsiteY2" fmla="*/ 79567 h 111664"/>
                    <a:gd name="connsiteX3" fmla="*/ 65706 w 65705"/>
                    <a:gd name="connsiteY3" fmla="*/ 57265 h 111664"/>
                    <a:gd name="connsiteX4" fmla="*/ 35002 w 65705"/>
                    <a:gd name="connsiteY4" fmla="*/ 0 h 11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05" h="111664">
                      <a:moveTo>
                        <a:pt x="0" y="111664"/>
                      </a:moveTo>
                      <a:lnTo>
                        <a:pt x="503" y="111355"/>
                      </a:lnTo>
                      <a:lnTo>
                        <a:pt x="55639" y="79567"/>
                      </a:lnTo>
                      <a:cubicBezTo>
                        <a:pt x="61872" y="75927"/>
                        <a:pt x="65706" y="68261"/>
                        <a:pt x="65706" y="57265"/>
                      </a:cubicBezTo>
                      <a:cubicBezTo>
                        <a:pt x="65706" y="36744"/>
                        <a:pt x="52270" y="12119"/>
                        <a:pt x="35002" y="0"/>
                      </a:cubicBezTo>
                    </a:path>
                  </a:pathLst>
                </a:custGeom>
                <a:noFill/>
                <a:ln w="23211" cap="rnd">
                  <a:solidFill>
                    <a:srgbClr val="3A3A3A"/>
                  </a:solidFill>
                  <a:prstDash val="solid"/>
                  <a:round/>
                </a:ln>
              </p:spPr>
              <p:txBody>
                <a:bodyPr rtlCol="0" anchor="ctr"/>
                <a:lstStyle/>
                <a:p>
                  <a:endParaRPr lang="en-GB"/>
                </a:p>
              </p:txBody>
            </p:sp>
            <p:sp>
              <p:nvSpPr>
                <p:cNvPr id="93" name="Freeform: Shape 92">
                  <a:extLst>
                    <a:ext uri="{FF2B5EF4-FFF2-40B4-BE49-F238E27FC236}">
                      <a16:creationId xmlns:a16="http://schemas.microsoft.com/office/drawing/2014/main" id="{3577202E-B6F4-D137-62A0-50222334D3FC}"/>
                    </a:ext>
                  </a:extLst>
                </p:cNvPr>
                <p:cNvSpPr/>
                <p:nvPr/>
              </p:nvSpPr>
              <p:spPr>
                <a:xfrm>
                  <a:off x="4082357" y="1012096"/>
                  <a:ext cx="104754" cy="131178"/>
                </a:xfrm>
                <a:custGeom>
                  <a:avLst/>
                  <a:gdLst>
                    <a:gd name="connsiteX0" fmla="*/ 42900 w 104754"/>
                    <a:gd name="connsiteY0" fmla="*/ 131179 h 131178"/>
                    <a:gd name="connsiteX1" fmla="*/ 43713 w 104754"/>
                    <a:gd name="connsiteY1" fmla="*/ 130714 h 131178"/>
                    <a:gd name="connsiteX2" fmla="*/ 98616 w 104754"/>
                    <a:gd name="connsiteY2" fmla="*/ 99081 h 131178"/>
                    <a:gd name="connsiteX3" fmla="*/ 83245 w 104754"/>
                    <a:gd name="connsiteY3" fmla="*/ 48050 h 131178"/>
                    <a:gd name="connsiteX4" fmla="*/ 26058 w 104754"/>
                    <a:gd name="connsiteY4" fmla="*/ 15023 h 131178"/>
                    <a:gd name="connsiteX5" fmla="*/ 0 w 104754"/>
                    <a:gd name="connsiteY5" fmla="*/ 0 h 13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54" h="131178">
                      <a:moveTo>
                        <a:pt x="42900" y="131179"/>
                      </a:moveTo>
                      <a:lnTo>
                        <a:pt x="43713" y="130714"/>
                      </a:lnTo>
                      <a:lnTo>
                        <a:pt x="98616" y="99081"/>
                      </a:lnTo>
                      <a:cubicBezTo>
                        <a:pt x="111664" y="91531"/>
                        <a:pt x="102682" y="59278"/>
                        <a:pt x="83245" y="48050"/>
                      </a:cubicBezTo>
                      <a:lnTo>
                        <a:pt x="26058" y="15023"/>
                      </a:lnTo>
                      <a:lnTo>
                        <a:pt x="0" y="0"/>
                      </a:lnTo>
                    </a:path>
                  </a:pathLst>
                </a:custGeom>
                <a:noFill/>
                <a:ln w="23211" cap="rnd">
                  <a:solidFill>
                    <a:srgbClr val="3A3A3A"/>
                  </a:solidFill>
                  <a:prstDash val="solid"/>
                  <a:round/>
                </a:ln>
              </p:spPr>
              <p:txBody>
                <a:bodyPr rtlCol="0" anchor="ctr"/>
                <a:lstStyle/>
                <a:p>
                  <a:endParaRPr lang="en-GB"/>
                </a:p>
              </p:txBody>
            </p:sp>
            <p:sp>
              <p:nvSpPr>
                <p:cNvPr id="94" name="Freeform: Shape 93">
                  <a:extLst>
                    <a:ext uri="{FF2B5EF4-FFF2-40B4-BE49-F238E27FC236}">
                      <a16:creationId xmlns:a16="http://schemas.microsoft.com/office/drawing/2014/main" id="{B7B8142D-DD4E-056C-1A33-DAA39E127A60}"/>
                    </a:ext>
                  </a:extLst>
                </p:cNvPr>
                <p:cNvSpPr/>
                <p:nvPr/>
              </p:nvSpPr>
              <p:spPr>
                <a:xfrm>
                  <a:off x="3634112" y="818619"/>
                  <a:ext cx="15022" cy="22263"/>
                </a:xfrm>
                <a:custGeom>
                  <a:avLst/>
                  <a:gdLst>
                    <a:gd name="connsiteX0" fmla="*/ 15023 w 15022"/>
                    <a:gd name="connsiteY0" fmla="*/ 22263 h 22263"/>
                    <a:gd name="connsiteX1" fmla="*/ 15023 w 15022"/>
                    <a:gd name="connsiteY1" fmla="*/ 22224 h 22263"/>
                    <a:gd name="connsiteX2" fmla="*/ 0 w 15022"/>
                    <a:gd name="connsiteY2" fmla="*/ 0 h 22263"/>
                  </a:gdLst>
                  <a:ahLst/>
                  <a:cxnLst>
                    <a:cxn ang="0">
                      <a:pos x="connsiteX0" y="connsiteY0"/>
                    </a:cxn>
                    <a:cxn ang="0">
                      <a:pos x="connsiteX1" y="connsiteY1"/>
                    </a:cxn>
                    <a:cxn ang="0">
                      <a:pos x="connsiteX2" y="connsiteY2"/>
                    </a:cxn>
                  </a:cxnLst>
                  <a:rect l="l" t="t" r="r" b="b"/>
                  <a:pathLst>
                    <a:path w="15022" h="22263">
                      <a:moveTo>
                        <a:pt x="15023" y="22263"/>
                      </a:moveTo>
                      <a:lnTo>
                        <a:pt x="15023" y="22224"/>
                      </a:lnTo>
                      <a:lnTo>
                        <a:pt x="0" y="0"/>
                      </a:lnTo>
                    </a:path>
                  </a:pathLst>
                </a:custGeom>
                <a:noFill/>
                <a:ln w="23211" cap="rnd">
                  <a:solidFill>
                    <a:srgbClr val="3A3A3A"/>
                  </a:solidFill>
                  <a:prstDash val="solid"/>
                  <a:round/>
                </a:ln>
              </p:spPr>
              <p:txBody>
                <a:bodyPr rtlCol="0" anchor="ctr"/>
                <a:lstStyle/>
                <a:p>
                  <a:endParaRPr lang="en-GB"/>
                </a:p>
              </p:txBody>
            </p:sp>
            <p:sp>
              <p:nvSpPr>
                <p:cNvPr id="95" name="Freeform: Shape 94">
                  <a:extLst>
                    <a:ext uri="{FF2B5EF4-FFF2-40B4-BE49-F238E27FC236}">
                      <a16:creationId xmlns:a16="http://schemas.microsoft.com/office/drawing/2014/main" id="{2E32AF83-0AB5-3E6A-C930-892DAE73D168}"/>
                    </a:ext>
                  </a:extLst>
                </p:cNvPr>
                <p:cNvSpPr/>
                <p:nvPr/>
              </p:nvSpPr>
              <p:spPr>
                <a:xfrm>
                  <a:off x="3550402" y="779672"/>
                  <a:ext cx="109070" cy="111738"/>
                </a:xfrm>
                <a:custGeom>
                  <a:avLst/>
                  <a:gdLst>
                    <a:gd name="connsiteX0" fmla="*/ 56956 w 109070"/>
                    <a:gd name="connsiteY0" fmla="*/ 111738 h 111738"/>
                    <a:gd name="connsiteX1" fmla="*/ 8286 w 109070"/>
                    <a:gd name="connsiteY1" fmla="*/ 39722 h 111738"/>
                    <a:gd name="connsiteX2" fmla="*/ 6815 w 109070"/>
                    <a:gd name="connsiteY2" fmla="*/ 1158 h 111738"/>
                    <a:gd name="connsiteX3" fmla="*/ 21528 w 109070"/>
                    <a:gd name="connsiteY3" fmla="*/ 3016 h 111738"/>
                    <a:gd name="connsiteX4" fmla="*/ 83710 w 109070"/>
                    <a:gd name="connsiteY4" fmla="*/ 38947 h 111738"/>
                    <a:gd name="connsiteX5" fmla="*/ 109071 w 109070"/>
                    <a:gd name="connsiteY5" fmla="*/ 53583 h 1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70" h="111738">
                      <a:moveTo>
                        <a:pt x="56956" y="111738"/>
                      </a:moveTo>
                      <a:lnTo>
                        <a:pt x="8286" y="39722"/>
                      </a:lnTo>
                      <a:cubicBezTo>
                        <a:pt x="-3058" y="22956"/>
                        <a:pt x="-1974" y="5688"/>
                        <a:pt x="6815" y="1158"/>
                      </a:cubicBezTo>
                      <a:cubicBezTo>
                        <a:pt x="10493" y="-739"/>
                        <a:pt x="15488" y="-430"/>
                        <a:pt x="21528" y="3016"/>
                      </a:cubicBezTo>
                      <a:lnTo>
                        <a:pt x="83710" y="38947"/>
                      </a:lnTo>
                      <a:lnTo>
                        <a:pt x="109071" y="53583"/>
                      </a:lnTo>
                    </a:path>
                  </a:pathLst>
                </a:custGeom>
                <a:noFill/>
                <a:ln w="23211" cap="rnd">
                  <a:solidFill>
                    <a:srgbClr val="3A3A3A"/>
                  </a:solidFill>
                  <a:prstDash val="solid"/>
                  <a:round/>
                </a:ln>
              </p:spPr>
              <p:txBody>
                <a:bodyPr rtlCol="0" anchor="ctr"/>
                <a:lstStyle/>
                <a:p>
                  <a:endParaRPr lang="en-GB"/>
                </a:p>
              </p:txBody>
            </p:sp>
            <p:sp>
              <p:nvSpPr>
                <p:cNvPr id="96" name="Freeform: Shape 95">
                  <a:extLst>
                    <a:ext uri="{FF2B5EF4-FFF2-40B4-BE49-F238E27FC236}">
                      <a16:creationId xmlns:a16="http://schemas.microsoft.com/office/drawing/2014/main" id="{045F11AC-B016-2DFD-429D-F3E8F02CC582}"/>
                    </a:ext>
                  </a:extLst>
                </p:cNvPr>
                <p:cNvSpPr/>
                <p:nvPr/>
              </p:nvSpPr>
              <p:spPr>
                <a:xfrm>
                  <a:off x="3556946" y="749070"/>
                  <a:ext cx="159714" cy="54642"/>
                </a:xfrm>
                <a:custGeom>
                  <a:avLst/>
                  <a:gdLst>
                    <a:gd name="connsiteX0" fmla="*/ 0 w 159714"/>
                    <a:gd name="connsiteY0" fmla="*/ 31876 h 54642"/>
                    <a:gd name="connsiteX1" fmla="*/ 271 w 159714"/>
                    <a:gd name="connsiteY1" fmla="*/ 31721 h 54642"/>
                    <a:gd name="connsiteX2" fmla="*/ 55251 w 159714"/>
                    <a:gd name="connsiteY2" fmla="*/ 1288 h 54642"/>
                    <a:gd name="connsiteX3" fmla="*/ 70235 w 159714"/>
                    <a:gd name="connsiteY3" fmla="*/ 3031 h 54642"/>
                    <a:gd name="connsiteX4" fmla="*/ 159675 w 159714"/>
                    <a:gd name="connsiteY4" fmla="*/ 54643 h 54642"/>
                    <a:gd name="connsiteX5" fmla="*/ 159714 w 159714"/>
                    <a:gd name="connsiteY5" fmla="*/ 54643 h 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714" h="54642">
                      <a:moveTo>
                        <a:pt x="0" y="31876"/>
                      </a:moveTo>
                      <a:lnTo>
                        <a:pt x="271" y="31721"/>
                      </a:lnTo>
                      <a:lnTo>
                        <a:pt x="55251" y="1288"/>
                      </a:lnTo>
                      <a:cubicBezTo>
                        <a:pt x="58968" y="-764"/>
                        <a:pt x="64040" y="-493"/>
                        <a:pt x="70235" y="3031"/>
                      </a:cubicBezTo>
                      <a:lnTo>
                        <a:pt x="159675" y="54643"/>
                      </a:lnTo>
                      <a:lnTo>
                        <a:pt x="159714" y="54643"/>
                      </a:lnTo>
                    </a:path>
                  </a:pathLst>
                </a:custGeom>
                <a:noFill/>
                <a:ln w="23211" cap="rnd">
                  <a:solidFill>
                    <a:srgbClr val="3A3A3A"/>
                  </a:solidFill>
                  <a:prstDash val="solid"/>
                  <a:round/>
                </a:ln>
              </p:spPr>
              <p:txBody>
                <a:bodyPr rtlCol="0" anchor="ctr"/>
                <a:lstStyle/>
                <a:p>
                  <a:endParaRPr lang="en-GB"/>
                </a:p>
              </p:txBody>
            </p:sp>
          </p:grpSp>
        </p:grpSp>
        <p:grpSp>
          <p:nvGrpSpPr>
            <p:cNvPr id="97" name="Graphic 6">
              <a:extLst>
                <a:ext uri="{FF2B5EF4-FFF2-40B4-BE49-F238E27FC236}">
                  <a16:creationId xmlns:a16="http://schemas.microsoft.com/office/drawing/2014/main" id="{9C2240DE-1821-414F-65DF-73D050B2B59E}"/>
                </a:ext>
                <a:ext uri="{C183D7F6-B498-43B3-948B-1728B52AA6E4}">
                  <adec:decorative xmlns:adec="http://schemas.microsoft.com/office/drawing/2017/decorative" val="1"/>
                </a:ext>
              </a:extLst>
            </p:cNvPr>
            <p:cNvGrpSpPr/>
            <p:nvPr/>
          </p:nvGrpSpPr>
          <p:grpSpPr>
            <a:xfrm>
              <a:off x="1110271" y="923622"/>
              <a:ext cx="1831017" cy="3317181"/>
              <a:chOff x="1110271" y="923622"/>
              <a:chExt cx="1831017" cy="3317181"/>
            </a:xfrm>
          </p:grpSpPr>
          <p:grpSp>
            <p:nvGrpSpPr>
              <p:cNvPr id="98" name="Graphic 6">
                <a:extLst>
                  <a:ext uri="{FF2B5EF4-FFF2-40B4-BE49-F238E27FC236}">
                    <a16:creationId xmlns:a16="http://schemas.microsoft.com/office/drawing/2014/main" id="{4D59499B-F095-D5F5-1F05-F9EBCDB21131}"/>
                  </a:ext>
                  <a:ext uri="{C183D7F6-B498-43B3-948B-1728B52AA6E4}">
                    <adec:decorative xmlns:adec="http://schemas.microsoft.com/office/drawing/2017/decorative" val="1"/>
                  </a:ext>
                </a:extLst>
              </p:cNvPr>
              <p:cNvGrpSpPr/>
              <p:nvPr/>
            </p:nvGrpSpPr>
            <p:grpSpPr>
              <a:xfrm>
                <a:off x="1110271" y="923622"/>
                <a:ext cx="1831017" cy="3317181"/>
                <a:chOff x="1110271" y="923622"/>
                <a:chExt cx="1831017" cy="3317181"/>
              </a:xfrm>
            </p:grpSpPr>
            <p:sp>
              <p:nvSpPr>
                <p:cNvPr id="99" name="Freeform: Shape 98">
                  <a:extLst>
                    <a:ext uri="{FF2B5EF4-FFF2-40B4-BE49-F238E27FC236}">
                      <a16:creationId xmlns:a16="http://schemas.microsoft.com/office/drawing/2014/main" id="{317AFB84-BC6A-F2B4-2751-67BF955EC3B4}"/>
                    </a:ext>
                  </a:extLst>
                </p:cNvPr>
                <p:cNvSpPr/>
                <p:nvPr/>
              </p:nvSpPr>
              <p:spPr>
                <a:xfrm>
                  <a:off x="2685836" y="3932177"/>
                  <a:ext cx="255452" cy="308626"/>
                </a:xfrm>
                <a:custGeom>
                  <a:avLst/>
                  <a:gdLst>
                    <a:gd name="connsiteX0" fmla="*/ 187495 w 255452"/>
                    <a:gd name="connsiteY0" fmla="*/ 3946 h 308626"/>
                    <a:gd name="connsiteX1" fmla="*/ 213398 w 255452"/>
                    <a:gd name="connsiteY1" fmla="*/ 165325 h 308626"/>
                    <a:gd name="connsiteX2" fmla="*/ 37577 w 255452"/>
                    <a:gd name="connsiteY2" fmla="*/ 307809 h 308626"/>
                    <a:gd name="connsiteX3" fmla="*/ 1762 w 255452"/>
                    <a:gd name="connsiteY3" fmla="*/ 252210 h 308626"/>
                    <a:gd name="connsiteX4" fmla="*/ 59143 w 255452"/>
                    <a:gd name="connsiteY4" fmla="*/ 168461 h 308626"/>
                    <a:gd name="connsiteX5" fmla="*/ 140955 w 255452"/>
                    <a:gd name="connsiteY5" fmla="*/ 47892 h 308626"/>
                    <a:gd name="connsiteX6" fmla="*/ 140955 w 255452"/>
                    <a:gd name="connsiteY6" fmla="*/ 47892 h 308626"/>
                    <a:gd name="connsiteX7" fmla="*/ 187495 w 255452"/>
                    <a:gd name="connsiteY7" fmla="*/ 3907 h 3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452" h="308626">
                      <a:moveTo>
                        <a:pt x="187495" y="3946"/>
                      </a:moveTo>
                      <a:cubicBezTo>
                        <a:pt x="246773" y="-19324"/>
                        <a:pt x="292151" y="63650"/>
                        <a:pt x="213398" y="165325"/>
                      </a:cubicBezTo>
                      <a:cubicBezTo>
                        <a:pt x="158030" y="236838"/>
                        <a:pt x="85472" y="317644"/>
                        <a:pt x="37577" y="307809"/>
                      </a:cubicBezTo>
                      <a:cubicBezTo>
                        <a:pt x="10009" y="302195"/>
                        <a:pt x="-5439" y="282604"/>
                        <a:pt x="1762" y="252210"/>
                      </a:cubicBezTo>
                      <a:cubicBezTo>
                        <a:pt x="7067" y="229753"/>
                        <a:pt x="24800" y="201411"/>
                        <a:pt x="59143" y="168461"/>
                      </a:cubicBezTo>
                      <a:cubicBezTo>
                        <a:pt x="108509" y="121186"/>
                        <a:pt x="123377" y="78944"/>
                        <a:pt x="140955" y="47892"/>
                      </a:cubicBezTo>
                      <a:lnTo>
                        <a:pt x="140955" y="47892"/>
                      </a:lnTo>
                      <a:cubicBezTo>
                        <a:pt x="152145" y="28145"/>
                        <a:pt x="164458" y="12967"/>
                        <a:pt x="187495" y="3907"/>
                      </a:cubicBezTo>
                      <a:close/>
                    </a:path>
                  </a:pathLst>
                </a:custGeom>
                <a:solidFill>
                  <a:srgbClr val="969A9E"/>
                </a:solidFill>
                <a:ln w="3868"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DFE7AB70-CEBC-6E08-D995-A87D0F1B2B98}"/>
                    </a:ext>
                  </a:extLst>
                </p:cNvPr>
                <p:cNvSpPr/>
                <p:nvPr/>
              </p:nvSpPr>
              <p:spPr>
                <a:xfrm>
                  <a:off x="1619865" y="2640251"/>
                  <a:ext cx="1206965" cy="1544096"/>
                </a:xfrm>
                <a:custGeom>
                  <a:avLst/>
                  <a:gdLst>
                    <a:gd name="connsiteX0" fmla="*/ 615771 w 1206965"/>
                    <a:gd name="connsiteY0" fmla="*/ 355591 h 1544096"/>
                    <a:gd name="connsiteX1" fmla="*/ 612829 w 1206965"/>
                    <a:gd name="connsiteY1" fmla="*/ 668167 h 1544096"/>
                    <a:gd name="connsiteX2" fmla="*/ 521143 w 1206965"/>
                    <a:gd name="connsiteY2" fmla="*/ 874304 h 1544096"/>
                    <a:gd name="connsiteX3" fmla="*/ 126136 w 1206965"/>
                    <a:gd name="connsiteY3" fmla="*/ 1356931 h 1544096"/>
                    <a:gd name="connsiteX4" fmla="*/ 112933 w 1206965"/>
                    <a:gd name="connsiteY4" fmla="*/ 1358054 h 1544096"/>
                    <a:gd name="connsiteX5" fmla="*/ 1230 w 1206965"/>
                    <a:gd name="connsiteY5" fmla="*/ 1213518 h 1544096"/>
                    <a:gd name="connsiteX6" fmla="*/ 3437 w 1206965"/>
                    <a:gd name="connsiteY6" fmla="*/ 1203141 h 1544096"/>
                    <a:gd name="connsiteX7" fmla="*/ 346096 w 1206965"/>
                    <a:gd name="connsiteY7" fmla="*/ 769880 h 1544096"/>
                    <a:gd name="connsiteX8" fmla="*/ 367624 w 1206965"/>
                    <a:gd name="connsiteY8" fmla="*/ 705723 h 1544096"/>
                    <a:gd name="connsiteX9" fmla="*/ 293245 w 1206965"/>
                    <a:gd name="connsiteY9" fmla="*/ 113484 h 1544096"/>
                    <a:gd name="connsiteX10" fmla="*/ 499422 w 1206965"/>
                    <a:gd name="connsiteY10" fmla="*/ 174659 h 1544096"/>
                    <a:gd name="connsiteX11" fmla="*/ 789501 w 1206965"/>
                    <a:gd name="connsiteY11" fmla="*/ 0 h 1544096"/>
                    <a:gd name="connsiteX12" fmla="*/ 1070172 w 1206965"/>
                    <a:gd name="connsiteY12" fmla="*/ 652640 h 1544096"/>
                    <a:gd name="connsiteX13" fmla="*/ 1206965 w 1206965"/>
                    <a:gd name="connsiteY13" fmla="*/ 1339740 h 1544096"/>
                    <a:gd name="connsiteX14" fmla="*/ 1206965 w 1206965"/>
                    <a:gd name="connsiteY14" fmla="*/ 1339740 h 1544096"/>
                    <a:gd name="connsiteX15" fmla="*/ 1125153 w 1206965"/>
                    <a:gd name="connsiteY15" fmla="*/ 1460349 h 1544096"/>
                    <a:gd name="connsiteX16" fmla="*/ 1067772 w 1206965"/>
                    <a:gd name="connsiteY16" fmla="*/ 1544097 h 1544096"/>
                    <a:gd name="connsiteX17" fmla="*/ 1067733 w 1206965"/>
                    <a:gd name="connsiteY17" fmla="*/ 1544097 h 1544096"/>
                    <a:gd name="connsiteX18" fmla="*/ 890479 w 1206965"/>
                    <a:gd name="connsiteY18" fmla="*/ 732091 h 1544096"/>
                    <a:gd name="connsiteX19" fmla="*/ 615849 w 1206965"/>
                    <a:gd name="connsiteY19" fmla="*/ 355553 h 1544096"/>
                    <a:gd name="connsiteX20" fmla="*/ 615810 w 1206965"/>
                    <a:gd name="connsiteY20" fmla="*/ 355553 h 154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6965" h="1544096">
                      <a:moveTo>
                        <a:pt x="615771" y="355591"/>
                      </a:moveTo>
                      <a:cubicBezTo>
                        <a:pt x="619914" y="451381"/>
                        <a:pt x="617436" y="552669"/>
                        <a:pt x="612829" y="668167"/>
                      </a:cubicBezTo>
                      <a:cubicBezTo>
                        <a:pt x="609731" y="746068"/>
                        <a:pt x="576743" y="819634"/>
                        <a:pt x="521143" y="874304"/>
                      </a:cubicBezTo>
                      <a:cubicBezTo>
                        <a:pt x="365572" y="1027281"/>
                        <a:pt x="237955" y="1188002"/>
                        <a:pt x="126136" y="1356931"/>
                      </a:cubicBezTo>
                      <a:cubicBezTo>
                        <a:pt x="121683" y="1357590"/>
                        <a:pt x="117269" y="1358015"/>
                        <a:pt x="112933" y="1358054"/>
                      </a:cubicBezTo>
                      <a:cubicBezTo>
                        <a:pt x="39135" y="1359370"/>
                        <a:pt x="-8372" y="1275622"/>
                        <a:pt x="1230" y="1213518"/>
                      </a:cubicBezTo>
                      <a:cubicBezTo>
                        <a:pt x="1772" y="1209956"/>
                        <a:pt x="2508" y="1206548"/>
                        <a:pt x="3437" y="1203141"/>
                      </a:cubicBezTo>
                      <a:cubicBezTo>
                        <a:pt x="85094" y="1037038"/>
                        <a:pt x="199082" y="892308"/>
                        <a:pt x="346096" y="769880"/>
                      </a:cubicBezTo>
                      <a:cubicBezTo>
                        <a:pt x="364797" y="754277"/>
                        <a:pt x="373199" y="729458"/>
                        <a:pt x="367624" y="705723"/>
                      </a:cubicBezTo>
                      <a:cubicBezTo>
                        <a:pt x="330841" y="548565"/>
                        <a:pt x="301144" y="248844"/>
                        <a:pt x="293245" y="113484"/>
                      </a:cubicBezTo>
                      <a:cubicBezTo>
                        <a:pt x="345477" y="154836"/>
                        <a:pt x="407620" y="180157"/>
                        <a:pt x="499422" y="174659"/>
                      </a:cubicBezTo>
                      <a:cubicBezTo>
                        <a:pt x="640319" y="166258"/>
                        <a:pt x="727513" y="99042"/>
                        <a:pt x="789501" y="0"/>
                      </a:cubicBezTo>
                      <a:cubicBezTo>
                        <a:pt x="908174" y="181048"/>
                        <a:pt x="1037339" y="509227"/>
                        <a:pt x="1070172" y="652640"/>
                      </a:cubicBezTo>
                      <a:cubicBezTo>
                        <a:pt x="1101999" y="791834"/>
                        <a:pt x="1181488" y="1126052"/>
                        <a:pt x="1206965" y="1339740"/>
                      </a:cubicBezTo>
                      <a:lnTo>
                        <a:pt x="1206965" y="1339740"/>
                      </a:lnTo>
                      <a:cubicBezTo>
                        <a:pt x="1189348" y="1370831"/>
                        <a:pt x="1174480" y="1413035"/>
                        <a:pt x="1125153" y="1460349"/>
                      </a:cubicBezTo>
                      <a:cubicBezTo>
                        <a:pt x="1090809" y="1493298"/>
                        <a:pt x="1073076" y="1521640"/>
                        <a:pt x="1067772" y="1544097"/>
                      </a:cubicBezTo>
                      <a:lnTo>
                        <a:pt x="1067733" y="1544097"/>
                      </a:lnTo>
                      <a:cubicBezTo>
                        <a:pt x="960676" y="1420701"/>
                        <a:pt x="943834" y="860056"/>
                        <a:pt x="890479" y="732091"/>
                      </a:cubicBezTo>
                      <a:cubicBezTo>
                        <a:pt x="843359" y="618916"/>
                        <a:pt x="721744" y="479685"/>
                        <a:pt x="615849" y="355553"/>
                      </a:cubicBezTo>
                      <a:lnTo>
                        <a:pt x="615810" y="355553"/>
                      </a:lnTo>
                      <a:close/>
                    </a:path>
                  </a:pathLst>
                </a:custGeom>
                <a:solidFill>
                  <a:srgbClr val="3A3A3A"/>
                </a:solidFill>
                <a:ln w="3868" cap="flat">
                  <a:no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44944E15-94BC-A542-47BB-C10AAA6819C5}"/>
                    </a:ext>
                  </a:extLst>
                </p:cNvPr>
                <p:cNvSpPr/>
                <p:nvPr/>
              </p:nvSpPr>
              <p:spPr>
                <a:xfrm>
                  <a:off x="2231490" y="923622"/>
                  <a:ext cx="311494" cy="859283"/>
                </a:xfrm>
                <a:custGeom>
                  <a:avLst/>
                  <a:gdLst>
                    <a:gd name="connsiteX0" fmla="*/ 242265 w 311494"/>
                    <a:gd name="connsiteY0" fmla="*/ 200294 h 859283"/>
                    <a:gd name="connsiteX1" fmla="*/ 306538 w 311494"/>
                    <a:gd name="connsiteY1" fmla="*/ 613885 h 859283"/>
                    <a:gd name="connsiteX2" fmla="*/ 231850 w 311494"/>
                    <a:gd name="connsiteY2" fmla="*/ 859284 h 859283"/>
                    <a:gd name="connsiteX3" fmla="*/ 231811 w 311494"/>
                    <a:gd name="connsiteY3" fmla="*/ 859284 h 859283"/>
                    <a:gd name="connsiteX4" fmla="*/ 115887 w 311494"/>
                    <a:gd name="connsiteY4" fmla="*/ 709327 h 859283"/>
                    <a:gd name="connsiteX5" fmla="*/ 154451 w 311494"/>
                    <a:gd name="connsiteY5" fmla="*/ 595107 h 859283"/>
                    <a:gd name="connsiteX6" fmla="*/ 144617 w 311494"/>
                    <a:gd name="connsiteY6" fmla="*/ 213109 h 859283"/>
                    <a:gd name="connsiteX7" fmla="*/ 124715 w 311494"/>
                    <a:gd name="connsiteY7" fmla="*/ 161962 h 859283"/>
                    <a:gd name="connsiteX8" fmla="*/ 6624 w 311494"/>
                    <a:gd name="connsiteY8" fmla="*/ 51498 h 859283"/>
                    <a:gd name="connsiteX9" fmla="*/ 10263 w 311494"/>
                    <a:gd name="connsiteY9" fmla="*/ 22924 h 859283"/>
                    <a:gd name="connsiteX10" fmla="*/ 187827 w 311494"/>
                    <a:gd name="connsiteY10" fmla="*/ 59358 h 859283"/>
                    <a:gd name="connsiteX11" fmla="*/ 203469 w 311494"/>
                    <a:gd name="connsiteY11" fmla="*/ 10921 h 859283"/>
                    <a:gd name="connsiteX12" fmla="*/ 221047 w 311494"/>
                    <a:gd name="connsiteY12" fmla="*/ 196 h 859283"/>
                    <a:gd name="connsiteX13" fmla="*/ 234366 w 311494"/>
                    <a:gd name="connsiteY13" fmla="*/ 16729 h 859283"/>
                    <a:gd name="connsiteX14" fmla="*/ 227823 w 311494"/>
                    <a:gd name="connsiteY14" fmla="*/ 135866 h 859283"/>
                    <a:gd name="connsiteX15" fmla="*/ 242342 w 311494"/>
                    <a:gd name="connsiteY15" fmla="*/ 200294 h 8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494" h="859283">
                      <a:moveTo>
                        <a:pt x="242265" y="200294"/>
                      </a:moveTo>
                      <a:cubicBezTo>
                        <a:pt x="306964" y="320011"/>
                        <a:pt x="320438" y="488670"/>
                        <a:pt x="306538" y="613885"/>
                      </a:cubicBezTo>
                      <a:cubicBezTo>
                        <a:pt x="296781" y="701660"/>
                        <a:pt x="267238" y="768024"/>
                        <a:pt x="231850" y="859284"/>
                      </a:cubicBezTo>
                      <a:lnTo>
                        <a:pt x="231811" y="859284"/>
                      </a:lnTo>
                      <a:cubicBezTo>
                        <a:pt x="212877" y="779291"/>
                        <a:pt x="167461" y="732016"/>
                        <a:pt x="115887" y="709327"/>
                      </a:cubicBezTo>
                      <a:cubicBezTo>
                        <a:pt x="133040" y="672699"/>
                        <a:pt x="146320" y="635568"/>
                        <a:pt x="154451" y="595107"/>
                      </a:cubicBezTo>
                      <a:cubicBezTo>
                        <a:pt x="174236" y="495949"/>
                        <a:pt x="153212" y="287798"/>
                        <a:pt x="144617" y="213109"/>
                      </a:cubicBezTo>
                      <a:cubicBezTo>
                        <a:pt x="142448" y="194641"/>
                        <a:pt x="135634" y="177062"/>
                        <a:pt x="124715" y="161962"/>
                      </a:cubicBezTo>
                      <a:cubicBezTo>
                        <a:pt x="104078" y="133504"/>
                        <a:pt x="39960" y="76201"/>
                        <a:pt x="6624" y="51498"/>
                      </a:cubicBezTo>
                      <a:cubicBezTo>
                        <a:pt x="-3675" y="43832"/>
                        <a:pt x="-1585" y="27880"/>
                        <a:pt x="10263" y="22924"/>
                      </a:cubicBezTo>
                      <a:cubicBezTo>
                        <a:pt x="55758" y="3913"/>
                        <a:pt x="150153" y="19517"/>
                        <a:pt x="187827" y="59358"/>
                      </a:cubicBezTo>
                      <a:cubicBezTo>
                        <a:pt x="193673" y="38644"/>
                        <a:pt x="199365" y="22072"/>
                        <a:pt x="203469" y="10921"/>
                      </a:cubicBezTo>
                      <a:cubicBezTo>
                        <a:pt x="206140" y="3719"/>
                        <a:pt x="213458" y="-1043"/>
                        <a:pt x="221047" y="196"/>
                      </a:cubicBezTo>
                      <a:cubicBezTo>
                        <a:pt x="229294" y="1590"/>
                        <a:pt x="234792" y="8791"/>
                        <a:pt x="234366" y="16729"/>
                      </a:cubicBezTo>
                      <a:lnTo>
                        <a:pt x="227823" y="135866"/>
                      </a:lnTo>
                      <a:cubicBezTo>
                        <a:pt x="226623" y="158245"/>
                        <a:pt x="231656" y="180508"/>
                        <a:pt x="242342" y="200294"/>
                      </a:cubicBezTo>
                      <a:close/>
                    </a:path>
                  </a:pathLst>
                </a:custGeom>
                <a:solidFill>
                  <a:srgbClr val="969A9E"/>
                </a:solidFill>
                <a:ln w="3868" cap="flat">
                  <a:no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8645C8E4-56FD-E1C3-B351-8033C34FB8CF}"/>
                    </a:ext>
                  </a:extLst>
                </p:cNvPr>
                <p:cNvSpPr/>
                <p:nvPr/>
              </p:nvSpPr>
              <p:spPr>
                <a:xfrm>
                  <a:off x="1698067" y="1632987"/>
                  <a:ext cx="765234" cy="1182747"/>
                </a:xfrm>
                <a:custGeom>
                  <a:avLst/>
                  <a:gdLst>
                    <a:gd name="connsiteX0" fmla="*/ 765195 w 765234"/>
                    <a:gd name="connsiteY0" fmla="*/ 149918 h 1182747"/>
                    <a:gd name="connsiteX1" fmla="*/ 765234 w 765234"/>
                    <a:gd name="connsiteY1" fmla="*/ 149918 h 1182747"/>
                    <a:gd name="connsiteX2" fmla="*/ 704717 w 765234"/>
                    <a:gd name="connsiteY2" fmla="*/ 327095 h 1182747"/>
                    <a:gd name="connsiteX3" fmla="*/ 736737 w 765234"/>
                    <a:gd name="connsiteY3" fmla="*/ 962273 h 1182747"/>
                    <a:gd name="connsiteX4" fmla="*/ 711222 w 765234"/>
                    <a:gd name="connsiteY4" fmla="*/ 1007341 h 1182747"/>
                    <a:gd name="connsiteX5" fmla="*/ 421142 w 765234"/>
                    <a:gd name="connsiteY5" fmla="*/ 1182001 h 1182747"/>
                    <a:gd name="connsiteX6" fmla="*/ 214966 w 765234"/>
                    <a:gd name="connsiteY6" fmla="*/ 1120826 h 1182747"/>
                    <a:gd name="connsiteX7" fmla="*/ 192935 w 765234"/>
                    <a:gd name="connsiteY7" fmla="*/ 1101969 h 1182747"/>
                    <a:gd name="connsiteX8" fmla="*/ 152590 w 765234"/>
                    <a:gd name="connsiteY8" fmla="*/ 679937 h 1182747"/>
                    <a:gd name="connsiteX9" fmla="*/ 81270 w 765234"/>
                    <a:gd name="connsiteY9" fmla="*/ 740144 h 1182747"/>
                    <a:gd name="connsiteX10" fmla="*/ 0 w 765234"/>
                    <a:gd name="connsiteY10" fmla="*/ 576713 h 1182747"/>
                    <a:gd name="connsiteX11" fmla="*/ 116736 w 765234"/>
                    <a:gd name="connsiteY11" fmla="*/ 443754 h 1182747"/>
                    <a:gd name="connsiteX12" fmla="*/ 248457 w 765234"/>
                    <a:gd name="connsiteY12" fmla="*/ 341575 h 1182747"/>
                    <a:gd name="connsiteX13" fmla="*/ 424123 w 765234"/>
                    <a:gd name="connsiteY13" fmla="*/ 404648 h 1182747"/>
                    <a:gd name="connsiteX14" fmla="*/ 502141 w 765234"/>
                    <a:gd name="connsiteY14" fmla="*/ 330734 h 1182747"/>
                    <a:gd name="connsiteX15" fmla="*/ 486770 w 765234"/>
                    <a:gd name="connsiteY15" fmla="*/ 287640 h 1182747"/>
                    <a:gd name="connsiteX16" fmla="*/ 548758 w 765234"/>
                    <a:gd name="connsiteY16" fmla="*/ 171485 h 1182747"/>
                    <a:gd name="connsiteX17" fmla="*/ 548758 w 765234"/>
                    <a:gd name="connsiteY17" fmla="*/ 171485 h 1182747"/>
                    <a:gd name="connsiteX18" fmla="*/ 649272 w 765234"/>
                    <a:gd name="connsiteY18" fmla="*/ 0 h 1182747"/>
                    <a:gd name="connsiteX19" fmla="*/ 765195 w 765234"/>
                    <a:gd name="connsiteY19" fmla="*/ 149957 h 118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5234" h="1182747">
                      <a:moveTo>
                        <a:pt x="765195" y="149918"/>
                      </a:moveTo>
                      <a:lnTo>
                        <a:pt x="765234" y="149918"/>
                      </a:lnTo>
                      <a:cubicBezTo>
                        <a:pt x="746030" y="199284"/>
                        <a:pt x="725122" y="255891"/>
                        <a:pt x="704717" y="327095"/>
                      </a:cubicBezTo>
                      <a:cubicBezTo>
                        <a:pt x="654150" y="503225"/>
                        <a:pt x="670180" y="762872"/>
                        <a:pt x="736737" y="962273"/>
                      </a:cubicBezTo>
                      <a:cubicBezTo>
                        <a:pt x="728722" y="977876"/>
                        <a:pt x="720243" y="992938"/>
                        <a:pt x="711222" y="1007341"/>
                      </a:cubicBezTo>
                      <a:cubicBezTo>
                        <a:pt x="649233" y="1106383"/>
                        <a:pt x="562078" y="1173599"/>
                        <a:pt x="421142" y="1182001"/>
                      </a:cubicBezTo>
                      <a:cubicBezTo>
                        <a:pt x="329340" y="1187499"/>
                        <a:pt x="267197" y="1162177"/>
                        <a:pt x="214966" y="1120826"/>
                      </a:cubicBezTo>
                      <a:cubicBezTo>
                        <a:pt x="207454" y="1114863"/>
                        <a:pt x="200098" y="1108552"/>
                        <a:pt x="192935" y="1101969"/>
                      </a:cubicBezTo>
                      <a:cubicBezTo>
                        <a:pt x="192935" y="1101969"/>
                        <a:pt x="223135" y="911861"/>
                        <a:pt x="152590" y="679937"/>
                      </a:cubicBezTo>
                      <a:cubicBezTo>
                        <a:pt x="132185" y="700109"/>
                        <a:pt x="107793" y="721559"/>
                        <a:pt x="81270" y="740144"/>
                      </a:cubicBezTo>
                      <a:cubicBezTo>
                        <a:pt x="98849" y="682570"/>
                        <a:pt x="83129" y="592084"/>
                        <a:pt x="0" y="576713"/>
                      </a:cubicBezTo>
                      <a:lnTo>
                        <a:pt x="116736" y="443754"/>
                      </a:lnTo>
                      <a:cubicBezTo>
                        <a:pt x="148834" y="404880"/>
                        <a:pt x="191928" y="373867"/>
                        <a:pt x="248457" y="341575"/>
                      </a:cubicBezTo>
                      <a:cubicBezTo>
                        <a:pt x="310678" y="391174"/>
                        <a:pt x="371040" y="407823"/>
                        <a:pt x="424123" y="404648"/>
                      </a:cubicBezTo>
                      <a:cubicBezTo>
                        <a:pt x="474496" y="401667"/>
                        <a:pt x="504387" y="369337"/>
                        <a:pt x="502141" y="330734"/>
                      </a:cubicBezTo>
                      <a:cubicBezTo>
                        <a:pt x="501135" y="314163"/>
                        <a:pt x="495327" y="299992"/>
                        <a:pt x="486770" y="287640"/>
                      </a:cubicBezTo>
                      <a:cubicBezTo>
                        <a:pt x="530406" y="275715"/>
                        <a:pt x="545893" y="223948"/>
                        <a:pt x="548758" y="171485"/>
                      </a:cubicBezTo>
                      <a:lnTo>
                        <a:pt x="548758" y="171485"/>
                      </a:lnTo>
                      <a:cubicBezTo>
                        <a:pt x="588445" y="109303"/>
                        <a:pt x="623330" y="55329"/>
                        <a:pt x="649272" y="0"/>
                      </a:cubicBezTo>
                      <a:cubicBezTo>
                        <a:pt x="700845" y="22650"/>
                        <a:pt x="746262" y="69964"/>
                        <a:pt x="765195" y="149957"/>
                      </a:cubicBezTo>
                      <a:close/>
                    </a:path>
                  </a:pathLst>
                </a:custGeom>
                <a:solidFill>
                  <a:srgbClr val="FFFFFF"/>
                </a:solidFill>
                <a:ln w="3868" cap="flat">
                  <a:no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D0A8AFCD-D289-B960-6DC6-A42004707D41}"/>
                    </a:ext>
                  </a:extLst>
                </p:cNvPr>
                <p:cNvSpPr/>
                <p:nvPr/>
              </p:nvSpPr>
              <p:spPr>
                <a:xfrm>
                  <a:off x="2307653" y="1699041"/>
                  <a:ext cx="155687" cy="987672"/>
                </a:xfrm>
                <a:custGeom>
                  <a:avLst/>
                  <a:gdLst>
                    <a:gd name="connsiteX0" fmla="*/ 0 w 155687"/>
                    <a:gd name="connsiteY0" fmla="*/ 350403 h 987672"/>
                    <a:gd name="connsiteX1" fmla="*/ 68687 w 155687"/>
                    <a:gd name="connsiteY1" fmla="*/ 987672 h 987672"/>
                    <a:gd name="connsiteX2" fmla="*/ 101675 w 155687"/>
                    <a:gd name="connsiteY2" fmla="*/ 941249 h 987672"/>
                    <a:gd name="connsiteX3" fmla="*/ 127191 w 155687"/>
                    <a:gd name="connsiteY3" fmla="*/ 896180 h 987672"/>
                    <a:gd name="connsiteX4" fmla="*/ 95170 w 155687"/>
                    <a:gd name="connsiteY4" fmla="*/ 261002 h 987672"/>
                    <a:gd name="connsiteX5" fmla="*/ 155687 w 155687"/>
                    <a:gd name="connsiteY5" fmla="*/ 83826 h 987672"/>
                    <a:gd name="connsiteX6" fmla="*/ 155649 w 155687"/>
                    <a:gd name="connsiteY6" fmla="*/ 83826 h 987672"/>
                    <a:gd name="connsiteX7" fmla="*/ 119369 w 155687"/>
                    <a:gd name="connsiteY7" fmla="*/ 0 h 987672"/>
                    <a:gd name="connsiteX8" fmla="*/ 108451 w 155687"/>
                    <a:gd name="connsiteY8" fmla="*/ 25128 h 987672"/>
                    <a:gd name="connsiteX9" fmla="*/ 39 w 155687"/>
                    <a:gd name="connsiteY9" fmla="*/ 350364 h 98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687" h="987672">
                      <a:moveTo>
                        <a:pt x="0" y="350403"/>
                      </a:moveTo>
                      <a:cubicBezTo>
                        <a:pt x="0" y="558245"/>
                        <a:pt x="3988" y="783896"/>
                        <a:pt x="68687" y="987672"/>
                      </a:cubicBezTo>
                      <a:cubicBezTo>
                        <a:pt x="80457" y="973153"/>
                        <a:pt x="91415" y="957665"/>
                        <a:pt x="101675" y="941249"/>
                      </a:cubicBezTo>
                      <a:cubicBezTo>
                        <a:pt x="110696" y="926884"/>
                        <a:pt x="119176" y="911822"/>
                        <a:pt x="127191" y="896180"/>
                      </a:cubicBezTo>
                      <a:cubicBezTo>
                        <a:pt x="60633" y="696780"/>
                        <a:pt x="44604" y="437133"/>
                        <a:pt x="95170" y="261002"/>
                      </a:cubicBezTo>
                      <a:cubicBezTo>
                        <a:pt x="115575" y="189798"/>
                        <a:pt x="136483" y="133192"/>
                        <a:pt x="155687" y="83826"/>
                      </a:cubicBezTo>
                      <a:lnTo>
                        <a:pt x="155649" y="83826"/>
                      </a:lnTo>
                      <a:cubicBezTo>
                        <a:pt x="147711" y="50295"/>
                        <a:pt x="135089" y="22612"/>
                        <a:pt x="119369" y="0"/>
                      </a:cubicBezTo>
                      <a:cubicBezTo>
                        <a:pt x="115885" y="8402"/>
                        <a:pt x="112168" y="16765"/>
                        <a:pt x="108451" y="25128"/>
                      </a:cubicBezTo>
                      <a:cubicBezTo>
                        <a:pt x="65860" y="129669"/>
                        <a:pt x="39" y="234209"/>
                        <a:pt x="39" y="350364"/>
                      </a:cubicBezTo>
                      <a:close/>
                    </a:path>
                  </a:pathLst>
                </a:custGeom>
                <a:solidFill>
                  <a:srgbClr val="DAE0E5"/>
                </a:solidFill>
                <a:ln w="3868" cap="flat">
                  <a:no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8C530EB2-5385-2CE5-5017-D047E04D63C8}"/>
                    </a:ext>
                  </a:extLst>
                </p:cNvPr>
                <p:cNvSpPr/>
                <p:nvPr/>
              </p:nvSpPr>
              <p:spPr>
                <a:xfrm>
                  <a:off x="1946524" y="1600696"/>
                  <a:ext cx="300851" cy="437275"/>
                </a:xfrm>
                <a:custGeom>
                  <a:avLst/>
                  <a:gdLst>
                    <a:gd name="connsiteX0" fmla="*/ 300108 w 300851"/>
                    <a:gd name="connsiteY0" fmla="*/ 159753 h 437275"/>
                    <a:gd name="connsiteX1" fmla="*/ 300301 w 300851"/>
                    <a:gd name="connsiteY1" fmla="*/ 203698 h 437275"/>
                    <a:gd name="connsiteX2" fmla="*/ 300301 w 300851"/>
                    <a:gd name="connsiteY2" fmla="*/ 203698 h 437275"/>
                    <a:gd name="connsiteX3" fmla="*/ 238313 w 300851"/>
                    <a:gd name="connsiteY3" fmla="*/ 319893 h 437275"/>
                    <a:gd name="connsiteX4" fmla="*/ 253684 w 300851"/>
                    <a:gd name="connsiteY4" fmla="*/ 362987 h 437275"/>
                    <a:gd name="connsiteX5" fmla="*/ 175666 w 300851"/>
                    <a:gd name="connsiteY5" fmla="*/ 436900 h 437275"/>
                    <a:gd name="connsiteX6" fmla="*/ 0 w 300851"/>
                    <a:gd name="connsiteY6" fmla="*/ 373828 h 437275"/>
                    <a:gd name="connsiteX7" fmla="*/ 39996 w 300851"/>
                    <a:gd name="connsiteY7" fmla="*/ 351797 h 437275"/>
                    <a:gd name="connsiteX8" fmla="*/ 64195 w 300851"/>
                    <a:gd name="connsiteY8" fmla="*/ 224219 h 437275"/>
                    <a:gd name="connsiteX9" fmla="*/ 26096 w 300851"/>
                    <a:gd name="connsiteY9" fmla="*/ 199633 h 437275"/>
                    <a:gd name="connsiteX10" fmla="*/ 18856 w 300851"/>
                    <a:gd name="connsiteY10" fmla="*/ 175008 h 437275"/>
                    <a:gd name="connsiteX11" fmla="*/ 47469 w 300851"/>
                    <a:gd name="connsiteY11" fmla="*/ 137451 h 437275"/>
                    <a:gd name="connsiteX12" fmla="*/ 92886 w 300851"/>
                    <a:gd name="connsiteY12" fmla="*/ 157817 h 437275"/>
                    <a:gd name="connsiteX13" fmla="*/ 106050 w 300851"/>
                    <a:gd name="connsiteY13" fmla="*/ 114142 h 437275"/>
                    <a:gd name="connsiteX14" fmla="*/ 73449 w 300851"/>
                    <a:gd name="connsiteY14" fmla="*/ 53703 h 437275"/>
                    <a:gd name="connsiteX15" fmla="*/ 123551 w 300851"/>
                    <a:gd name="connsiteY15" fmla="*/ 18198 h 437275"/>
                    <a:gd name="connsiteX16" fmla="*/ 195645 w 300851"/>
                    <a:gd name="connsiteY16" fmla="*/ 18314 h 437275"/>
                    <a:gd name="connsiteX17" fmla="*/ 254730 w 300851"/>
                    <a:gd name="connsiteY17" fmla="*/ 0 h 437275"/>
                    <a:gd name="connsiteX18" fmla="*/ 300069 w 300851"/>
                    <a:gd name="connsiteY18" fmla="*/ 159714 h 4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0851" h="437275">
                      <a:moveTo>
                        <a:pt x="300108" y="159753"/>
                      </a:moveTo>
                      <a:cubicBezTo>
                        <a:pt x="300959" y="173846"/>
                        <a:pt x="301153" y="188792"/>
                        <a:pt x="300301" y="203698"/>
                      </a:cubicBezTo>
                      <a:lnTo>
                        <a:pt x="300301" y="203698"/>
                      </a:lnTo>
                      <a:cubicBezTo>
                        <a:pt x="297436" y="256201"/>
                        <a:pt x="281949" y="308006"/>
                        <a:pt x="238313" y="319893"/>
                      </a:cubicBezTo>
                      <a:cubicBezTo>
                        <a:pt x="246870" y="332244"/>
                        <a:pt x="252677" y="346415"/>
                        <a:pt x="253684" y="362987"/>
                      </a:cubicBezTo>
                      <a:cubicBezTo>
                        <a:pt x="255968" y="401589"/>
                        <a:pt x="226039" y="433880"/>
                        <a:pt x="175666" y="436900"/>
                      </a:cubicBezTo>
                      <a:cubicBezTo>
                        <a:pt x="122583" y="440075"/>
                        <a:pt x="62259" y="423426"/>
                        <a:pt x="0" y="373828"/>
                      </a:cubicBezTo>
                      <a:cubicBezTo>
                        <a:pt x="12661" y="366588"/>
                        <a:pt x="25980" y="359270"/>
                        <a:pt x="39996" y="351797"/>
                      </a:cubicBezTo>
                      <a:cubicBezTo>
                        <a:pt x="54826" y="310329"/>
                        <a:pt x="59936" y="267623"/>
                        <a:pt x="64195" y="224219"/>
                      </a:cubicBezTo>
                      <a:cubicBezTo>
                        <a:pt x="50760" y="218063"/>
                        <a:pt x="37944" y="209622"/>
                        <a:pt x="26096" y="199633"/>
                      </a:cubicBezTo>
                      <a:cubicBezTo>
                        <a:pt x="22108" y="191502"/>
                        <a:pt x="19321" y="183139"/>
                        <a:pt x="18856" y="175008"/>
                      </a:cubicBezTo>
                      <a:cubicBezTo>
                        <a:pt x="17772" y="156888"/>
                        <a:pt x="27064" y="138651"/>
                        <a:pt x="47469" y="137451"/>
                      </a:cubicBezTo>
                      <a:cubicBezTo>
                        <a:pt x="62259" y="136560"/>
                        <a:pt x="79876" y="144536"/>
                        <a:pt x="92886" y="157817"/>
                      </a:cubicBezTo>
                      <a:cubicBezTo>
                        <a:pt x="100746" y="144459"/>
                        <a:pt x="106902" y="129126"/>
                        <a:pt x="106050" y="114142"/>
                      </a:cubicBezTo>
                      <a:cubicBezTo>
                        <a:pt x="104385" y="85955"/>
                        <a:pt x="74688" y="74185"/>
                        <a:pt x="73449" y="53703"/>
                      </a:cubicBezTo>
                      <a:cubicBezTo>
                        <a:pt x="72288" y="33879"/>
                        <a:pt x="97493" y="22495"/>
                        <a:pt x="123551" y="18198"/>
                      </a:cubicBezTo>
                      <a:cubicBezTo>
                        <a:pt x="145814" y="17462"/>
                        <a:pt x="171330" y="19746"/>
                        <a:pt x="195645" y="18314"/>
                      </a:cubicBezTo>
                      <a:cubicBezTo>
                        <a:pt x="215314" y="17114"/>
                        <a:pt x="241836" y="12506"/>
                        <a:pt x="254730" y="0"/>
                      </a:cubicBezTo>
                      <a:cubicBezTo>
                        <a:pt x="281678" y="49715"/>
                        <a:pt x="296700" y="103843"/>
                        <a:pt x="300069" y="159714"/>
                      </a:cubicBezTo>
                      <a:close/>
                    </a:path>
                  </a:pathLst>
                </a:custGeom>
                <a:solidFill>
                  <a:srgbClr val="969A9E"/>
                </a:solidFill>
                <a:ln w="3868" cap="flat">
                  <a:no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2DD9F9A3-0466-5F88-1022-00C6BC461F40}"/>
                    </a:ext>
                  </a:extLst>
                </p:cNvPr>
                <p:cNvSpPr/>
                <p:nvPr/>
              </p:nvSpPr>
              <p:spPr>
                <a:xfrm>
                  <a:off x="1906416" y="1504765"/>
                  <a:ext cx="302705" cy="295602"/>
                </a:xfrm>
                <a:custGeom>
                  <a:avLst/>
                  <a:gdLst>
                    <a:gd name="connsiteX0" fmla="*/ 302659 w 302705"/>
                    <a:gd name="connsiteY0" fmla="*/ 76726 h 295602"/>
                    <a:gd name="connsiteX1" fmla="*/ 294876 w 302705"/>
                    <a:gd name="connsiteY1" fmla="*/ 95969 h 295602"/>
                    <a:gd name="connsiteX2" fmla="*/ 235792 w 302705"/>
                    <a:gd name="connsiteY2" fmla="*/ 114283 h 295602"/>
                    <a:gd name="connsiteX3" fmla="*/ 163698 w 302705"/>
                    <a:gd name="connsiteY3" fmla="*/ 114167 h 295602"/>
                    <a:gd name="connsiteX4" fmla="*/ 113596 w 302705"/>
                    <a:gd name="connsiteY4" fmla="*/ 149672 h 295602"/>
                    <a:gd name="connsiteX5" fmla="*/ 146197 w 302705"/>
                    <a:gd name="connsiteY5" fmla="*/ 210112 h 295602"/>
                    <a:gd name="connsiteX6" fmla="*/ 133033 w 302705"/>
                    <a:gd name="connsiteY6" fmla="*/ 253786 h 295602"/>
                    <a:gd name="connsiteX7" fmla="*/ 87616 w 302705"/>
                    <a:gd name="connsiteY7" fmla="*/ 233420 h 295602"/>
                    <a:gd name="connsiteX8" fmla="*/ 59003 w 302705"/>
                    <a:gd name="connsiteY8" fmla="*/ 270977 h 295602"/>
                    <a:gd name="connsiteX9" fmla="*/ 66243 w 302705"/>
                    <a:gd name="connsiteY9" fmla="*/ 295602 h 295602"/>
                    <a:gd name="connsiteX10" fmla="*/ 228 w 302705"/>
                    <a:gd name="connsiteY10" fmla="*/ 172516 h 295602"/>
                    <a:gd name="connsiteX11" fmla="*/ 22801 w 302705"/>
                    <a:gd name="connsiteY11" fmla="*/ 98292 h 295602"/>
                    <a:gd name="connsiteX12" fmla="*/ 136750 w 302705"/>
                    <a:gd name="connsiteY12" fmla="*/ 257 h 295602"/>
                    <a:gd name="connsiteX13" fmla="*/ 189639 w 302705"/>
                    <a:gd name="connsiteY13" fmla="*/ 4438 h 295602"/>
                    <a:gd name="connsiteX14" fmla="*/ 302620 w 302705"/>
                    <a:gd name="connsiteY14" fmla="*/ 76765 h 29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705" h="295602">
                      <a:moveTo>
                        <a:pt x="302659" y="76726"/>
                      </a:moveTo>
                      <a:cubicBezTo>
                        <a:pt x="303123" y="84625"/>
                        <a:pt x="300103" y="90897"/>
                        <a:pt x="294876" y="95969"/>
                      </a:cubicBezTo>
                      <a:cubicBezTo>
                        <a:pt x="281983" y="108475"/>
                        <a:pt x="255461" y="113083"/>
                        <a:pt x="235792" y="114283"/>
                      </a:cubicBezTo>
                      <a:cubicBezTo>
                        <a:pt x="211438" y="115716"/>
                        <a:pt x="185961" y="113431"/>
                        <a:pt x="163698" y="114167"/>
                      </a:cubicBezTo>
                      <a:cubicBezTo>
                        <a:pt x="137640" y="118465"/>
                        <a:pt x="112434" y="129809"/>
                        <a:pt x="113596" y="149672"/>
                      </a:cubicBezTo>
                      <a:cubicBezTo>
                        <a:pt x="114835" y="170154"/>
                        <a:pt x="144493" y="181886"/>
                        <a:pt x="146197" y="210112"/>
                      </a:cubicBezTo>
                      <a:cubicBezTo>
                        <a:pt x="147088" y="225096"/>
                        <a:pt x="140893" y="240428"/>
                        <a:pt x="133033" y="253786"/>
                      </a:cubicBezTo>
                      <a:cubicBezTo>
                        <a:pt x="120023" y="240506"/>
                        <a:pt x="102406" y="232568"/>
                        <a:pt x="87616" y="233420"/>
                      </a:cubicBezTo>
                      <a:cubicBezTo>
                        <a:pt x="67211" y="234620"/>
                        <a:pt x="57919" y="252857"/>
                        <a:pt x="59003" y="270977"/>
                      </a:cubicBezTo>
                      <a:cubicBezTo>
                        <a:pt x="59467" y="279108"/>
                        <a:pt x="62255" y="287471"/>
                        <a:pt x="66243" y="295602"/>
                      </a:cubicBezTo>
                      <a:cubicBezTo>
                        <a:pt x="29538" y="264472"/>
                        <a:pt x="2899" y="217700"/>
                        <a:pt x="228" y="172516"/>
                      </a:cubicBezTo>
                      <a:cubicBezTo>
                        <a:pt x="-1360" y="146071"/>
                        <a:pt x="5261" y="120168"/>
                        <a:pt x="22801" y="98292"/>
                      </a:cubicBezTo>
                      <a:cubicBezTo>
                        <a:pt x="20555" y="33865"/>
                        <a:pt x="76387" y="3858"/>
                        <a:pt x="136750" y="257"/>
                      </a:cubicBezTo>
                      <a:cubicBezTo>
                        <a:pt x="151346" y="-634"/>
                        <a:pt x="170125" y="799"/>
                        <a:pt x="189639" y="4438"/>
                      </a:cubicBezTo>
                      <a:cubicBezTo>
                        <a:pt x="228048" y="17719"/>
                        <a:pt x="299716" y="28250"/>
                        <a:pt x="302620" y="76765"/>
                      </a:cubicBezTo>
                      <a:close/>
                    </a:path>
                  </a:pathLst>
                </a:custGeom>
                <a:solidFill>
                  <a:srgbClr val="3A3A3A"/>
                </a:solidFill>
                <a:ln w="3868" cap="flat">
                  <a:no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4C023A8B-3462-3F1C-C2E1-21275877F5CE}"/>
                    </a:ext>
                  </a:extLst>
                </p:cNvPr>
                <p:cNvSpPr/>
                <p:nvPr/>
              </p:nvSpPr>
              <p:spPr>
                <a:xfrm>
                  <a:off x="1556175" y="3853769"/>
                  <a:ext cx="244897" cy="334720"/>
                </a:xfrm>
                <a:custGeom>
                  <a:avLst/>
                  <a:gdLst>
                    <a:gd name="connsiteX0" fmla="*/ 176662 w 244897"/>
                    <a:gd name="connsiteY0" fmla="*/ 144537 h 334720"/>
                    <a:gd name="connsiteX1" fmla="*/ 235011 w 244897"/>
                    <a:gd name="connsiteY1" fmla="*/ 333986 h 334720"/>
                    <a:gd name="connsiteX2" fmla="*/ 68482 w 244897"/>
                    <a:gd name="connsiteY2" fmla="*/ 181319 h 334720"/>
                    <a:gd name="connsiteX3" fmla="*/ 144 w 244897"/>
                    <a:gd name="connsiteY3" fmla="*/ 74572 h 334720"/>
                    <a:gd name="connsiteX4" fmla="*/ 64920 w 244897"/>
                    <a:gd name="connsiteY4" fmla="*/ 0 h 334720"/>
                    <a:gd name="connsiteX5" fmla="*/ 176623 w 244897"/>
                    <a:gd name="connsiteY5" fmla="*/ 144537 h 3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897" h="334720">
                      <a:moveTo>
                        <a:pt x="176662" y="144537"/>
                      </a:moveTo>
                      <a:cubicBezTo>
                        <a:pt x="192459" y="229446"/>
                        <a:pt x="272491" y="326475"/>
                        <a:pt x="235011" y="333986"/>
                      </a:cubicBezTo>
                      <a:cubicBezTo>
                        <a:pt x="186961" y="343589"/>
                        <a:pt x="89855" y="257130"/>
                        <a:pt x="68482" y="181319"/>
                      </a:cubicBezTo>
                      <a:cubicBezTo>
                        <a:pt x="47110" y="105547"/>
                        <a:pt x="-3031" y="118324"/>
                        <a:pt x="144" y="74572"/>
                      </a:cubicBezTo>
                      <a:cubicBezTo>
                        <a:pt x="2699" y="39571"/>
                        <a:pt x="28525" y="18895"/>
                        <a:pt x="64920" y="0"/>
                      </a:cubicBezTo>
                      <a:cubicBezTo>
                        <a:pt x="55318" y="62105"/>
                        <a:pt x="102864" y="145853"/>
                        <a:pt x="176623" y="144537"/>
                      </a:cubicBezTo>
                      <a:close/>
                    </a:path>
                  </a:pathLst>
                </a:custGeom>
                <a:solidFill>
                  <a:srgbClr val="DAE0E5"/>
                </a:solidFill>
                <a:ln w="3868" cap="flat">
                  <a:no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0338B161-5D8C-9AD0-1907-7FBD167E3547}"/>
                    </a:ext>
                  </a:extLst>
                </p:cNvPr>
                <p:cNvSpPr/>
                <p:nvPr/>
              </p:nvSpPr>
              <p:spPr>
                <a:xfrm>
                  <a:off x="1110271" y="2072890"/>
                  <a:ext cx="675577" cy="350196"/>
                </a:xfrm>
                <a:custGeom>
                  <a:avLst/>
                  <a:gdLst>
                    <a:gd name="connsiteX0" fmla="*/ 587874 w 675577"/>
                    <a:gd name="connsiteY0" fmla="*/ 136771 h 350196"/>
                    <a:gd name="connsiteX1" fmla="*/ 669144 w 675577"/>
                    <a:gd name="connsiteY1" fmla="*/ 300203 h 350196"/>
                    <a:gd name="connsiteX2" fmla="*/ 578581 w 675577"/>
                    <a:gd name="connsiteY2" fmla="*/ 344497 h 350196"/>
                    <a:gd name="connsiteX3" fmla="*/ 232747 w 675577"/>
                    <a:gd name="connsiteY3" fmla="*/ 228883 h 350196"/>
                    <a:gd name="connsiteX4" fmla="*/ 185007 w 675577"/>
                    <a:gd name="connsiteY4" fmla="*/ 215641 h 350196"/>
                    <a:gd name="connsiteX5" fmla="*/ 166383 w 675577"/>
                    <a:gd name="connsiteY5" fmla="*/ 215990 h 350196"/>
                    <a:gd name="connsiteX6" fmla="*/ 40045 w 675577"/>
                    <a:gd name="connsiteY6" fmla="*/ 248320 h 350196"/>
                    <a:gd name="connsiteX7" fmla="*/ 7018 w 675577"/>
                    <a:gd name="connsiteY7" fmla="*/ 232213 h 350196"/>
                    <a:gd name="connsiteX8" fmla="*/ 46162 w 675577"/>
                    <a:gd name="connsiteY8" fmla="*/ 99950 h 350196"/>
                    <a:gd name="connsiteX9" fmla="*/ 154961 w 675577"/>
                    <a:gd name="connsiteY9" fmla="*/ 80087 h 350196"/>
                    <a:gd name="connsiteX10" fmla="*/ 165028 w 675577"/>
                    <a:gd name="connsiteY10" fmla="*/ 69478 h 350196"/>
                    <a:gd name="connsiteX11" fmla="*/ 173082 w 675577"/>
                    <a:gd name="connsiteY11" fmla="*/ 5012 h 350196"/>
                    <a:gd name="connsiteX12" fmla="*/ 190621 w 675577"/>
                    <a:gd name="connsiteY12" fmla="*/ 5748 h 350196"/>
                    <a:gd name="connsiteX13" fmla="*/ 254623 w 675577"/>
                    <a:gd name="connsiteY13" fmla="*/ 99989 h 350196"/>
                    <a:gd name="connsiteX14" fmla="*/ 327027 w 675577"/>
                    <a:gd name="connsiteY14" fmla="*/ 147884 h 350196"/>
                    <a:gd name="connsiteX15" fmla="*/ 493981 w 675577"/>
                    <a:gd name="connsiteY15" fmla="*/ 186176 h 350196"/>
                    <a:gd name="connsiteX16" fmla="*/ 568747 w 675577"/>
                    <a:gd name="connsiteY16" fmla="*/ 158415 h 350196"/>
                    <a:gd name="connsiteX17" fmla="*/ 587796 w 675577"/>
                    <a:gd name="connsiteY17" fmla="*/ 136733 h 35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5577" h="350196">
                      <a:moveTo>
                        <a:pt x="587874" y="136771"/>
                      </a:moveTo>
                      <a:cubicBezTo>
                        <a:pt x="671003" y="152143"/>
                        <a:pt x="686722" y="242628"/>
                        <a:pt x="669144" y="300203"/>
                      </a:cubicBezTo>
                      <a:cubicBezTo>
                        <a:pt x="640802" y="320065"/>
                        <a:pt x="609905" y="336598"/>
                        <a:pt x="578581" y="344497"/>
                      </a:cubicBezTo>
                      <a:cubicBezTo>
                        <a:pt x="478339" y="369818"/>
                        <a:pt x="334073" y="307094"/>
                        <a:pt x="232747" y="228883"/>
                      </a:cubicBezTo>
                      <a:cubicBezTo>
                        <a:pt x="219157" y="218390"/>
                        <a:pt x="202121" y="213938"/>
                        <a:pt x="185007" y="215641"/>
                      </a:cubicBezTo>
                      <a:cubicBezTo>
                        <a:pt x="178425" y="216261"/>
                        <a:pt x="172191" y="216454"/>
                        <a:pt x="166383" y="215990"/>
                      </a:cubicBezTo>
                      <a:cubicBezTo>
                        <a:pt x="128052" y="213124"/>
                        <a:pt x="71716" y="234613"/>
                        <a:pt x="40045" y="248320"/>
                      </a:cubicBezTo>
                      <a:cubicBezTo>
                        <a:pt x="26416" y="254244"/>
                        <a:pt x="10851" y="246577"/>
                        <a:pt x="7018" y="232213"/>
                      </a:cubicBezTo>
                      <a:cubicBezTo>
                        <a:pt x="-2972" y="194888"/>
                        <a:pt x="-10754" y="128989"/>
                        <a:pt x="46162" y="99950"/>
                      </a:cubicBezTo>
                      <a:cubicBezTo>
                        <a:pt x="98200" y="73428"/>
                        <a:pt x="135060" y="75248"/>
                        <a:pt x="154961" y="80087"/>
                      </a:cubicBezTo>
                      <a:cubicBezTo>
                        <a:pt x="161311" y="81636"/>
                        <a:pt x="166848" y="75790"/>
                        <a:pt x="165028" y="69478"/>
                      </a:cubicBezTo>
                      <a:cubicBezTo>
                        <a:pt x="160653" y="54262"/>
                        <a:pt x="158330" y="30566"/>
                        <a:pt x="173082" y="5012"/>
                      </a:cubicBezTo>
                      <a:cubicBezTo>
                        <a:pt x="177108" y="-1957"/>
                        <a:pt x="187291" y="-1609"/>
                        <a:pt x="190621" y="5748"/>
                      </a:cubicBezTo>
                      <a:cubicBezTo>
                        <a:pt x="206922" y="41911"/>
                        <a:pt x="227094" y="70175"/>
                        <a:pt x="254623" y="99989"/>
                      </a:cubicBezTo>
                      <a:cubicBezTo>
                        <a:pt x="274486" y="121594"/>
                        <a:pt x="299304" y="138165"/>
                        <a:pt x="327027" y="147884"/>
                      </a:cubicBezTo>
                      <a:cubicBezTo>
                        <a:pt x="385801" y="168559"/>
                        <a:pt x="451352" y="180175"/>
                        <a:pt x="493981" y="186176"/>
                      </a:cubicBezTo>
                      <a:cubicBezTo>
                        <a:pt x="521975" y="190126"/>
                        <a:pt x="550123" y="179672"/>
                        <a:pt x="568747" y="158415"/>
                      </a:cubicBezTo>
                      <a:lnTo>
                        <a:pt x="587796" y="136733"/>
                      </a:lnTo>
                      <a:close/>
                    </a:path>
                  </a:pathLst>
                </a:custGeom>
                <a:solidFill>
                  <a:srgbClr val="969A9E"/>
                </a:solidFill>
                <a:ln w="3868" cap="flat">
                  <a:noFill/>
                  <a:prstDash val="solid"/>
                  <a:miter/>
                </a:ln>
              </p:spPr>
              <p:txBody>
                <a:bodyPr rtlCol="0" anchor="ctr"/>
                <a:lstStyle/>
                <a:p>
                  <a:endParaRPr lang="en-GB"/>
                </a:p>
              </p:txBody>
            </p:sp>
          </p:grpSp>
          <p:grpSp>
            <p:nvGrpSpPr>
              <p:cNvPr id="108" name="Graphic 6">
                <a:extLst>
                  <a:ext uri="{FF2B5EF4-FFF2-40B4-BE49-F238E27FC236}">
                    <a16:creationId xmlns:a16="http://schemas.microsoft.com/office/drawing/2014/main" id="{7C777CBA-68A2-0894-0E0A-3EC296B2CE73}"/>
                  </a:ext>
                  <a:ext uri="{C183D7F6-B498-43B3-948B-1728B52AA6E4}">
                    <adec:decorative xmlns:adec="http://schemas.microsoft.com/office/drawing/2017/decorative" val="1"/>
                  </a:ext>
                </a:extLst>
              </p:cNvPr>
              <p:cNvGrpSpPr/>
              <p:nvPr/>
            </p:nvGrpSpPr>
            <p:grpSpPr>
              <a:xfrm>
                <a:off x="1110271" y="923660"/>
                <a:ext cx="1831017" cy="3317143"/>
                <a:chOff x="1110271" y="923660"/>
                <a:chExt cx="1831017" cy="3317143"/>
              </a:xfrm>
              <a:noFill/>
            </p:grpSpPr>
            <p:sp>
              <p:nvSpPr>
                <p:cNvPr id="109" name="Freeform: Shape 108">
                  <a:extLst>
                    <a:ext uri="{FF2B5EF4-FFF2-40B4-BE49-F238E27FC236}">
                      <a16:creationId xmlns:a16="http://schemas.microsoft.com/office/drawing/2014/main" id="{F168584D-FEBE-1A52-3039-F31A03C403CF}"/>
                    </a:ext>
                  </a:extLst>
                </p:cNvPr>
                <p:cNvSpPr/>
                <p:nvPr/>
              </p:nvSpPr>
              <p:spPr>
                <a:xfrm>
                  <a:off x="1110271" y="923660"/>
                  <a:ext cx="1432752" cy="1892112"/>
                </a:xfrm>
                <a:custGeom>
                  <a:avLst/>
                  <a:gdLst>
                    <a:gd name="connsiteX0" fmla="*/ 1136555 w 1432752"/>
                    <a:gd name="connsiteY0" fmla="*/ 880734 h 1892112"/>
                    <a:gd name="connsiteX1" fmla="*/ 1237068 w 1432752"/>
                    <a:gd name="connsiteY1" fmla="*/ 709327 h 1892112"/>
                    <a:gd name="connsiteX2" fmla="*/ 1275632 w 1432752"/>
                    <a:gd name="connsiteY2" fmla="*/ 595107 h 1892112"/>
                    <a:gd name="connsiteX3" fmla="*/ 1265797 w 1432752"/>
                    <a:gd name="connsiteY3" fmla="*/ 213109 h 1892112"/>
                    <a:gd name="connsiteX4" fmla="*/ 1245896 w 1432752"/>
                    <a:gd name="connsiteY4" fmla="*/ 161962 h 1892112"/>
                    <a:gd name="connsiteX5" fmla="*/ 1127804 w 1432752"/>
                    <a:gd name="connsiteY5" fmla="*/ 51498 h 1892112"/>
                    <a:gd name="connsiteX6" fmla="*/ 1131444 w 1432752"/>
                    <a:gd name="connsiteY6" fmla="*/ 22924 h 1892112"/>
                    <a:gd name="connsiteX7" fmla="*/ 1309007 w 1432752"/>
                    <a:gd name="connsiteY7" fmla="*/ 59358 h 1892112"/>
                    <a:gd name="connsiteX8" fmla="*/ 1324650 w 1432752"/>
                    <a:gd name="connsiteY8" fmla="*/ 10921 h 1892112"/>
                    <a:gd name="connsiteX9" fmla="*/ 1342228 w 1432752"/>
                    <a:gd name="connsiteY9" fmla="*/ 196 h 1892112"/>
                    <a:gd name="connsiteX10" fmla="*/ 1355547 w 1432752"/>
                    <a:gd name="connsiteY10" fmla="*/ 16729 h 1892112"/>
                    <a:gd name="connsiteX11" fmla="*/ 1349004 w 1432752"/>
                    <a:gd name="connsiteY11" fmla="*/ 135866 h 1892112"/>
                    <a:gd name="connsiteX12" fmla="*/ 1363523 w 1432752"/>
                    <a:gd name="connsiteY12" fmla="*/ 200294 h 1892112"/>
                    <a:gd name="connsiteX13" fmla="*/ 1427796 w 1432752"/>
                    <a:gd name="connsiteY13" fmla="*/ 613885 h 1892112"/>
                    <a:gd name="connsiteX14" fmla="*/ 1353108 w 1432752"/>
                    <a:gd name="connsiteY14" fmla="*/ 859284 h 1892112"/>
                    <a:gd name="connsiteX15" fmla="*/ 1292591 w 1432752"/>
                    <a:gd name="connsiteY15" fmla="*/ 1036460 h 1892112"/>
                    <a:gd name="connsiteX16" fmla="*/ 1324611 w 1432752"/>
                    <a:gd name="connsiteY16" fmla="*/ 1671638 h 1892112"/>
                    <a:gd name="connsiteX17" fmla="*/ 1299095 w 1432752"/>
                    <a:gd name="connsiteY17" fmla="*/ 1716707 h 1892112"/>
                    <a:gd name="connsiteX18" fmla="*/ 1009016 w 1432752"/>
                    <a:gd name="connsiteY18" fmla="*/ 1891366 h 1892112"/>
                    <a:gd name="connsiteX19" fmla="*/ 802839 w 1432752"/>
                    <a:gd name="connsiteY19" fmla="*/ 1830191 h 1892112"/>
                    <a:gd name="connsiteX20" fmla="*/ 780808 w 1432752"/>
                    <a:gd name="connsiteY20" fmla="*/ 1811335 h 1892112"/>
                    <a:gd name="connsiteX21" fmla="*/ 740464 w 1432752"/>
                    <a:gd name="connsiteY21" fmla="*/ 1389302 h 1892112"/>
                    <a:gd name="connsiteX22" fmla="*/ 669144 w 1432752"/>
                    <a:gd name="connsiteY22" fmla="*/ 1449510 h 1892112"/>
                    <a:gd name="connsiteX23" fmla="*/ 578581 w 1432752"/>
                    <a:gd name="connsiteY23" fmla="*/ 1493804 h 1892112"/>
                    <a:gd name="connsiteX24" fmla="*/ 232747 w 1432752"/>
                    <a:gd name="connsiteY24" fmla="*/ 1378190 h 1892112"/>
                    <a:gd name="connsiteX25" fmla="*/ 185007 w 1432752"/>
                    <a:gd name="connsiteY25" fmla="*/ 1364948 h 1892112"/>
                    <a:gd name="connsiteX26" fmla="*/ 166383 w 1432752"/>
                    <a:gd name="connsiteY26" fmla="*/ 1365297 h 1892112"/>
                    <a:gd name="connsiteX27" fmla="*/ 40045 w 1432752"/>
                    <a:gd name="connsiteY27" fmla="*/ 1397627 h 1892112"/>
                    <a:gd name="connsiteX28" fmla="*/ 7018 w 1432752"/>
                    <a:gd name="connsiteY28" fmla="*/ 1381520 h 1892112"/>
                    <a:gd name="connsiteX29" fmla="*/ 46162 w 1432752"/>
                    <a:gd name="connsiteY29" fmla="*/ 1249257 h 1892112"/>
                    <a:gd name="connsiteX30" fmla="*/ 154961 w 1432752"/>
                    <a:gd name="connsiteY30" fmla="*/ 1229395 h 1892112"/>
                    <a:gd name="connsiteX31" fmla="*/ 165028 w 1432752"/>
                    <a:gd name="connsiteY31" fmla="*/ 1218786 h 1892112"/>
                    <a:gd name="connsiteX32" fmla="*/ 173082 w 1432752"/>
                    <a:gd name="connsiteY32" fmla="*/ 1154319 h 1892112"/>
                    <a:gd name="connsiteX33" fmla="*/ 190621 w 1432752"/>
                    <a:gd name="connsiteY33" fmla="*/ 1155055 h 1892112"/>
                    <a:gd name="connsiteX34" fmla="*/ 254623 w 1432752"/>
                    <a:gd name="connsiteY34" fmla="*/ 1249296 h 1892112"/>
                    <a:gd name="connsiteX35" fmla="*/ 327027 w 1432752"/>
                    <a:gd name="connsiteY35" fmla="*/ 1297191 h 1892112"/>
                    <a:gd name="connsiteX36" fmla="*/ 493981 w 1432752"/>
                    <a:gd name="connsiteY36" fmla="*/ 1335484 h 1892112"/>
                    <a:gd name="connsiteX37" fmla="*/ 568747 w 1432752"/>
                    <a:gd name="connsiteY37" fmla="*/ 1307722 h 1892112"/>
                    <a:gd name="connsiteX38" fmla="*/ 587796 w 1432752"/>
                    <a:gd name="connsiteY38" fmla="*/ 1286040 h 1892112"/>
                    <a:gd name="connsiteX39" fmla="*/ 704533 w 1432752"/>
                    <a:gd name="connsiteY39" fmla="*/ 1153080 h 1892112"/>
                    <a:gd name="connsiteX40" fmla="*/ 836253 w 1432752"/>
                    <a:gd name="connsiteY40" fmla="*/ 1050902 h 1892112"/>
                    <a:gd name="connsiteX41" fmla="*/ 876250 w 1432752"/>
                    <a:gd name="connsiteY41" fmla="*/ 1028871 h 1892112"/>
                    <a:gd name="connsiteX42" fmla="*/ 900449 w 1432752"/>
                    <a:gd name="connsiteY42" fmla="*/ 901293 h 1892112"/>
                    <a:gd name="connsiteX43" fmla="*/ 862350 w 1432752"/>
                    <a:gd name="connsiteY43" fmla="*/ 876707 h 1892112"/>
                    <a:gd name="connsiteX44" fmla="*/ 796335 w 1432752"/>
                    <a:gd name="connsiteY44" fmla="*/ 753621 h 1892112"/>
                    <a:gd name="connsiteX45" fmla="*/ 818907 w 1432752"/>
                    <a:gd name="connsiteY45" fmla="*/ 679397 h 1892112"/>
                    <a:gd name="connsiteX46" fmla="*/ 932856 w 1432752"/>
                    <a:gd name="connsiteY46" fmla="*/ 581362 h 1892112"/>
                    <a:gd name="connsiteX47" fmla="*/ 985746 w 1432752"/>
                    <a:gd name="connsiteY47" fmla="*/ 585543 h 1892112"/>
                    <a:gd name="connsiteX48" fmla="*/ 1098727 w 1432752"/>
                    <a:gd name="connsiteY48" fmla="*/ 657870 h 1892112"/>
                    <a:gd name="connsiteX49" fmla="*/ 1090944 w 1432752"/>
                    <a:gd name="connsiteY49" fmla="*/ 677113 h 1892112"/>
                    <a:gd name="connsiteX50" fmla="*/ 1031860 w 1432752"/>
                    <a:gd name="connsiteY50" fmla="*/ 695427 h 1892112"/>
                    <a:gd name="connsiteX51" fmla="*/ 959766 w 1432752"/>
                    <a:gd name="connsiteY51" fmla="*/ 695311 h 1892112"/>
                    <a:gd name="connsiteX52" fmla="*/ 909664 w 1432752"/>
                    <a:gd name="connsiteY52" fmla="*/ 730816 h 1892112"/>
                    <a:gd name="connsiteX53" fmla="*/ 942265 w 1432752"/>
                    <a:gd name="connsiteY53" fmla="*/ 791255 h 1892112"/>
                    <a:gd name="connsiteX54" fmla="*/ 929101 w 1432752"/>
                    <a:gd name="connsiteY54" fmla="*/ 834930 h 1892112"/>
                    <a:gd name="connsiteX55" fmla="*/ 883684 w 1432752"/>
                    <a:gd name="connsiteY55" fmla="*/ 814564 h 1892112"/>
                    <a:gd name="connsiteX56" fmla="*/ 855071 w 1432752"/>
                    <a:gd name="connsiteY56" fmla="*/ 852121 h 1892112"/>
                    <a:gd name="connsiteX57" fmla="*/ 862311 w 1432752"/>
                    <a:gd name="connsiteY57" fmla="*/ 876746 h 18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432752" h="1892112">
                      <a:moveTo>
                        <a:pt x="1136555" y="880734"/>
                      </a:moveTo>
                      <a:cubicBezTo>
                        <a:pt x="1176241" y="818590"/>
                        <a:pt x="1211127" y="764617"/>
                        <a:pt x="1237068" y="709327"/>
                      </a:cubicBezTo>
                      <a:cubicBezTo>
                        <a:pt x="1254220" y="672699"/>
                        <a:pt x="1267501" y="635568"/>
                        <a:pt x="1275632" y="595107"/>
                      </a:cubicBezTo>
                      <a:cubicBezTo>
                        <a:pt x="1295417" y="495949"/>
                        <a:pt x="1274393" y="287798"/>
                        <a:pt x="1265797" y="213109"/>
                      </a:cubicBezTo>
                      <a:cubicBezTo>
                        <a:pt x="1263629" y="194641"/>
                        <a:pt x="1256815" y="177062"/>
                        <a:pt x="1245896" y="161962"/>
                      </a:cubicBezTo>
                      <a:cubicBezTo>
                        <a:pt x="1225259" y="133504"/>
                        <a:pt x="1161141" y="76201"/>
                        <a:pt x="1127804" y="51498"/>
                      </a:cubicBezTo>
                      <a:cubicBezTo>
                        <a:pt x="1117505" y="43832"/>
                        <a:pt x="1119596" y="27880"/>
                        <a:pt x="1131444" y="22924"/>
                      </a:cubicBezTo>
                      <a:cubicBezTo>
                        <a:pt x="1176938" y="3913"/>
                        <a:pt x="1271334" y="19517"/>
                        <a:pt x="1309007" y="59358"/>
                      </a:cubicBezTo>
                      <a:cubicBezTo>
                        <a:pt x="1314854" y="38644"/>
                        <a:pt x="1320545" y="22072"/>
                        <a:pt x="1324650" y="10921"/>
                      </a:cubicBezTo>
                      <a:cubicBezTo>
                        <a:pt x="1327321" y="3719"/>
                        <a:pt x="1334639" y="-1043"/>
                        <a:pt x="1342228" y="196"/>
                      </a:cubicBezTo>
                      <a:cubicBezTo>
                        <a:pt x="1350475" y="1590"/>
                        <a:pt x="1355973" y="8791"/>
                        <a:pt x="1355547" y="16729"/>
                      </a:cubicBezTo>
                      <a:lnTo>
                        <a:pt x="1349004" y="135866"/>
                      </a:lnTo>
                      <a:cubicBezTo>
                        <a:pt x="1347803" y="158245"/>
                        <a:pt x="1352837" y="180508"/>
                        <a:pt x="1363523" y="200294"/>
                      </a:cubicBezTo>
                      <a:cubicBezTo>
                        <a:pt x="1428222" y="320011"/>
                        <a:pt x="1441696" y="488670"/>
                        <a:pt x="1427796" y="613885"/>
                      </a:cubicBezTo>
                      <a:cubicBezTo>
                        <a:pt x="1418039" y="701660"/>
                        <a:pt x="1388497" y="768024"/>
                        <a:pt x="1353108" y="859284"/>
                      </a:cubicBezTo>
                      <a:cubicBezTo>
                        <a:pt x="1333903" y="908650"/>
                        <a:pt x="1312995" y="965256"/>
                        <a:pt x="1292591" y="1036460"/>
                      </a:cubicBezTo>
                      <a:cubicBezTo>
                        <a:pt x="1242024" y="1212591"/>
                        <a:pt x="1258054" y="1472238"/>
                        <a:pt x="1324611" y="1671638"/>
                      </a:cubicBezTo>
                      <a:cubicBezTo>
                        <a:pt x="1316596" y="1687242"/>
                        <a:pt x="1308117" y="1702303"/>
                        <a:pt x="1299095" y="1716707"/>
                      </a:cubicBezTo>
                      <a:cubicBezTo>
                        <a:pt x="1237107" y="1815749"/>
                        <a:pt x="1149951" y="1882964"/>
                        <a:pt x="1009016" y="1891366"/>
                      </a:cubicBezTo>
                      <a:cubicBezTo>
                        <a:pt x="917214" y="1896864"/>
                        <a:pt x="855071" y="1871542"/>
                        <a:pt x="802839" y="1830191"/>
                      </a:cubicBezTo>
                      <a:cubicBezTo>
                        <a:pt x="795328" y="1824228"/>
                        <a:pt x="787971" y="1817917"/>
                        <a:pt x="780808" y="1811335"/>
                      </a:cubicBezTo>
                      <a:cubicBezTo>
                        <a:pt x="780808" y="1811335"/>
                        <a:pt x="811009" y="1621227"/>
                        <a:pt x="740464" y="1389302"/>
                      </a:cubicBezTo>
                      <a:cubicBezTo>
                        <a:pt x="720059" y="1409475"/>
                        <a:pt x="695666" y="1430925"/>
                        <a:pt x="669144" y="1449510"/>
                      </a:cubicBezTo>
                      <a:cubicBezTo>
                        <a:pt x="640802" y="1469372"/>
                        <a:pt x="609905" y="1485905"/>
                        <a:pt x="578581" y="1493804"/>
                      </a:cubicBezTo>
                      <a:cubicBezTo>
                        <a:pt x="478339" y="1519126"/>
                        <a:pt x="334073" y="1456402"/>
                        <a:pt x="232747" y="1378190"/>
                      </a:cubicBezTo>
                      <a:cubicBezTo>
                        <a:pt x="219157" y="1367697"/>
                        <a:pt x="202121" y="1363245"/>
                        <a:pt x="185007" y="1364948"/>
                      </a:cubicBezTo>
                      <a:cubicBezTo>
                        <a:pt x="178425" y="1365568"/>
                        <a:pt x="172191" y="1365761"/>
                        <a:pt x="166383" y="1365297"/>
                      </a:cubicBezTo>
                      <a:cubicBezTo>
                        <a:pt x="128052" y="1362432"/>
                        <a:pt x="71716" y="1383920"/>
                        <a:pt x="40045" y="1397627"/>
                      </a:cubicBezTo>
                      <a:cubicBezTo>
                        <a:pt x="26416" y="1403551"/>
                        <a:pt x="10851" y="1395885"/>
                        <a:pt x="7018" y="1381520"/>
                      </a:cubicBezTo>
                      <a:cubicBezTo>
                        <a:pt x="-2972" y="1344195"/>
                        <a:pt x="-10754" y="1278296"/>
                        <a:pt x="46162" y="1249257"/>
                      </a:cubicBezTo>
                      <a:cubicBezTo>
                        <a:pt x="98200" y="1222735"/>
                        <a:pt x="135060" y="1224555"/>
                        <a:pt x="154961" y="1229395"/>
                      </a:cubicBezTo>
                      <a:cubicBezTo>
                        <a:pt x="161311" y="1230943"/>
                        <a:pt x="166848" y="1225097"/>
                        <a:pt x="165028" y="1218786"/>
                      </a:cubicBezTo>
                      <a:cubicBezTo>
                        <a:pt x="160653" y="1203569"/>
                        <a:pt x="158330" y="1179874"/>
                        <a:pt x="173082" y="1154319"/>
                      </a:cubicBezTo>
                      <a:cubicBezTo>
                        <a:pt x="177108" y="1147350"/>
                        <a:pt x="187291" y="1147698"/>
                        <a:pt x="190621" y="1155055"/>
                      </a:cubicBezTo>
                      <a:cubicBezTo>
                        <a:pt x="206922" y="1191218"/>
                        <a:pt x="227094" y="1219483"/>
                        <a:pt x="254623" y="1249296"/>
                      </a:cubicBezTo>
                      <a:cubicBezTo>
                        <a:pt x="274486" y="1270901"/>
                        <a:pt x="299304" y="1287473"/>
                        <a:pt x="327027" y="1297191"/>
                      </a:cubicBezTo>
                      <a:cubicBezTo>
                        <a:pt x="385801" y="1317867"/>
                        <a:pt x="451352" y="1329482"/>
                        <a:pt x="493981" y="1335484"/>
                      </a:cubicBezTo>
                      <a:cubicBezTo>
                        <a:pt x="521975" y="1339433"/>
                        <a:pt x="550123" y="1328979"/>
                        <a:pt x="568747" y="1307722"/>
                      </a:cubicBezTo>
                      <a:lnTo>
                        <a:pt x="587796" y="1286040"/>
                      </a:lnTo>
                      <a:lnTo>
                        <a:pt x="704533" y="1153080"/>
                      </a:lnTo>
                      <a:cubicBezTo>
                        <a:pt x="736631" y="1114207"/>
                        <a:pt x="779724" y="1083193"/>
                        <a:pt x="836253" y="1050902"/>
                      </a:cubicBezTo>
                      <a:cubicBezTo>
                        <a:pt x="848914" y="1043662"/>
                        <a:pt x="862234" y="1036344"/>
                        <a:pt x="876250" y="1028871"/>
                      </a:cubicBezTo>
                      <a:cubicBezTo>
                        <a:pt x="891079" y="987404"/>
                        <a:pt x="896190" y="944697"/>
                        <a:pt x="900449" y="901293"/>
                      </a:cubicBezTo>
                      <a:cubicBezTo>
                        <a:pt x="887013" y="895137"/>
                        <a:pt x="874198" y="886696"/>
                        <a:pt x="862350" y="876707"/>
                      </a:cubicBezTo>
                      <a:cubicBezTo>
                        <a:pt x="825644" y="845577"/>
                        <a:pt x="799006" y="798805"/>
                        <a:pt x="796335" y="753621"/>
                      </a:cubicBezTo>
                      <a:cubicBezTo>
                        <a:pt x="794747" y="727176"/>
                        <a:pt x="801368" y="701273"/>
                        <a:pt x="818907" y="679397"/>
                      </a:cubicBezTo>
                      <a:cubicBezTo>
                        <a:pt x="816662" y="614970"/>
                        <a:pt x="872494" y="584963"/>
                        <a:pt x="932856" y="581362"/>
                      </a:cubicBezTo>
                      <a:cubicBezTo>
                        <a:pt x="947453" y="580471"/>
                        <a:pt x="966232" y="581904"/>
                        <a:pt x="985746" y="585543"/>
                      </a:cubicBezTo>
                      <a:cubicBezTo>
                        <a:pt x="1024155" y="598824"/>
                        <a:pt x="1095823" y="609355"/>
                        <a:pt x="1098727" y="657870"/>
                      </a:cubicBezTo>
                      <a:cubicBezTo>
                        <a:pt x="1099191" y="665768"/>
                        <a:pt x="1096171" y="672041"/>
                        <a:pt x="1090944" y="677113"/>
                      </a:cubicBezTo>
                      <a:cubicBezTo>
                        <a:pt x="1078051" y="689619"/>
                        <a:pt x="1051529" y="694226"/>
                        <a:pt x="1031860" y="695427"/>
                      </a:cubicBezTo>
                      <a:cubicBezTo>
                        <a:pt x="1007506" y="696859"/>
                        <a:pt x="982029" y="694575"/>
                        <a:pt x="959766" y="695311"/>
                      </a:cubicBezTo>
                      <a:cubicBezTo>
                        <a:pt x="933708" y="699608"/>
                        <a:pt x="908502" y="710953"/>
                        <a:pt x="909664" y="730816"/>
                      </a:cubicBezTo>
                      <a:cubicBezTo>
                        <a:pt x="910903" y="751298"/>
                        <a:pt x="940561" y="763029"/>
                        <a:pt x="942265" y="791255"/>
                      </a:cubicBezTo>
                      <a:cubicBezTo>
                        <a:pt x="943155" y="806239"/>
                        <a:pt x="936960" y="821572"/>
                        <a:pt x="929101" y="834930"/>
                      </a:cubicBezTo>
                      <a:cubicBezTo>
                        <a:pt x="916091" y="821649"/>
                        <a:pt x="898474" y="813712"/>
                        <a:pt x="883684" y="814564"/>
                      </a:cubicBezTo>
                      <a:cubicBezTo>
                        <a:pt x="863279" y="815764"/>
                        <a:pt x="853987" y="834001"/>
                        <a:pt x="855071" y="852121"/>
                      </a:cubicBezTo>
                      <a:cubicBezTo>
                        <a:pt x="855535" y="860252"/>
                        <a:pt x="858323" y="868615"/>
                        <a:pt x="862311" y="876746"/>
                      </a:cubicBezTo>
                    </a:path>
                  </a:pathLst>
                </a:custGeom>
                <a:noFill/>
                <a:ln w="23211" cap="rnd">
                  <a:solidFill>
                    <a:srgbClr val="3A3A3A"/>
                  </a:solidFill>
                  <a:prstDash val="solid"/>
                  <a:round/>
                </a:ln>
              </p:spPr>
              <p:txBody>
                <a:bodyPr rtlCol="0" anchor="ctr"/>
                <a:lstStyle/>
                <a:p>
                  <a:endParaRPr lang="en-GB"/>
                </a:p>
              </p:txBody>
            </p:sp>
            <p:sp>
              <p:nvSpPr>
                <p:cNvPr id="110" name="Freeform: Shape 109">
                  <a:extLst>
                    <a:ext uri="{FF2B5EF4-FFF2-40B4-BE49-F238E27FC236}">
                      <a16:creationId xmlns:a16="http://schemas.microsoft.com/office/drawing/2014/main" id="{26BEED72-FB7A-621A-2E2D-60285700F049}"/>
                    </a:ext>
                  </a:extLst>
                </p:cNvPr>
                <p:cNvSpPr/>
                <p:nvPr/>
              </p:nvSpPr>
              <p:spPr>
                <a:xfrm>
                  <a:off x="1946563" y="1600773"/>
                  <a:ext cx="300838" cy="437236"/>
                </a:xfrm>
                <a:custGeom>
                  <a:avLst/>
                  <a:gdLst>
                    <a:gd name="connsiteX0" fmla="*/ 0 w 300838"/>
                    <a:gd name="connsiteY0" fmla="*/ 373789 h 437236"/>
                    <a:gd name="connsiteX1" fmla="*/ 175666 w 300838"/>
                    <a:gd name="connsiteY1" fmla="*/ 436862 h 437236"/>
                    <a:gd name="connsiteX2" fmla="*/ 253684 w 300838"/>
                    <a:gd name="connsiteY2" fmla="*/ 362948 h 437236"/>
                    <a:gd name="connsiteX3" fmla="*/ 238313 w 300838"/>
                    <a:gd name="connsiteY3" fmla="*/ 319854 h 437236"/>
                    <a:gd name="connsiteX4" fmla="*/ 300301 w 300838"/>
                    <a:gd name="connsiteY4" fmla="*/ 203698 h 437236"/>
                    <a:gd name="connsiteX5" fmla="*/ 300301 w 300838"/>
                    <a:gd name="connsiteY5" fmla="*/ 203698 h 437236"/>
                    <a:gd name="connsiteX6" fmla="*/ 300108 w 300838"/>
                    <a:gd name="connsiteY6" fmla="*/ 159714 h 437236"/>
                    <a:gd name="connsiteX7" fmla="*/ 254768 w 300838"/>
                    <a:gd name="connsiteY7" fmla="*/ 0 h 4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38" h="437236">
                      <a:moveTo>
                        <a:pt x="0" y="373789"/>
                      </a:moveTo>
                      <a:cubicBezTo>
                        <a:pt x="62221" y="423388"/>
                        <a:pt x="122583" y="440037"/>
                        <a:pt x="175666" y="436862"/>
                      </a:cubicBezTo>
                      <a:cubicBezTo>
                        <a:pt x="226039" y="433880"/>
                        <a:pt x="255930" y="401550"/>
                        <a:pt x="253684" y="362948"/>
                      </a:cubicBezTo>
                      <a:cubicBezTo>
                        <a:pt x="252677" y="346376"/>
                        <a:pt x="246870" y="332205"/>
                        <a:pt x="238313" y="319854"/>
                      </a:cubicBezTo>
                      <a:cubicBezTo>
                        <a:pt x="281949" y="307929"/>
                        <a:pt x="297436" y="256162"/>
                        <a:pt x="300301" y="203698"/>
                      </a:cubicBezTo>
                      <a:lnTo>
                        <a:pt x="300301" y="203698"/>
                      </a:lnTo>
                      <a:cubicBezTo>
                        <a:pt x="301153" y="188753"/>
                        <a:pt x="300921" y="173808"/>
                        <a:pt x="300108" y="159714"/>
                      </a:cubicBezTo>
                      <a:cubicBezTo>
                        <a:pt x="296778" y="103843"/>
                        <a:pt x="281716" y="49715"/>
                        <a:pt x="254768" y="0"/>
                      </a:cubicBezTo>
                    </a:path>
                  </a:pathLst>
                </a:custGeom>
                <a:noFill/>
                <a:ln w="23211" cap="rnd">
                  <a:solidFill>
                    <a:srgbClr val="3A3A3A"/>
                  </a:solidFill>
                  <a:prstDash val="solid"/>
                  <a:round/>
                </a:ln>
              </p:spPr>
              <p:txBody>
                <a:bodyPr rtlCol="0" anchor="ctr"/>
                <a:lstStyle/>
                <a:p>
                  <a:endParaRPr lang="en-GB"/>
                </a:p>
              </p:txBody>
            </p:sp>
            <p:sp>
              <p:nvSpPr>
                <p:cNvPr id="111" name="Freeform: Shape 110">
                  <a:extLst>
                    <a:ext uri="{FF2B5EF4-FFF2-40B4-BE49-F238E27FC236}">
                      <a16:creationId xmlns:a16="http://schemas.microsoft.com/office/drawing/2014/main" id="{2E020813-0DEF-B3C3-6332-AC0CB398B46C}"/>
                    </a:ext>
                  </a:extLst>
                </p:cNvPr>
                <p:cNvSpPr/>
                <p:nvPr/>
              </p:nvSpPr>
              <p:spPr>
                <a:xfrm>
                  <a:off x="1698145" y="2209662"/>
                  <a:ext cx="87703" cy="163431"/>
                </a:xfrm>
                <a:custGeom>
                  <a:avLst/>
                  <a:gdLst>
                    <a:gd name="connsiteX0" fmla="*/ 81270 w 87703"/>
                    <a:gd name="connsiteY0" fmla="*/ 163431 h 163431"/>
                    <a:gd name="connsiteX1" fmla="*/ 0 w 87703"/>
                    <a:gd name="connsiteY1" fmla="*/ 0 h 163431"/>
                  </a:gdLst>
                  <a:ahLst/>
                  <a:cxnLst>
                    <a:cxn ang="0">
                      <a:pos x="connsiteX0" y="connsiteY0"/>
                    </a:cxn>
                    <a:cxn ang="0">
                      <a:pos x="connsiteX1" y="connsiteY1"/>
                    </a:cxn>
                  </a:cxnLst>
                  <a:rect l="l" t="t" r="r" b="b"/>
                  <a:pathLst>
                    <a:path w="87703" h="163431">
                      <a:moveTo>
                        <a:pt x="81270" y="163431"/>
                      </a:moveTo>
                      <a:cubicBezTo>
                        <a:pt x="98849" y="105857"/>
                        <a:pt x="83129" y="15371"/>
                        <a:pt x="0" y="0"/>
                      </a:cubicBezTo>
                    </a:path>
                  </a:pathLst>
                </a:custGeom>
                <a:noFill/>
                <a:ln w="23211" cap="rnd">
                  <a:solidFill>
                    <a:srgbClr val="3A3A3A"/>
                  </a:solidFill>
                  <a:prstDash val="solid"/>
                  <a:round/>
                </a:ln>
              </p:spPr>
              <p:txBody>
                <a:bodyPr rtlCol="0" anchor="ctr"/>
                <a:lstStyle/>
                <a:p>
                  <a:endParaRPr lang="en-GB"/>
                </a:p>
              </p:txBody>
            </p:sp>
            <p:sp>
              <p:nvSpPr>
                <p:cNvPr id="112" name="Freeform: Shape 111">
                  <a:extLst>
                    <a:ext uri="{FF2B5EF4-FFF2-40B4-BE49-F238E27FC236}">
                      <a16:creationId xmlns:a16="http://schemas.microsoft.com/office/drawing/2014/main" id="{4D389FB6-0EE8-A3DD-E08E-C32D3CB0F766}"/>
                    </a:ext>
                  </a:extLst>
                </p:cNvPr>
                <p:cNvSpPr/>
                <p:nvPr/>
              </p:nvSpPr>
              <p:spPr>
                <a:xfrm>
                  <a:off x="2347339" y="1632987"/>
                  <a:ext cx="115923" cy="149957"/>
                </a:xfrm>
                <a:custGeom>
                  <a:avLst/>
                  <a:gdLst>
                    <a:gd name="connsiteX0" fmla="*/ 0 w 115923"/>
                    <a:gd name="connsiteY0" fmla="*/ 0 h 149957"/>
                    <a:gd name="connsiteX1" fmla="*/ 115923 w 115923"/>
                    <a:gd name="connsiteY1" fmla="*/ 149957 h 149957"/>
                  </a:gdLst>
                  <a:ahLst/>
                  <a:cxnLst>
                    <a:cxn ang="0">
                      <a:pos x="connsiteX0" y="connsiteY0"/>
                    </a:cxn>
                    <a:cxn ang="0">
                      <a:pos x="connsiteX1" y="connsiteY1"/>
                    </a:cxn>
                  </a:cxnLst>
                  <a:rect l="l" t="t" r="r" b="b"/>
                  <a:pathLst>
                    <a:path w="115923" h="149957">
                      <a:moveTo>
                        <a:pt x="0" y="0"/>
                      </a:moveTo>
                      <a:cubicBezTo>
                        <a:pt x="51573" y="22650"/>
                        <a:pt x="96990" y="69964"/>
                        <a:pt x="115923" y="149957"/>
                      </a:cubicBezTo>
                    </a:path>
                  </a:pathLst>
                </a:custGeom>
                <a:noFill/>
                <a:ln w="23211" cap="rnd">
                  <a:solidFill>
                    <a:srgbClr val="3A3A3A"/>
                  </a:solidFill>
                  <a:prstDash val="solid"/>
                  <a:round/>
                </a:ln>
              </p:spPr>
              <p:txBody>
                <a:bodyPr rtlCol="0" anchor="ctr"/>
                <a:lstStyle/>
                <a:p>
                  <a:endParaRPr lang="en-GB"/>
                </a:p>
              </p:txBody>
            </p:sp>
            <p:sp>
              <p:nvSpPr>
                <p:cNvPr id="113" name="Freeform: Shape 112">
                  <a:extLst>
                    <a:ext uri="{FF2B5EF4-FFF2-40B4-BE49-F238E27FC236}">
                      <a16:creationId xmlns:a16="http://schemas.microsoft.com/office/drawing/2014/main" id="{F76A872F-F619-BF27-71B4-90B0D0B5B8DB}"/>
                    </a:ext>
                  </a:extLst>
                </p:cNvPr>
                <p:cNvSpPr/>
                <p:nvPr/>
              </p:nvSpPr>
              <p:spPr>
                <a:xfrm>
                  <a:off x="1619866" y="2753774"/>
                  <a:ext cx="617880" cy="1244585"/>
                </a:xfrm>
                <a:custGeom>
                  <a:avLst/>
                  <a:gdLst>
                    <a:gd name="connsiteX0" fmla="*/ 293245 w 617880"/>
                    <a:gd name="connsiteY0" fmla="*/ 0 h 1244585"/>
                    <a:gd name="connsiteX1" fmla="*/ 367623 w 617880"/>
                    <a:gd name="connsiteY1" fmla="*/ 592239 h 1244585"/>
                    <a:gd name="connsiteX2" fmla="*/ 346095 w 617880"/>
                    <a:gd name="connsiteY2" fmla="*/ 656396 h 1244585"/>
                    <a:gd name="connsiteX3" fmla="*/ 3436 w 617880"/>
                    <a:gd name="connsiteY3" fmla="*/ 1089657 h 1244585"/>
                    <a:gd name="connsiteX4" fmla="*/ 1229 w 617880"/>
                    <a:gd name="connsiteY4" fmla="*/ 1100033 h 1244585"/>
                    <a:gd name="connsiteX5" fmla="*/ 112932 w 617880"/>
                    <a:gd name="connsiteY5" fmla="*/ 1244570 h 1244585"/>
                    <a:gd name="connsiteX6" fmla="*/ 126135 w 617880"/>
                    <a:gd name="connsiteY6" fmla="*/ 1243447 h 1244585"/>
                    <a:gd name="connsiteX7" fmla="*/ 521142 w 617880"/>
                    <a:gd name="connsiteY7" fmla="*/ 760820 h 1244585"/>
                    <a:gd name="connsiteX8" fmla="*/ 612828 w 617880"/>
                    <a:gd name="connsiteY8" fmla="*/ 554682 h 1244585"/>
                    <a:gd name="connsiteX9" fmla="*/ 615770 w 617880"/>
                    <a:gd name="connsiteY9" fmla="*/ 242107 h 1244585"/>
                    <a:gd name="connsiteX10" fmla="*/ 609227 w 617880"/>
                    <a:gd name="connsiteY10" fmla="*/ 146937 h 124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880" h="1244585">
                      <a:moveTo>
                        <a:pt x="293245" y="0"/>
                      </a:moveTo>
                      <a:cubicBezTo>
                        <a:pt x="301143" y="135360"/>
                        <a:pt x="330840" y="435081"/>
                        <a:pt x="367623" y="592239"/>
                      </a:cubicBezTo>
                      <a:cubicBezTo>
                        <a:pt x="373198" y="615935"/>
                        <a:pt x="364797" y="640754"/>
                        <a:pt x="346095" y="656396"/>
                      </a:cubicBezTo>
                      <a:cubicBezTo>
                        <a:pt x="199081" y="778824"/>
                        <a:pt x="85093" y="923554"/>
                        <a:pt x="3436" y="1089657"/>
                      </a:cubicBezTo>
                      <a:cubicBezTo>
                        <a:pt x="2507" y="1093025"/>
                        <a:pt x="1810" y="1096471"/>
                        <a:pt x="1229" y="1100033"/>
                      </a:cubicBezTo>
                      <a:cubicBezTo>
                        <a:pt x="-8373" y="1162138"/>
                        <a:pt x="39173" y="1245886"/>
                        <a:pt x="112932" y="1244570"/>
                      </a:cubicBezTo>
                      <a:cubicBezTo>
                        <a:pt x="117230" y="1244531"/>
                        <a:pt x="121644" y="1244144"/>
                        <a:pt x="126135" y="1243447"/>
                      </a:cubicBezTo>
                      <a:cubicBezTo>
                        <a:pt x="237954" y="1074479"/>
                        <a:pt x="365571" y="913797"/>
                        <a:pt x="521142" y="760820"/>
                      </a:cubicBezTo>
                      <a:cubicBezTo>
                        <a:pt x="576703" y="706149"/>
                        <a:pt x="609692" y="632584"/>
                        <a:pt x="612828" y="554682"/>
                      </a:cubicBezTo>
                      <a:cubicBezTo>
                        <a:pt x="617435" y="439185"/>
                        <a:pt x="619913" y="337897"/>
                        <a:pt x="615770" y="242107"/>
                      </a:cubicBezTo>
                      <a:cubicBezTo>
                        <a:pt x="614415" y="209893"/>
                        <a:pt x="612247" y="178260"/>
                        <a:pt x="609227" y="146937"/>
                      </a:cubicBezTo>
                    </a:path>
                  </a:pathLst>
                </a:custGeom>
                <a:noFill/>
                <a:ln w="23211" cap="rnd">
                  <a:solidFill>
                    <a:srgbClr val="3A3A3A"/>
                  </a:solidFill>
                  <a:prstDash val="solid"/>
                  <a:round/>
                </a:ln>
              </p:spPr>
              <p:txBody>
                <a:bodyPr rtlCol="0" anchor="ctr"/>
                <a:lstStyle/>
                <a:p>
                  <a:endParaRPr lang="en-GB"/>
                </a:p>
              </p:txBody>
            </p:sp>
            <p:sp>
              <p:nvSpPr>
                <p:cNvPr id="114" name="Freeform: Shape 113">
                  <a:extLst>
                    <a:ext uri="{FF2B5EF4-FFF2-40B4-BE49-F238E27FC236}">
                      <a16:creationId xmlns:a16="http://schemas.microsoft.com/office/drawing/2014/main" id="{94259561-30ED-2CF3-4C6E-1B3ACE65C8A8}"/>
                    </a:ext>
                  </a:extLst>
                </p:cNvPr>
                <p:cNvSpPr/>
                <p:nvPr/>
              </p:nvSpPr>
              <p:spPr>
                <a:xfrm>
                  <a:off x="2409328" y="2640328"/>
                  <a:ext cx="417463" cy="1339740"/>
                </a:xfrm>
                <a:custGeom>
                  <a:avLst/>
                  <a:gdLst>
                    <a:gd name="connsiteX0" fmla="*/ 0 w 417463"/>
                    <a:gd name="connsiteY0" fmla="*/ 0 h 1339740"/>
                    <a:gd name="connsiteX1" fmla="*/ 280671 w 417463"/>
                    <a:gd name="connsiteY1" fmla="*/ 652640 h 1339740"/>
                    <a:gd name="connsiteX2" fmla="*/ 417464 w 417463"/>
                    <a:gd name="connsiteY2" fmla="*/ 1339740 h 1339740"/>
                  </a:gdLst>
                  <a:ahLst/>
                  <a:cxnLst>
                    <a:cxn ang="0">
                      <a:pos x="connsiteX0" y="connsiteY0"/>
                    </a:cxn>
                    <a:cxn ang="0">
                      <a:pos x="connsiteX1" y="connsiteY1"/>
                    </a:cxn>
                    <a:cxn ang="0">
                      <a:pos x="connsiteX2" y="connsiteY2"/>
                    </a:cxn>
                  </a:cxnLst>
                  <a:rect l="l" t="t" r="r" b="b"/>
                  <a:pathLst>
                    <a:path w="417463" h="1339740">
                      <a:moveTo>
                        <a:pt x="0" y="0"/>
                      </a:moveTo>
                      <a:cubicBezTo>
                        <a:pt x="118672" y="181048"/>
                        <a:pt x="247838" y="509227"/>
                        <a:pt x="280671" y="652640"/>
                      </a:cubicBezTo>
                      <a:cubicBezTo>
                        <a:pt x="312498" y="791834"/>
                        <a:pt x="391987" y="1126052"/>
                        <a:pt x="417464" y="1339740"/>
                      </a:cubicBezTo>
                    </a:path>
                  </a:pathLst>
                </a:custGeom>
                <a:noFill/>
                <a:ln w="23211" cap="rnd">
                  <a:solidFill>
                    <a:srgbClr val="3A3A3A"/>
                  </a:solidFill>
                  <a:prstDash val="solid"/>
                  <a:round/>
                </a:ln>
              </p:spPr>
              <p:txBody>
                <a:bodyPr rtlCol="0" anchor="ctr"/>
                <a:lstStyle/>
                <a:p>
                  <a:endParaRPr lang="en-GB"/>
                </a:p>
              </p:txBody>
            </p:sp>
            <p:sp>
              <p:nvSpPr>
                <p:cNvPr id="115" name="Freeform: Shape 114">
                  <a:extLst>
                    <a:ext uri="{FF2B5EF4-FFF2-40B4-BE49-F238E27FC236}">
                      <a16:creationId xmlns:a16="http://schemas.microsoft.com/office/drawing/2014/main" id="{861A74FF-6D67-E741-7B11-D444798C665A}"/>
                    </a:ext>
                  </a:extLst>
                </p:cNvPr>
                <p:cNvSpPr/>
                <p:nvPr/>
              </p:nvSpPr>
              <p:spPr>
                <a:xfrm>
                  <a:off x="2235675" y="2995842"/>
                  <a:ext cx="451884" cy="1188544"/>
                </a:xfrm>
                <a:custGeom>
                  <a:avLst/>
                  <a:gdLst>
                    <a:gd name="connsiteX0" fmla="*/ 0 w 451884"/>
                    <a:gd name="connsiteY0" fmla="*/ 0 h 1188544"/>
                    <a:gd name="connsiteX1" fmla="*/ 274631 w 451884"/>
                    <a:gd name="connsiteY1" fmla="*/ 376538 h 1188544"/>
                    <a:gd name="connsiteX2" fmla="*/ 451885 w 451884"/>
                    <a:gd name="connsiteY2" fmla="*/ 1188544 h 1188544"/>
                  </a:gdLst>
                  <a:ahLst/>
                  <a:cxnLst>
                    <a:cxn ang="0">
                      <a:pos x="connsiteX0" y="connsiteY0"/>
                    </a:cxn>
                    <a:cxn ang="0">
                      <a:pos x="connsiteX1" y="connsiteY1"/>
                    </a:cxn>
                    <a:cxn ang="0">
                      <a:pos x="connsiteX2" y="connsiteY2"/>
                    </a:cxn>
                  </a:cxnLst>
                  <a:rect l="l" t="t" r="r" b="b"/>
                  <a:pathLst>
                    <a:path w="451884" h="1188544">
                      <a:moveTo>
                        <a:pt x="0" y="0"/>
                      </a:moveTo>
                      <a:cubicBezTo>
                        <a:pt x="105934" y="124132"/>
                        <a:pt x="227510" y="263364"/>
                        <a:pt x="274631" y="376538"/>
                      </a:cubicBezTo>
                      <a:cubicBezTo>
                        <a:pt x="327985" y="504503"/>
                        <a:pt x="344828" y="1065148"/>
                        <a:pt x="451885" y="1188544"/>
                      </a:cubicBezTo>
                    </a:path>
                  </a:pathLst>
                </a:custGeom>
                <a:noFill/>
                <a:ln w="23211" cap="rnd">
                  <a:solidFill>
                    <a:srgbClr val="3A3A3A"/>
                  </a:solidFill>
                  <a:prstDash val="solid"/>
                  <a:round/>
                </a:ln>
              </p:spPr>
              <p:txBody>
                <a:bodyPr rtlCol="0" anchor="ctr"/>
                <a:lstStyle/>
                <a:p>
                  <a:endParaRPr lang="en-GB"/>
                </a:p>
              </p:txBody>
            </p:sp>
            <p:sp>
              <p:nvSpPr>
                <p:cNvPr id="116" name="Freeform: Shape 115">
                  <a:extLst>
                    <a:ext uri="{FF2B5EF4-FFF2-40B4-BE49-F238E27FC236}">
                      <a16:creationId xmlns:a16="http://schemas.microsoft.com/office/drawing/2014/main" id="{07DFC597-1BB0-884C-599C-6C7660B99AC5}"/>
                    </a:ext>
                  </a:extLst>
                </p:cNvPr>
                <p:cNvSpPr/>
                <p:nvPr/>
              </p:nvSpPr>
              <p:spPr>
                <a:xfrm>
                  <a:off x="1556213" y="3853769"/>
                  <a:ext cx="244883" cy="334720"/>
                </a:xfrm>
                <a:custGeom>
                  <a:avLst/>
                  <a:gdLst>
                    <a:gd name="connsiteX0" fmla="*/ 64920 w 244883"/>
                    <a:gd name="connsiteY0" fmla="*/ 0 h 334720"/>
                    <a:gd name="connsiteX1" fmla="*/ 144 w 244883"/>
                    <a:gd name="connsiteY1" fmla="*/ 74572 h 334720"/>
                    <a:gd name="connsiteX2" fmla="*/ 68482 w 244883"/>
                    <a:gd name="connsiteY2" fmla="*/ 181319 h 334720"/>
                    <a:gd name="connsiteX3" fmla="*/ 235011 w 244883"/>
                    <a:gd name="connsiteY3" fmla="*/ 333986 h 334720"/>
                    <a:gd name="connsiteX4" fmla="*/ 176662 w 244883"/>
                    <a:gd name="connsiteY4" fmla="*/ 144537 h 334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83" h="334720">
                      <a:moveTo>
                        <a:pt x="64920" y="0"/>
                      </a:moveTo>
                      <a:cubicBezTo>
                        <a:pt x="28525" y="18895"/>
                        <a:pt x="2699" y="39571"/>
                        <a:pt x="144" y="74572"/>
                      </a:cubicBezTo>
                      <a:cubicBezTo>
                        <a:pt x="-3031" y="118324"/>
                        <a:pt x="47110" y="105508"/>
                        <a:pt x="68482" y="181319"/>
                      </a:cubicBezTo>
                      <a:cubicBezTo>
                        <a:pt x="89855" y="257130"/>
                        <a:pt x="186961" y="343589"/>
                        <a:pt x="235011" y="333986"/>
                      </a:cubicBezTo>
                      <a:cubicBezTo>
                        <a:pt x="272452" y="326514"/>
                        <a:pt x="192459" y="229446"/>
                        <a:pt x="176662" y="144537"/>
                      </a:cubicBezTo>
                    </a:path>
                  </a:pathLst>
                </a:custGeom>
                <a:noFill/>
                <a:ln w="23211" cap="rnd">
                  <a:solidFill>
                    <a:srgbClr val="3A3A3A"/>
                  </a:solidFill>
                  <a:prstDash val="solid"/>
                  <a:round/>
                </a:ln>
              </p:spPr>
              <p:txBody>
                <a:bodyPr rtlCol="0" anchor="ctr"/>
                <a:lstStyle/>
                <a:p>
                  <a:endParaRPr lang="en-GB"/>
                </a:p>
              </p:txBody>
            </p:sp>
            <p:sp>
              <p:nvSpPr>
                <p:cNvPr id="117" name="Freeform: Shape 116">
                  <a:extLst>
                    <a:ext uri="{FF2B5EF4-FFF2-40B4-BE49-F238E27FC236}">
                      <a16:creationId xmlns:a16="http://schemas.microsoft.com/office/drawing/2014/main" id="{07F1A601-F697-D410-D00F-AF95F488DAC3}"/>
                    </a:ext>
                  </a:extLst>
                </p:cNvPr>
                <p:cNvSpPr/>
                <p:nvPr/>
              </p:nvSpPr>
              <p:spPr>
                <a:xfrm>
                  <a:off x="2685836" y="3932177"/>
                  <a:ext cx="255452" cy="308626"/>
                </a:xfrm>
                <a:custGeom>
                  <a:avLst/>
                  <a:gdLst>
                    <a:gd name="connsiteX0" fmla="*/ 140955 w 255452"/>
                    <a:gd name="connsiteY0" fmla="*/ 47892 h 308626"/>
                    <a:gd name="connsiteX1" fmla="*/ 187495 w 255452"/>
                    <a:gd name="connsiteY1" fmla="*/ 3946 h 308626"/>
                    <a:gd name="connsiteX2" fmla="*/ 213398 w 255452"/>
                    <a:gd name="connsiteY2" fmla="*/ 165325 h 308626"/>
                    <a:gd name="connsiteX3" fmla="*/ 37577 w 255452"/>
                    <a:gd name="connsiteY3" fmla="*/ 307809 h 308626"/>
                    <a:gd name="connsiteX4" fmla="*/ 1762 w 255452"/>
                    <a:gd name="connsiteY4" fmla="*/ 252210 h 308626"/>
                    <a:gd name="connsiteX5" fmla="*/ 59143 w 255452"/>
                    <a:gd name="connsiteY5" fmla="*/ 168461 h 308626"/>
                    <a:gd name="connsiteX6" fmla="*/ 140955 w 255452"/>
                    <a:gd name="connsiteY6" fmla="*/ 47892 h 308626"/>
                    <a:gd name="connsiteX7" fmla="*/ 140955 w 255452"/>
                    <a:gd name="connsiteY7" fmla="*/ 47892 h 3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452" h="308626">
                      <a:moveTo>
                        <a:pt x="140955" y="47892"/>
                      </a:moveTo>
                      <a:cubicBezTo>
                        <a:pt x="152145" y="28184"/>
                        <a:pt x="164458" y="13006"/>
                        <a:pt x="187495" y="3946"/>
                      </a:cubicBezTo>
                      <a:cubicBezTo>
                        <a:pt x="246773" y="-19324"/>
                        <a:pt x="292151" y="63650"/>
                        <a:pt x="213398" y="165325"/>
                      </a:cubicBezTo>
                      <a:cubicBezTo>
                        <a:pt x="158030" y="236838"/>
                        <a:pt x="85472" y="317644"/>
                        <a:pt x="37577" y="307809"/>
                      </a:cubicBezTo>
                      <a:cubicBezTo>
                        <a:pt x="10009" y="302195"/>
                        <a:pt x="-5439" y="282604"/>
                        <a:pt x="1762" y="252210"/>
                      </a:cubicBezTo>
                      <a:cubicBezTo>
                        <a:pt x="7067" y="229753"/>
                        <a:pt x="24800" y="201411"/>
                        <a:pt x="59143" y="168461"/>
                      </a:cubicBezTo>
                      <a:cubicBezTo>
                        <a:pt x="108509" y="121186"/>
                        <a:pt x="123377" y="78944"/>
                        <a:pt x="140955" y="47892"/>
                      </a:cubicBezTo>
                      <a:lnTo>
                        <a:pt x="140955" y="47892"/>
                      </a:lnTo>
                      <a:close/>
                    </a:path>
                  </a:pathLst>
                </a:custGeom>
                <a:noFill/>
                <a:ln w="23211" cap="rnd">
                  <a:solidFill>
                    <a:srgbClr val="3A3A3A"/>
                  </a:solidFill>
                  <a:prstDash val="solid"/>
                  <a:round/>
                </a:ln>
              </p:spPr>
              <p:txBody>
                <a:bodyPr rtlCol="0" anchor="ctr"/>
                <a:lstStyle/>
                <a:p>
                  <a:endParaRPr lang="en-GB"/>
                </a:p>
              </p:txBody>
            </p:sp>
          </p:grpSp>
        </p:grpSp>
        <p:grpSp>
          <p:nvGrpSpPr>
            <p:cNvPr id="118" name="Graphic 6">
              <a:extLst>
                <a:ext uri="{FF2B5EF4-FFF2-40B4-BE49-F238E27FC236}">
                  <a16:creationId xmlns:a16="http://schemas.microsoft.com/office/drawing/2014/main" id="{AE12C54B-B80A-9432-0773-8480BA0601BA}"/>
                </a:ext>
                <a:ext uri="{C183D7F6-B498-43B3-948B-1728B52AA6E4}">
                  <adec:decorative xmlns:adec="http://schemas.microsoft.com/office/drawing/2017/decorative" val="1"/>
                </a:ext>
              </a:extLst>
            </p:cNvPr>
            <p:cNvGrpSpPr/>
            <p:nvPr/>
          </p:nvGrpSpPr>
          <p:grpSpPr>
            <a:xfrm>
              <a:off x="3561089" y="4723601"/>
              <a:ext cx="965176" cy="1183791"/>
              <a:chOff x="3561089" y="4723601"/>
              <a:chExt cx="965176" cy="1183791"/>
            </a:xfrm>
          </p:grpSpPr>
          <p:grpSp>
            <p:nvGrpSpPr>
              <p:cNvPr id="119" name="Graphic 6">
                <a:extLst>
                  <a:ext uri="{FF2B5EF4-FFF2-40B4-BE49-F238E27FC236}">
                    <a16:creationId xmlns:a16="http://schemas.microsoft.com/office/drawing/2014/main" id="{28DB7B2D-1432-4B7D-9EDC-151ED52C7A22}"/>
                  </a:ext>
                  <a:ext uri="{C183D7F6-B498-43B3-948B-1728B52AA6E4}">
                    <adec:decorative xmlns:adec="http://schemas.microsoft.com/office/drawing/2017/decorative" val="1"/>
                  </a:ext>
                </a:extLst>
              </p:cNvPr>
              <p:cNvGrpSpPr/>
              <p:nvPr/>
            </p:nvGrpSpPr>
            <p:grpSpPr>
              <a:xfrm>
                <a:off x="3561089" y="4723601"/>
                <a:ext cx="961305" cy="1183791"/>
                <a:chOff x="3561089" y="4723601"/>
                <a:chExt cx="961305" cy="1183791"/>
              </a:xfrm>
            </p:grpSpPr>
            <p:sp>
              <p:nvSpPr>
                <p:cNvPr id="120" name="Freeform: Shape 119">
                  <a:extLst>
                    <a:ext uri="{FF2B5EF4-FFF2-40B4-BE49-F238E27FC236}">
                      <a16:creationId xmlns:a16="http://schemas.microsoft.com/office/drawing/2014/main" id="{A0FF2B4A-418E-7164-104E-C6AAB2FACF45}"/>
                    </a:ext>
                  </a:extLst>
                </p:cNvPr>
                <p:cNvSpPr/>
                <p:nvPr/>
              </p:nvSpPr>
              <p:spPr>
                <a:xfrm>
                  <a:off x="4293529" y="5349544"/>
                  <a:ext cx="228865" cy="159598"/>
                </a:xfrm>
                <a:custGeom>
                  <a:avLst/>
                  <a:gdLst>
                    <a:gd name="connsiteX0" fmla="*/ 228865 w 228865"/>
                    <a:gd name="connsiteY0" fmla="*/ 0 h 159598"/>
                    <a:gd name="connsiteX1" fmla="*/ 228865 w 228865"/>
                    <a:gd name="connsiteY1" fmla="*/ 93467 h 159598"/>
                    <a:gd name="connsiteX2" fmla="*/ 195335 w 228865"/>
                    <a:gd name="connsiteY2" fmla="*/ 140200 h 159598"/>
                    <a:gd name="connsiteX3" fmla="*/ 33491 w 228865"/>
                    <a:gd name="connsiteY3" fmla="*/ 140200 h 159598"/>
                    <a:gd name="connsiteX4" fmla="*/ 0 w 228865"/>
                    <a:gd name="connsiteY4" fmla="*/ 93467 h 159598"/>
                    <a:gd name="connsiteX5" fmla="*/ 0 w 228865"/>
                    <a:gd name="connsiteY5" fmla="*/ 0 h 159598"/>
                    <a:gd name="connsiteX6" fmla="*/ 33491 w 228865"/>
                    <a:gd name="connsiteY6" fmla="*/ 46617 h 159598"/>
                    <a:gd name="connsiteX7" fmla="*/ 195335 w 228865"/>
                    <a:gd name="connsiteY7" fmla="*/ 46617 h 159598"/>
                    <a:gd name="connsiteX8" fmla="*/ 228865 w 228865"/>
                    <a:gd name="connsiteY8" fmla="*/ 0 h 15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598">
                      <a:moveTo>
                        <a:pt x="228865" y="0"/>
                      </a:moveTo>
                      <a:lnTo>
                        <a:pt x="228865" y="93467"/>
                      </a:lnTo>
                      <a:cubicBezTo>
                        <a:pt x="228865" y="110387"/>
                        <a:pt x="217676" y="127307"/>
                        <a:pt x="195335" y="140200"/>
                      </a:cubicBezTo>
                      <a:cubicBezTo>
                        <a:pt x="150654" y="166064"/>
                        <a:pt x="78211" y="166064"/>
                        <a:pt x="33491" y="140200"/>
                      </a:cubicBezTo>
                      <a:cubicBezTo>
                        <a:pt x="11189" y="127307"/>
                        <a:pt x="0" y="110425"/>
                        <a:pt x="0" y="93467"/>
                      </a:cubicBezTo>
                      <a:lnTo>
                        <a:pt x="0" y="0"/>
                      </a:lnTo>
                      <a:cubicBezTo>
                        <a:pt x="0" y="16882"/>
                        <a:pt x="11189" y="33763"/>
                        <a:pt x="33491" y="46617"/>
                      </a:cubicBezTo>
                      <a:cubicBezTo>
                        <a:pt x="78211" y="72482"/>
                        <a:pt x="150654" y="72482"/>
                        <a:pt x="195335" y="46617"/>
                      </a:cubicBezTo>
                      <a:cubicBezTo>
                        <a:pt x="217714" y="33763"/>
                        <a:pt x="228865" y="16882"/>
                        <a:pt x="228865" y="0"/>
                      </a:cubicBezTo>
                      <a:close/>
                    </a:path>
                  </a:pathLst>
                </a:custGeom>
                <a:solidFill>
                  <a:srgbClr val="FFFFFF"/>
                </a:solidFill>
                <a:ln w="3868" cap="flat">
                  <a:no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09D829BD-03A5-7494-FDAE-A496F5E9ADBA}"/>
                    </a:ext>
                  </a:extLst>
                </p:cNvPr>
                <p:cNvSpPr/>
                <p:nvPr/>
              </p:nvSpPr>
              <p:spPr>
                <a:xfrm>
                  <a:off x="4293529" y="5255923"/>
                  <a:ext cx="228865" cy="159597"/>
                </a:xfrm>
                <a:custGeom>
                  <a:avLst/>
                  <a:gdLst>
                    <a:gd name="connsiteX0" fmla="*/ 228865 w 228865"/>
                    <a:gd name="connsiteY0" fmla="*/ 0 h 159597"/>
                    <a:gd name="connsiteX1" fmla="*/ 228865 w 228865"/>
                    <a:gd name="connsiteY1" fmla="*/ 93583 h 159597"/>
                    <a:gd name="connsiteX2" fmla="*/ 195335 w 228865"/>
                    <a:gd name="connsiteY2" fmla="*/ 140200 h 159597"/>
                    <a:gd name="connsiteX3" fmla="*/ 33491 w 228865"/>
                    <a:gd name="connsiteY3" fmla="*/ 140200 h 159597"/>
                    <a:gd name="connsiteX4" fmla="*/ 0 w 228865"/>
                    <a:gd name="connsiteY4" fmla="*/ 93583 h 159597"/>
                    <a:gd name="connsiteX5" fmla="*/ 0 w 228865"/>
                    <a:gd name="connsiteY5" fmla="*/ 0 h 159597"/>
                    <a:gd name="connsiteX6" fmla="*/ 33491 w 228865"/>
                    <a:gd name="connsiteY6" fmla="*/ 46772 h 159597"/>
                    <a:gd name="connsiteX7" fmla="*/ 195335 w 228865"/>
                    <a:gd name="connsiteY7" fmla="*/ 46772 h 159597"/>
                    <a:gd name="connsiteX8" fmla="*/ 228865 w 228865"/>
                    <a:gd name="connsiteY8" fmla="*/ 0 h 1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597">
                      <a:moveTo>
                        <a:pt x="228865" y="0"/>
                      </a:moveTo>
                      <a:lnTo>
                        <a:pt x="228865" y="93583"/>
                      </a:lnTo>
                      <a:cubicBezTo>
                        <a:pt x="228865" y="110464"/>
                        <a:pt x="217676" y="127345"/>
                        <a:pt x="195335" y="140200"/>
                      </a:cubicBezTo>
                      <a:cubicBezTo>
                        <a:pt x="150654" y="166064"/>
                        <a:pt x="78211" y="166064"/>
                        <a:pt x="33491" y="140200"/>
                      </a:cubicBezTo>
                      <a:cubicBezTo>
                        <a:pt x="11189" y="127345"/>
                        <a:pt x="0" y="110464"/>
                        <a:pt x="0" y="93583"/>
                      </a:cubicBezTo>
                      <a:lnTo>
                        <a:pt x="0" y="0"/>
                      </a:lnTo>
                      <a:cubicBezTo>
                        <a:pt x="0" y="16920"/>
                        <a:pt x="11189" y="33879"/>
                        <a:pt x="33491" y="46772"/>
                      </a:cubicBezTo>
                      <a:cubicBezTo>
                        <a:pt x="78211" y="72559"/>
                        <a:pt x="150654" y="72559"/>
                        <a:pt x="195335" y="46772"/>
                      </a:cubicBezTo>
                      <a:cubicBezTo>
                        <a:pt x="217714" y="33879"/>
                        <a:pt x="228865" y="16920"/>
                        <a:pt x="228865" y="0"/>
                      </a:cubicBezTo>
                      <a:close/>
                    </a:path>
                  </a:pathLst>
                </a:custGeom>
                <a:solidFill>
                  <a:srgbClr val="FFFFFF"/>
                </a:solidFill>
                <a:ln w="3868"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4616A5B9-F6DD-E61A-04B5-2AFB70F7060D}"/>
                    </a:ext>
                  </a:extLst>
                </p:cNvPr>
                <p:cNvSpPr/>
                <p:nvPr/>
              </p:nvSpPr>
              <p:spPr>
                <a:xfrm>
                  <a:off x="4293529" y="5162418"/>
                  <a:ext cx="228865" cy="159617"/>
                </a:xfrm>
                <a:custGeom>
                  <a:avLst/>
                  <a:gdLst>
                    <a:gd name="connsiteX0" fmla="*/ 228865 w 228865"/>
                    <a:gd name="connsiteY0" fmla="*/ 0 h 159617"/>
                    <a:gd name="connsiteX1" fmla="*/ 228865 w 228865"/>
                    <a:gd name="connsiteY1" fmla="*/ 93505 h 159617"/>
                    <a:gd name="connsiteX2" fmla="*/ 195335 w 228865"/>
                    <a:gd name="connsiteY2" fmla="*/ 140277 h 159617"/>
                    <a:gd name="connsiteX3" fmla="*/ 33491 w 228865"/>
                    <a:gd name="connsiteY3" fmla="*/ 140277 h 159617"/>
                    <a:gd name="connsiteX4" fmla="*/ 0 w 228865"/>
                    <a:gd name="connsiteY4" fmla="*/ 93505 h 159617"/>
                    <a:gd name="connsiteX5" fmla="*/ 0 w 228865"/>
                    <a:gd name="connsiteY5" fmla="*/ 0 h 159617"/>
                    <a:gd name="connsiteX6" fmla="*/ 33491 w 228865"/>
                    <a:gd name="connsiteY6" fmla="*/ 46695 h 159617"/>
                    <a:gd name="connsiteX7" fmla="*/ 195335 w 228865"/>
                    <a:gd name="connsiteY7" fmla="*/ 46695 h 159617"/>
                    <a:gd name="connsiteX8" fmla="*/ 228865 w 228865"/>
                    <a:gd name="connsiteY8" fmla="*/ 0 h 15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617">
                      <a:moveTo>
                        <a:pt x="228865" y="0"/>
                      </a:moveTo>
                      <a:lnTo>
                        <a:pt x="228865" y="93505"/>
                      </a:lnTo>
                      <a:cubicBezTo>
                        <a:pt x="228865" y="110425"/>
                        <a:pt x="217676" y="127384"/>
                        <a:pt x="195335" y="140277"/>
                      </a:cubicBezTo>
                      <a:cubicBezTo>
                        <a:pt x="150654" y="166064"/>
                        <a:pt x="78211" y="166064"/>
                        <a:pt x="33491" y="140277"/>
                      </a:cubicBezTo>
                      <a:cubicBezTo>
                        <a:pt x="11189" y="127384"/>
                        <a:pt x="0" y="110425"/>
                        <a:pt x="0" y="93505"/>
                      </a:cubicBezTo>
                      <a:lnTo>
                        <a:pt x="0" y="0"/>
                      </a:lnTo>
                      <a:cubicBezTo>
                        <a:pt x="0" y="16881"/>
                        <a:pt x="11189" y="33840"/>
                        <a:pt x="33491" y="46695"/>
                      </a:cubicBezTo>
                      <a:cubicBezTo>
                        <a:pt x="78211" y="72559"/>
                        <a:pt x="150654" y="72559"/>
                        <a:pt x="195335" y="46695"/>
                      </a:cubicBezTo>
                      <a:cubicBezTo>
                        <a:pt x="217714" y="33840"/>
                        <a:pt x="228865" y="16920"/>
                        <a:pt x="228865" y="0"/>
                      </a:cubicBezTo>
                      <a:close/>
                    </a:path>
                  </a:pathLst>
                </a:custGeom>
                <a:solidFill>
                  <a:srgbClr val="FFFFFF"/>
                </a:solidFill>
                <a:ln w="3868" cap="flat">
                  <a:no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A8F5FAF1-6D61-F854-1F48-D020A445E193}"/>
                    </a:ext>
                  </a:extLst>
                </p:cNvPr>
                <p:cNvSpPr/>
                <p:nvPr/>
              </p:nvSpPr>
              <p:spPr>
                <a:xfrm>
                  <a:off x="4293529" y="5068873"/>
                  <a:ext cx="228865" cy="159636"/>
                </a:xfrm>
                <a:custGeom>
                  <a:avLst/>
                  <a:gdLst>
                    <a:gd name="connsiteX0" fmla="*/ 228865 w 228865"/>
                    <a:gd name="connsiteY0" fmla="*/ 0 h 159636"/>
                    <a:gd name="connsiteX1" fmla="*/ 228865 w 228865"/>
                    <a:gd name="connsiteY1" fmla="*/ 93544 h 159636"/>
                    <a:gd name="connsiteX2" fmla="*/ 195335 w 228865"/>
                    <a:gd name="connsiteY2" fmla="*/ 140239 h 159636"/>
                    <a:gd name="connsiteX3" fmla="*/ 33491 w 228865"/>
                    <a:gd name="connsiteY3" fmla="*/ 140239 h 159636"/>
                    <a:gd name="connsiteX4" fmla="*/ 0 w 228865"/>
                    <a:gd name="connsiteY4" fmla="*/ 93544 h 159636"/>
                    <a:gd name="connsiteX5" fmla="*/ 0 w 228865"/>
                    <a:gd name="connsiteY5" fmla="*/ 0 h 159636"/>
                    <a:gd name="connsiteX6" fmla="*/ 33491 w 228865"/>
                    <a:gd name="connsiteY6" fmla="*/ 46734 h 159636"/>
                    <a:gd name="connsiteX7" fmla="*/ 195335 w 228865"/>
                    <a:gd name="connsiteY7" fmla="*/ 46734 h 159636"/>
                    <a:gd name="connsiteX8" fmla="*/ 228865 w 228865"/>
                    <a:gd name="connsiteY8" fmla="*/ 0 h 15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636">
                      <a:moveTo>
                        <a:pt x="228865" y="0"/>
                      </a:moveTo>
                      <a:lnTo>
                        <a:pt x="228865" y="93544"/>
                      </a:lnTo>
                      <a:cubicBezTo>
                        <a:pt x="228865" y="110425"/>
                        <a:pt x="217676" y="127384"/>
                        <a:pt x="195335" y="140239"/>
                      </a:cubicBezTo>
                      <a:cubicBezTo>
                        <a:pt x="150654" y="166103"/>
                        <a:pt x="78211" y="166103"/>
                        <a:pt x="33491" y="140239"/>
                      </a:cubicBezTo>
                      <a:cubicBezTo>
                        <a:pt x="11189" y="127384"/>
                        <a:pt x="0" y="110464"/>
                        <a:pt x="0" y="93544"/>
                      </a:cubicBezTo>
                      <a:lnTo>
                        <a:pt x="0" y="0"/>
                      </a:lnTo>
                      <a:cubicBezTo>
                        <a:pt x="0" y="16882"/>
                        <a:pt x="11189" y="33840"/>
                        <a:pt x="33491" y="46734"/>
                      </a:cubicBezTo>
                      <a:cubicBezTo>
                        <a:pt x="78211" y="72520"/>
                        <a:pt x="150654" y="72520"/>
                        <a:pt x="195335" y="46734"/>
                      </a:cubicBezTo>
                      <a:cubicBezTo>
                        <a:pt x="217714" y="33840"/>
                        <a:pt x="228865" y="16882"/>
                        <a:pt x="228865" y="0"/>
                      </a:cubicBezTo>
                      <a:close/>
                    </a:path>
                  </a:pathLst>
                </a:custGeom>
                <a:solidFill>
                  <a:srgbClr val="FFFFFF"/>
                </a:solidFill>
                <a:ln w="3868" cap="flat">
                  <a:no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1CDF7DF1-33DE-DEB9-0DB8-7D842699C56F}"/>
                    </a:ext>
                  </a:extLst>
                </p:cNvPr>
                <p:cNvSpPr/>
                <p:nvPr/>
              </p:nvSpPr>
              <p:spPr>
                <a:xfrm>
                  <a:off x="4293529" y="4975330"/>
                  <a:ext cx="228865" cy="159617"/>
                </a:xfrm>
                <a:custGeom>
                  <a:avLst/>
                  <a:gdLst>
                    <a:gd name="connsiteX0" fmla="*/ 228865 w 228865"/>
                    <a:gd name="connsiteY0" fmla="*/ 0 h 159617"/>
                    <a:gd name="connsiteX1" fmla="*/ 228865 w 228865"/>
                    <a:gd name="connsiteY1" fmla="*/ 93544 h 159617"/>
                    <a:gd name="connsiteX2" fmla="*/ 195335 w 228865"/>
                    <a:gd name="connsiteY2" fmla="*/ 140277 h 159617"/>
                    <a:gd name="connsiteX3" fmla="*/ 33491 w 228865"/>
                    <a:gd name="connsiteY3" fmla="*/ 140277 h 159617"/>
                    <a:gd name="connsiteX4" fmla="*/ 0 w 228865"/>
                    <a:gd name="connsiteY4" fmla="*/ 93544 h 159617"/>
                    <a:gd name="connsiteX5" fmla="*/ 0 w 228865"/>
                    <a:gd name="connsiteY5" fmla="*/ 0 h 159617"/>
                    <a:gd name="connsiteX6" fmla="*/ 33491 w 228865"/>
                    <a:gd name="connsiteY6" fmla="*/ 46772 h 159617"/>
                    <a:gd name="connsiteX7" fmla="*/ 195335 w 228865"/>
                    <a:gd name="connsiteY7" fmla="*/ 46772 h 159617"/>
                    <a:gd name="connsiteX8" fmla="*/ 228865 w 228865"/>
                    <a:gd name="connsiteY8" fmla="*/ 0 h 15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617">
                      <a:moveTo>
                        <a:pt x="228865" y="0"/>
                      </a:moveTo>
                      <a:lnTo>
                        <a:pt x="228865" y="93544"/>
                      </a:lnTo>
                      <a:cubicBezTo>
                        <a:pt x="228865" y="110425"/>
                        <a:pt x="217676" y="127384"/>
                        <a:pt x="195335" y="140277"/>
                      </a:cubicBezTo>
                      <a:cubicBezTo>
                        <a:pt x="150654" y="166064"/>
                        <a:pt x="78211" y="166064"/>
                        <a:pt x="33491" y="140277"/>
                      </a:cubicBezTo>
                      <a:cubicBezTo>
                        <a:pt x="11189" y="127384"/>
                        <a:pt x="0" y="110425"/>
                        <a:pt x="0" y="93544"/>
                      </a:cubicBezTo>
                      <a:lnTo>
                        <a:pt x="0" y="0"/>
                      </a:lnTo>
                      <a:cubicBezTo>
                        <a:pt x="0" y="16998"/>
                        <a:pt x="11189" y="33879"/>
                        <a:pt x="33491" y="46772"/>
                      </a:cubicBezTo>
                      <a:cubicBezTo>
                        <a:pt x="78211" y="72559"/>
                        <a:pt x="150654" y="72559"/>
                        <a:pt x="195335" y="46772"/>
                      </a:cubicBezTo>
                      <a:cubicBezTo>
                        <a:pt x="217714" y="33879"/>
                        <a:pt x="228865" y="16998"/>
                        <a:pt x="228865" y="0"/>
                      </a:cubicBezTo>
                      <a:close/>
                    </a:path>
                  </a:pathLst>
                </a:custGeom>
                <a:solidFill>
                  <a:srgbClr val="FFFFFF"/>
                </a:solidFill>
                <a:ln w="3868"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7616DC44-E64E-97AF-D96B-0BFCC598CF37}"/>
                    </a:ext>
                  </a:extLst>
                </p:cNvPr>
                <p:cNvSpPr/>
                <p:nvPr/>
              </p:nvSpPr>
              <p:spPr>
                <a:xfrm>
                  <a:off x="4293529" y="4881824"/>
                  <a:ext cx="228865" cy="159617"/>
                </a:xfrm>
                <a:custGeom>
                  <a:avLst/>
                  <a:gdLst>
                    <a:gd name="connsiteX0" fmla="*/ 228865 w 228865"/>
                    <a:gd name="connsiteY0" fmla="*/ 0 h 159617"/>
                    <a:gd name="connsiteX1" fmla="*/ 228865 w 228865"/>
                    <a:gd name="connsiteY1" fmla="*/ 93505 h 159617"/>
                    <a:gd name="connsiteX2" fmla="*/ 195335 w 228865"/>
                    <a:gd name="connsiteY2" fmla="*/ 140277 h 159617"/>
                    <a:gd name="connsiteX3" fmla="*/ 33491 w 228865"/>
                    <a:gd name="connsiteY3" fmla="*/ 140277 h 159617"/>
                    <a:gd name="connsiteX4" fmla="*/ 0 w 228865"/>
                    <a:gd name="connsiteY4" fmla="*/ 93505 h 159617"/>
                    <a:gd name="connsiteX5" fmla="*/ 0 w 228865"/>
                    <a:gd name="connsiteY5" fmla="*/ 0 h 159617"/>
                    <a:gd name="connsiteX6" fmla="*/ 33491 w 228865"/>
                    <a:gd name="connsiteY6" fmla="*/ 46733 h 159617"/>
                    <a:gd name="connsiteX7" fmla="*/ 195335 w 228865"/>
                    <a:gd name="connsiteY7" fmla="*/ 46733 h 159617"/>
                    <a:gd name="connsiteX8" fmla="*/ 228865 w 228865"/>
                    <a:gd name="connsiteY8" fmla="*/ 0 h 15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617">
                      <a:moveTo>
                        <a:pt x="228865" y="0"/>
                      </a:moveTo>
                      <a:lnTo>
                        <a:pt x="228865" y="93505"/>
                      </a:lnTo>
                      <a:cubicBezTo>
                        <a:pt x="228865" y="110503"/>
                        <a:pt x="217676" y="127384"/>
                        <a:pt x="195335" y="140277"/>
                      </a:cubicBezTo>
                      <a:cubicBezTo>
                        <a:pt x="150654" y="166064"/>
                        <a:pt x="78211" y="166064"/>
                        <a:pt x="33491" y="140277"/>
                      </a:cubicBezTo>
                      <a:cubicBezTo>
                        <a:pt x="11189" y="127384"/>
                        <a:pt x="0" y="110503"/>
                        <a:pt x="0" y="93505"/>
                      </a:cubicBezTo>
                      <a:lnTo>
                        <a:pt x="0" y="0"/>
                      </a:lnTo>
                      <a:cubicBezTo>
                        <a:pt x="0" y="16920"/>
                        <a:pt x="11189" y="33762"/>
                        <a:pt x="33491" y="46733"/>
                      </a:cubicBezTo>
                      <a:cubicBezTo>
                        <a:pt x="78211" y="72481"/>
                        <a:pt x="150654" y="72481"/>
                        <a:pt x="195335" y="46733"/>
                      </a:cubicBezTo>
                      <a:cubicBezTo>
                        <a:pt x="217714" y="33801"/>
                        <a:pt x="228865" y="16959"/>
                        <a:pt x="228865" y="0"/>
                      </a:cubicBezTo>
                      <a:close/>
                    </a:path>
                  </a:pathLst>
                </a:custGeom>
                <a:solidFill>
                  <a:srgbClr val="FFFFFF"/>
                </a:solidFill>
                <a:ln w="3868" cap="flat">
                  <a:no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494C8F7F-1E24-BA04-E5CD-83558B744F2C}"/>
                    </a:ext>
                  </a:extLst>
                </p:cNvPr>
                <p:cNvSpPr/>
                <p:nvPr/>
              </p:nvSpPr>
              <p:spPr>
                <a:xfrm>
                  <a:off x="4293490" y="4789674"/>
                  <a:ext cx="228865" cy="158194"/>
                </a:xfrm>
                <a:custGeom>
                  <a:avLst/>
                  <a:gdLst>
                    <a:gd name="connsiteX0" fmla="*/ 195335 w 228865"/>
                    <a:gd name="connsiteY0" fmla="*/ 46695 h 158194"/>
                    <a:gd name="connsiteX1" fmla="*/ 228865 w 228865"/>
                    <a:gd name="connsiteY1" fmla="*/ 0 h 158194"/>
                    <a:gd name="connsiteX2" fmla="*/ 228865 w 228865"/>
                    <a:gd name="connsiteY2" fmla="*/ 92150 h 158194"/>
                    <a:gd name="connsiteX3" fmla="*/ 195335 w 228865"/>
                    <a:gd name="connsiteY3" fmla="*/ 138884 h 158194"/>
                    <a:gd name="connsiteX4" fmla="*/ 33491 w 228865"/>
                    <a:gd name="connsiteY4" fmla="*/ 138884 h 158194"/>
                    <a:gd name="connsiteX5" fmla="*/ 0 w 228865"/>
                    <a:gd name="connsiteY5" fmla="*/ 92150 h 158194"/>
                    <a:gd name="connsiteX6" fmla="*/ 0 w 228865"/>
                    <a:gd name="connsiteY6" fmla="*/ 0 h 158194"/>
                    <a:gd name="connsiteX7" fmla="*/ 33491 w 228865"/>
                    <a:gd name="connsiteY7" fmla="*/ 46695 h 158194"/>
                    <a:gd name="connsiteX8" fmla="*/ 195335 w 228865"/>
                    <a:gd name="connsiteY8" fmla="*/ 46695 h 15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8194">
                      <a:moveTo>
                        <a:pt x="195335" y="46695"/>
                      </a:moveTo>
                      <a:cubicBezTo>
                        <a:pt x="217714" y="33801"/>
                        <a:pt x="228865" y="16920"/>
                        <a:pt x="228865" y="0"/>
                      </a:cubicBezTo>
                      <a:lnTo>
                        <a:pt x="228865" y="92150"/>
                      </a:lnTo>
                      <a:cubicBezTo>
                        <a:pt x="228865" y="109070"/>
                        <a:pt x="217676" y="125913"/>
                        <a:pt x="195335" y="138884"/>
                      </a:cubicBezTo>
                      <a:cubicBezTo>
                        <a:pt x="150654" y="164631"/>
                        <a:pt x="78212" y="164631"/>
                        <a:pt x="33491" y="138884"/>
                      </a:cubicBezTo>
                      <a:cubicBezTo>
                        <a:pt x="11190" y="125952"/>
                        <a:pt x="0" y="109109"/>
                        <a:pt x="0" y="92150"/>
                      </a:cubicBezTo>
                      <a:lnTo>
                        <a:pt x="0" y="0"/>
                      </a:lnTo>
                      <a:cubicBezTo>
                        <a:pt x="0" y="16881"/>
                        <a:pt x="11190" y="33763"/>
                        <a:pt x="33491" y="46695"/>
                      </a:cubicBezTo>
                      <a:cubicBezTo>
                        <a:pt x="78212" y="72482"/>
                        <a:pt x="150654" y="72482"/>
                        <a:pt x="195335" y="46695"/>
                      </a:cubicBezTo>
                      <a:close/>
                    </a:path>
                  </a:pathLst>
                </a:custGeom>
                <a:solidFill>
                  <a:srgbClr val="FFFFFF"/>
                </a:solidFill>
                <a:ln w="3868" cap="flat">
                  <a:no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62573EC2-918C-E008-4142-091DFF88DCDD}"/>
                    </a:ext>
                  </a:extLst>
                </p:cNvPr>
                <p:cNvSpPr/>
                <p:nvPr/>
              </p:nvSpPr>
              <p:spPr>
                <a:xfrm>
                  <a:off x="4293529" y="4723601"/>
                  <a:ext cx="228865" cy="132108"/>
                </a:xfrm>
                <a:custGeom>
                  <a:avLst/>
                  <a:gdLst>
                    <a:gd name="connsiteX0" fmla="*/ 228865 w 228865"/>
                    <a:gd name="connsiteY0" fmla="*/ 66073 h 132108"/>
                    <a:gd name="connsiteX1" fmla="*/ 195335 w 228865"/>
                    <a:gd name="connsiteY1" fmla="*/ 112768 h 132108"/>
                    <a:gd name="connsiteX2" fmla="*/ 33491 w 228865"/>
                    <a:gd name="connsiteY2" fmla="*/ 112768 h 132108"/>
                    <a:gd name="connsiteX3" fmla="*/ 0 w 228865"/>
                    <a:gd name="connsiteY3" fmla="*/ 66073 h 132108"/>
                    <a:gd name="connsiteX4" fmla="*/ 33491 w 228865"/>
                    <a:gd name="connsiteY4" fmla="*/ 19340 h 132108"/>
                    <a:gd name="connsiteX5" fmla="*/ 195335 w 228865"/>
                    <a:gd name="connsiteY5" fmla="*/ 19340 h 132108"/>
                    <a:gd name="connsiteX6" fmla="*/ 228865 w 228865"/>
                    <a:gd name="connsiteY6" fmla="*/ 66073 h 13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865" h="132108">
                      <a:moveTo>
                        <a:pt x="228865" y="66073"/>
                      </a:moveTo>
                      <a:cubicBezTo>
                        <a:pt x="228865" y="82954"/>
                        <a:pt x="217676" y="99836"/>
                        <a:pt x="195335" y="112768"/>
                      </a:cubicBezTo>
                      <a:cubicBezTo>
                        <a:pt x="150654" y="138555"/>
                        <a:pt x="78211" y="138555"/>
                        <a:pt x="33491" y="112768"/>
                      </a:cubicBezTo>
                      <a:cubicBezTo>
                        <a:pt x="11189" y="99874"/>
                        <a:pt x="0" y="82993"/>
                        <a:pt x="0" y="66073"/>
                      </a:cubicBezTo>
                      <a:cubicBezTo>
                        <a:pt x="0" y="49153"/>
                        <a:pt x="11189" y="32311"/>
                        <a:pt x="33491" y="19340"/>
                      </a:cubicBezTo>
                      <a:cubicBezTo>
                        <a:pt x="78211" y="-6447"/>
                        <a:pt x="150654" y="-6447"/>
                        <a:pt x="195335" y="19340"/>
                      </a:cubicBezTo>
                      <a:cubicBezTo>
                        <a:pt x="217714" y="32272"/>
                        <a:pt x="228865" y="49192"/>
                        <a:pt x="228865" y="66073"/>
                      </a:cubicBezTo>
                      <a:close/>
                    </a:path>
                  </a:pathLst>
                </a:custGeom>
                <a:solidFill>
                  <a:srgbClr val="C2C7CC"/>
                </a:solidFill>
                <a:ln w="3868" cap="flat">
                  <a:no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54C9ED2C-581C-4DE5-ABD4-F945D467F7EA}"/>
                    </a:ext>
                  </a:extLst>
                </p:cNvPr>
                <p:cNvSpPr/>
                <p:nvPr/>
              </p:nvSpPr>
              <p:spPr>
                <a:xfrm>
                  <a:off x="3939215" y="5554017"/>
                  <a:ext cx="228865" cy="159578"/>
                </a:xfrm>
                <a:custGeom>
                  <a:avLst/>
                  <a:gdLst>
                    <a:gd name="connsiteX0" fmla="*/ 228865 w 228865"/>
                    <a:gd name="connsiteY0" fmla="*/ 0 h 159578"/>
                    <a:gd name="connsiteX1" fmla="*/ 228865 w 228865"/>
                    <a:gd name="connsiteY1" fmla="*/ 93505 h 159578"/>
                    <a:gd name="connsiteX2" fmla="*/ 195335 w 228865"/>
                    <a:gd name="connsiteY2" fmla="*/ 140239 h 159578"/>
                    <a:gd name="connsiteX3" fmla="*/ 33491 w 228865"/>
                    <a:gd name="connsiteY3" fmla="*/ 140239 h 159578"/>
                    <a:gd name="connsiteX4" fmla="*/ 0 w 228865"/>
                    <a:gd name="connsiteY4" fmla="*/ 93505 h 159578"/>
                    <a:gd name="connsiteX5" fmla="*/ 0 w 228865"/>
                    <a:gd name="connsiteY5" fmla="*/ 0 h 159578"/>
                    <a:gd name="connsiteX6" fmla="*/ 33491 w 228865"/>
                    <a:gd name="connsiteY6" fmla="*/ 46733 h 159578"/>
                    <a:gd name="connsiteX7" fmla="*/ 195335 w 228865"/>
                    <a:gd name="connsiteY7" fmla="*/ 46733 h 159578"/>
                    <a:gd name="connsiteX8" fmla="*/ 228865 w 228865"/>
                    <a:gd name="connsiteY8" fmla="*/ 0 h 15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578">
                      <a:moveTo>
                        <a:pt x="228865" y="0"/>
                      </a:moveTo>
                      <a:lnTo>
                        <a:pt x="228865" y="93505"/>
                      </a:lnTo>
                      <a:cubicBezTo>
                        <a:pt x="228865" y="110425"/>
                        <a:pt x="217676" y="127345"/>
                        <a:pt x="195335" y="140239"/>
                      </a:cubicBezTo>
                      <a:cubicBezTo>
                        <a:pt x="150654" y="166025"/>
                        <a:pt x="78212" y="166025"/>
                        <a:pt x="33491" y="140239"/>
                      </a:cubicBezTo>
                      <a:cubicBezTo>
                        <a:pt x="11190" y="127345"/>
                        <a:pt x="0" y="110464"/>
                        <a:pt x="0" y="93505"/>
                      </a:cubicBezTo>
                      <a:lnTo>
                        <a:pt x="0" y="0"/>
                      </a:lnTo>
                      <a:cubicBezTo>
                        <a:pt x="0" y="16881"/>
                        <a:pt x="11190" y="33840"/>
                        <a:pt x="33491" y="46733"/>
                      </a:cubicBezTo>
                      <a:cubicBezTo>
                        <a:pt x="78212" y="72520"/>
                        <a:pt x="150654" y="72520"/>
                        <a:pt x="195335" y="46733"/>
                      </a:cubicBezTo>
                      <a:cubicBezTo>
                        <a:pt x="217714" y="33840"/>
                        <a:pt x="228865" y="16881"/>
                        <a:pt x="228865" y="0"/>
                      </a:cubicBezTo>
                      <a:close/>
                    </a:path>
                  </a:pathLst>
                </a:custGeom>
                <a:solidFill>
                  <a:srgbClr val="FFFFFF"/>
                </a:solidFill>
                <a:ln w="3868" cap="flat">
                  <a:no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C2968C74-9C75-3C96-2064-D240FF491EB6}"/>
                    </a:ext>
                  </a:extLst>
                </p:cNvPr>
                <p:cNvSpPr/>
                <p:nvPr/>
              </p:nvSpPr>
              <p:spPr>
                <a:xfrm>
                  <a:off x="3939215" y="5460473"/>
                  <a:ext cx="228865" cy="159617"/>
                </a:xfrm>
                <a:custGeom>
                  <a:avLst/>
                  <a:gdLst>
                    <a:gd name="connsiteX0" fmla="*/ 228865 w 228865"/>
                    <a:gd name="connsiteY0" fmla="*/ 0 h 159617"/>
                    <a:gd name="connsiteX1" fmla="*/ 228865 w 228865"/>
                    <a:gd name="connsiteY1" fmla="*/ 93544 h 159617"/>
                    <a:gd name="connsiteX2" fmla="*/ 195335 w 228865"/>
                    <a:gd name="connsiteY2" fmla="*/ 140277 h 159617"/>
                    <a:gd name="connsiteX3" fmla="*/ 33491 w 228865"/>
                    <a:gd name="connsiteY3" fmla="*/ 140277 h 159617"/>
                    <a:gd name="connsiteX4" fmla="*/ 0 w 228865"/>
                    <a:gd name="connsiteY4" fmla="*/ 93544 h 159617"/>
                    <a:gd name="connsiteX5" fmla="*/ 0 w 228865"/>
                    <a:gd name="connsiteY5" fmla="*/ 0 h 159617"/>
                    <a:gd name="connsiteX6" fmla="*/ 33491 w 228865"/>
                    <a:gd name="connsiteY6" fmla="*/ 46734 h 159617"/>
                    <a:gd name="connsiteX7" fmla="*/ 195335 w 228865"/>
                    <a:gd name="connsiteY7" fmla="*/ 46734 h 159617"/>
                    <a:gd name="connsiteX8" fmla="*/ 228865 w 228865"/>
                    <a:gd name="connsiteY8" fmla="*/ 0 h 15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617">
                      <a:moveTo>
                        <a:pt x="228865" y="0"/>
                      </a:moveTo>
                      <a:lnTo>
                        <a:pt x="228865" y="93544"/>
                      </a:lnTo>
                      <a:cubicBezTo>
                        <a:pt x="228865" y="110425"/>
                        <a:pt x="217676" y="127384"/>
                        <a:pt x="195335" y="140277"/>
                      </a:cubicBezTo>
                      <a:cubicBezTo>
                        <a:pt x="150654" y="166064"/>
                        <a:pt x="78212" y="166064"/>
                        <a:pt x="33491" y="140277"/>
                      </a:cubicBezTo>
                      <a:cubicBezTo>
                        <a:pt x="11190" y="127384"/>
                        <a:pt x="0" y="110425"/>
                        <a:pt x="0" y="93544"/>
                      </a:cubicBezTo>
                      <a:lnTo>
                        <a:pt x="0" y="0"/>
                      </a:lnTo>
                      <a:cubicBezTo>
                        <a:pt x="0" y="16998"/>
                        <a:pt x="11190" y="33879"/>
                        <a:pt x="33491" y="46734"/>
                      </a:cubicBezTo>
                      <a:cubicBezTo>
                        <a:pt x="78212" y="72520"/>
                        <a:pt x="150654" y="72520"/>
                        <a:pt x="195335" y="46734"/>
                      </a:cubicBezTo>
                      <a:cubicBezTo>
                        <a:pt x="217714" y="33879"/>
                        <a:pt x="228865" y="16998"/>
                        <a:pt x="228865" y="0"/>
                      </a:cubicBezTo>
                      <a:close/>
                    </a:path>
                  </a:pathLst>
                </a:custGeom>
                <a:solidFill>
                  <a:srgbClr val="FFFFFF"/>
                </a:solidFill>
                <a:ln w="3868" cap="flat">
                  <a:no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F00C76F1-0811-1AA4-7CEC-74BA16EDCC7F}"/>
                    </a:ext>
                  </a:extLst>
                </p:cNvPr>
                <p:cNvSpPr/>
                <p:nvPr/>
              </p:nvSpPr>
              <p:spPr>
                <a:xfrm>
                  <a:off x="3939215" y="5366968"/>
                  <a:ext cx="228865" cy="159578"/>
                </a:xfrm>
                <a:custGeom>
                  <a:avLst/>
                  <a:gdLst>
                    <a:gd name="connsiteX0" fmla="*/ 228865 w 228865"/>
                    <a:gd name="connsiteY0" fmla="*/ 0 h 159578"/>
                    <a:gd name="connsiteX1" fmla="*/ 228865 w 228865"/>
                    <a:gd name="connsiteY1" fmla="*/ 93505 h 159578"/>
                    <a:gd name="connsiteX2" fmla="*/ 195335 w 228865"/>
                    <a:gd name="connsiteY2" fmla="*/ 140239 h 159578"/>
                    <a:gd name="connsiteX3" fmla="*/ 33491 w 228865"/>
                    <a:gd name="connsiteY3" fmla="*/ 140239 h 159578"/>
                    <a:gd name="connsiteX4" fmla="*/ 0 w 228865"/>
                    <a:gd name="connsiteY4" fmla="*/ 93505 h 159578"/>
                    <a:gd name="connsiteX5" fmla="*/ 0 w 228865"/>
                    <a:gd name="connsiteY5" fmla="*/ 0 h 159578"/>
                    <a:gd name="connsiteX6" fmla="*/ 33491 w 228865"/>
                    <a:gd name="connsiteY6" fmla="*/ 46695 h 159578"/>
                    <a:gd name="connsiteX7" fmla="*/ 195335 w 228865"/>
                    <a:gd name="connsiteY7" fmla="*/ 46695 h 159578"/>
                    <a:gd name="connsiteX8" fmla="*/ 228865 w 228865"/>
                    <a:gd name="connsiteY8" fmla="*/ 0 h 15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65" h="159578">
                      <a:moveTo>
                        <a:pt x="228865" y="0"/>
                      </a:moveTo>
                      <a:lnTo>
                        <a:pt x="228865" y="93505"/>
                      </a:lnTo>
                      <a:cubicBezTo>
                        <a:pt x="228865" y="110503"/>
                        <a:pt x="217676" y="127384"/>
                        <a:pt x="195335" y="140239"/>
                      </a:cubicBezTo>
                      <a:cubicBezTo>
                        <a:pt x="150654" y="166025"/>
                        <a:pt x="78212" y="166025"/>
                        <a:pt x="33491" y="140239"/>
                      </a:cubicBezTo>
                      <a:cubicBezTo>
                        <a:pt x="11190" y="127384"/>
                        <a:pt x="0" y="110503"/>
                        <a:pt x="0" y="93505"/>
                      </a:cubicBezTo>
                      <a:lnTo>
                        <a:pt x="0" y="0"/>
                      </a:lnTo>
                      <a:cubicBezTo>
                        <a:pt x="0" y="16882"/>
                        <a:pt x="11190" y="33763"/>
                        <a:pt x="33491" y="46695"/>
                      </a:cubicBezTo>
                      <a:cubicBezTo>
                        <a:pt x="78212" y="72482"/>
                        <a:pt x="150654" y="72482"/>
                        <a:pt x="195335" y="46695"/>
                      </a:cubicBezTo>
                      <a:cubicBezTo>
                        <a:pt x="217714" y="33802"/>
                        <a:pt x="228865" y="16920"/>
                        <a:pt x="228865" y="0"/>
                      </a:cubicBezTo>
                      <a:close/>
                    </a:path>
                  </a:pathLst>
                </a:custGeom>
                <a:solidFill>
                  <a:srgbClr val="FFFFFF"/>
                </a:solidFill>
                <a:ln w="3868" cap="flat">
                  <a:no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D1C13A43-D327-EE0F-5D06-C04055493BB8}"/>
                    </a:ext>
                  </a:extLst>
                </p:cNvPr>
                <p:cNvSpPr/>
                <p:nvPr/>
              </p:nvSpPr>
              <p:spPr>
                <a:xfrm>
                  <a:off x="3939215" y="5274779"/>
                  <a:ext cx="228865" cy="158223"/>
                </a:xfrm>
                <a:custGeom>
                  <a:avLst/>
                  <a:gdLst>
                    <a:gd name="connsiteX0" fmla="*/ 228865 w 228865"/>
                    <a:gd name="connsiteY0" fmla="*/ 29349 h 158223"/>
                    <a:gd name="connsiteX1" fmla="*/ 228865 w 228865"/>
                    <a:gd name="connsiteY1" fmla="*/ 92189 h 158223"/>
                    <a:gd name="connsiteX2" fmla="*/ 195335 w 228865"/>
                    <a:gd name="connsiteY2" fmla="*/ 138884 h 158223"/>
                    <a:gd name="connsiteX3" fmla="*/ 33491 w 228865"/>
                    <a:gd name="connsiteY3" fmla="*/ 138884 h 158223"/>
                    <a:gd name="connsiteX4" fmla="*/ 0 w 228865"/>
                    <a:gd name="connsiteY4" fmla="*/ 92189 h 158223"/>
                    <a:gd name="connsiteX5" fmla="*/ 0 w 228865"/>
                    <a:gd name="connsiteY5" fmla="*/ 0 h 158223"/>
                    <a:gd name="connsiteX6" fmla="*/ 33491 w 228865"/>
                    <a:gd name="connsiteY6" fmla="*/ 46733 h 158223"/>
                    <a:gd name="connsiteX7" fmla="*/ 195335 w 228865"/>
                    <a:gd name="connsiteY7" fmla="*/ 46733 h 158223"/>
                    <a:gd name="connsiteX8" fmla="*/ 228865 w 228865"/>
                    <a:gd name="connsiteY8" fmla="*/ 0 h 158223"/>
                    <a:gd name="connsiteX9" fmla="*/ 228865 w 228865"/>
                    <a:gd name="connsiteY9" fmla="*/ 29387 h 15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65" h="158223">
                      <a:moveTo>
                        <a:pt x="228865" y="29349"/>
                      </a:moveTo>
                      <a:lnTo>
                        <a:pt x="228865" y="92189"/>
                      </a:lnTo>
                      <a:cubicBezTo>
                        <a:pt x="228865" y="109070"/>
                        <a:pt x="217676" y="125952"/>
                        <a:pt x="195335" y="138884"/>
                      </a:cubicBezTo>
                      <a:cubicBezTo>
                        <a:pt x="150654" y="164670"/>
                        <a:pt x="78212" y="164670"/>
                        <a:pt x="33491" y="138884"/>
                      </a:cubicBezTo>
                      <a:cubicBezTo>
                        <a:pt x="11190" y="125990"/>
                        <a:pt x="0" y="109109"/>
                        <a:pt x="0" y="92189"/>
                      </a:cubicBezTo>
                      <a:lnTo>
                        <a:pt x="0" y="0"/>
                      </a:lnTo>
                      <a:cubicBezTo>
                        <a:pt x="0" y="16920"/>
                        <a:pt x="11190" y="33840"/>
                        <a:pt x="33491" y="46733"/>
                      </a:cubicBezTo>
                      <a:cubicBezTo>
                        <a:pt x="78212" y="72520"/>
                        <a:pt x="150654" y="72520"/>
                        <a:pt x="195335" y="46733"/>
                      </a:cubicBezTo>
                      <a:cubicBezTo>
                        <a:pt x="217714" y="33840"/>
                        <a:pt x="228865" y="16959"/>
                        <a:pt x="228865" y="0"/>
                      </a:cubicBezTo>
                      <a:lnTo>
                        <a:pt x="228865" y="29387"/>
                      </a:lnTo>
                      <a:close/>
                    </a:path>
                  </a:pathLst>
                </a:custGeom>
                <a:solidFill>
                  <a:srgbClr val="FFFFFF"/>
                </a:solidFill>
                <a:ln w="3868" cap="flat">
                  <a:no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7DC70540-6347-AAFF-8F69-C7A829A33CD2}"/>
                    </a:ext>
                  </a:extLst>
                </p:cNvPr>
                <p:cNvSpPr/>
                <p:nvPr/>
              </p:nvSpPr>
              <p:spPr>
                <a:xfrm>
                  <a:off x="3939215" y="5208735"/>
                  <a:ext cx="228865" cy="132117"/>
                </a:xfrm>
                <a:custGeom>
                  <a:avLst/>
                  <a:gdLst>
                    <a:gd name="connsiteX0" fmla="*/ 228865 w 228865"/>
                    <a:gd name="connsiteY0" fmla="*/ 66044 h 132117"/>
                    <a:gd name="connsiteX1" fmla="*/ 195335 w 228865"/>
                    <a:gd name="connsiteY1" fmla="*/ 112777 h 132117"/>
                    <a:gd name="connsiteX2" fmla="*/ 33491 w 228865"/>
                    <a:gd name="connsiteY2" fmla="*/ 112777 h 132117"/>
                    <a:gd name="connsiteX3" fmla="*/ 0 w 228865"/>
                    <a:gd name="connsiteY3" fmla="*/ 66044 h 132117"/>
                    <a:gd name="connsiteX4" fmla="*/ 33491 w 228865"/>
                    <a:gd name="connsiteY4" fmla="*/ 19311 h 132117"/>
                    <a:gd name="connsiteX5" fmla="*/ 195335 w 228865"/>
                    <a:gd name="connsiteY5" fmla="*/ 19311 h 132117"/>
                    <a:gd name="connsiteX6" fmla="*/ 228865 w 228865"/>
                    <a:gd name="connsiteY6" fmla="*/ 66044 h 13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865" h="132117">
                      <a:moveTo>
                        <a:pt x="228865" y="66044"/>
                      </a:moveTo>
                      <a:cubicBezTo>
                        <a:pt x="228865" y="82964"/>
                        <a:pt x="217676" y="99884"/>
                        <a:pt x="195335" y="112777"/>
                      </a:cubicBezTo>
                      <a:cubicBezTo>
                        <a:pt x="150654" y="138564"/>
                        <a:pt x="78212" y="138564"/>
                        <a:pt x="33491" y="112777"/>
                      </a:cubicBezTo>
                      <a:cubicBezTo>
                        <a:pt x="11190" y="99884"/>
                        <a:pt x="0" y="83003"/>
                        <a:pt x="0" y="66044"/>
                      </a:cubicBezTo>
                      <a:cubicBezTo>
                        <a:pt x="0" y="49085"/>
                        <a:pt x="11190" y="32282"/>
                        <a:pt x="33491" y="19311"/>
                      </a:cubicBezTo>
                      <a:cubicBezTo>
                        <a:pt x="78212" y="-6437"/>
                        <a:pt x="150654" y="-6437"/>
                        <a:pt x="195335" y="19311"/>
                      </a:cubicBezTo>
                      <a:cubicBezTo>
                        <a:pt x="217714" y="32243"/>
                        <a:pt x="228865" y="49163"/>
                        <a:pt x="228865" y="66044"/>
                      </a:cubicBezTo>
                      <a:close/>
                    </a:path>
                  </a:pathLst>
                </a:custGeom>
                <a:solidFill>
                  <a:schemeClr val="accent3"/>
                </a:solidFill>
                <a:ln w="3868" cap="flat">
                  <a:no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E040342D-D8AB-D8CB-118C-6E017E940F53}"/>
                    </a:ext>
                  </a:extLst>
                </p:cNvPr>
                <p:cNvSpPr/>
                <p:nvPr/>
              </p:nvSpPr>
              <p:spPr>
                <a:xfrm>
                  <a:off x="3561089" y="5747804"/>
                  <a:ext cx="228942" cy="159588"/>
                </a:xfrm>
                <a:custGeom>
                  <a:avLst/>
                  <a:gdLst>
                    <a:gd name="connsiteX0" fmla="*/ 228943 w 228942"/>
                    <a:gd name="connsiteY0" fmla="*/ 0 h 159588"/>
                    <a:gd name="connsiteX1" fmla="*/ 228943 w 228942"/>
                    <a:gd name="connsiteY1" fmla="*/ 93544 h 159588"/>
                    <a:gd name="connsiteX2" fmla="*/ 195335 w 228942"/>
                    <a:gd name="connsiteY2" fmla="*/ 140277 h 159588"/>
                    <a:gd name="connsiteX3" fmla="*/ 33492 w 228942"/>
                    <a:gd name="connsiteY3" fmla="*/ 140277 h 159588"/>
                    <a:gd name="connsiteX4" fmla="*/ 0 w 228942"/>
                    <a:gd name="connsiteY4" fmla="*/ 93544 h 159588"/>
                    <a:gd name="connsiteX5" fmla="*/ 0 w 228942"/>
                    <a:gd name="connsiteY5" fmla="*/ 0 h 159588"/>
                    <a:gd name="connsiteX6" fmla="*/ 33492 w 228942"/>
                    <a:gd name="connsiteY6" fmla="*/ 46733 h 159588"/>
                    <a:gd name="connsiteX7" fmla="*/ 195335 w 228942"/>
                    <a:gd name="connsiteY7" fmla="*/ 46733 h 159588"/>
                    <a:gd name="connsiteX8" fmla="*/ 228943 w 228942"/>
                    <a:gd name="connsiteY8" fmla="*/ 0 h 1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42" h="159588">
                      <a:moveTo>
                        <a:pt x="228943" y="0"/>
                      </a:moveTo>
                      <a:lnTo>
                        <a:pt x="228943" y="93544"/>
                      </a:lnTo>
                      <a:cubicBezTo>
                        <a:pt x="228943" y="110425"/>
                        <a:pt x="217715" y="127307"/>
                        <a:pt x="195335" y="140277"/>
                      </a:cubicBezTo>
                      <a:cubicBezTo>
                        <a:pt x="150654" y="166025"/>
                        <a:pt x="78212" y="166025"/>
                        <a:pt x="33492" y="140277"/>
                      </a:cubicBezTo>
                      <a:cubicBezTo>
                        <a:pt x="11190" y="127345"/>
                        <a:pt x="0" y="110425"/>
                        <a:pt x="0" y="93544"/>
                      </a:cubicBezTo>
                      <a:lnTo>
                        <a:pt x="0" y="0"/>
                      </a:lnTo>
                      <a:cubicBezTo>
                        <a:pt x="0" y="16920"/>
                        <a:pt x="11190" y="33840"/>
                        <a:pt x="33492" y="46733"/>
                      </a:cubicBezTo>
                      <a:cubicBezTo>
                        <a:pt x="78212" y="72520"/>
                        <a:pt x="150654" y="72520"/>
                        <a:pt x="195335" y="46733"/>
                      </a:cubicBezTo>
                      <a:cubicBezTo>
                        <a:pt x="217715" y="33840"/>
                        <a:pt x="228943" y="16959"/>
                        <a:pt x="228943" y="0"/>
                      </a:cubicBezTo>
                      <a:close/>
                    </a:path>
                  </a:pathLst>
                </a:custGeom>
                <a:solidFill>
                  <a:srgbClr val="FFFFFF"/>
                </a:solidFill>
                <a:ln w="3868" cap="flat">
                  <a:no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71F5CAA7-AF96-1127-C72C-766D36F7987E}"/>
                    </a:ext>
                  </a:extLst>
                </p:cNvPr>
                <p:cNvSpPr/>
                <p:nvPr/>
              </p:nvSpPr>
              <p:spPr>
                <a:xfrm>
                  <a:off x="3561089" y="5654260"/>
                  <a:ext cx="228942" cy="159617"/>
                </a:xfrm>
                <a:custGeom>
                  <a:avLst/>
                  <a:gdLst>
                    <a:gd name="connsiteX0" fmla="*/ 228943 w 228942"/>
                    <a:gd name="connsiteY0" fmla="*/ 0 h 159617"/>
                    <a:gd name="connsiteX1" fmla="*/ 228943 w 228942"/>
                    <a:gd name="connsiteY1" fmla="*/ 93544 h 159617"/>
                    <a:gd name="connsiteX2" fmla="*/ 195335 w 228942"/>
                    <a:gd name="connsiteY2" fmla="*/ 140277 h 159617"/>
                    <a:gd name="connsiteX3" fmla="*/ 33492 w 228942"/>
                    <a:gd name="connsiteY3" fmla="*/ 140277 h 159617"/>
                    <a:gd name="connsiteX4" fmla="*/ 0 w 228942"/>
                    <a:gd name="connsiteY4" fmla="*/ 93544 h 159617"/>
                    <a:gd name="connsiteX5" fmla="*/ 0 w 228942"/>
                    <a:gd name="connsiteY5" fmla="*/ 0 h 159617"/>
                    <a:gd name="connsiteX6" fmla="*/ 33492 w 228942"/>
                    <a:gd name="connsiteY6" fmla="*/ 46733 h 159617"/>
                    <a:gd name="connsiteX7" fmla="*/ 195335 w 228942"/>
                    <a:gd name="connsiteY7" fmla="*/ 46733 h 159617"/>
                    <a:gd name="connsiteX8" fmla="*/ 228943 w 228942"/>
                    <a:gd name="connsiteY8" fmla="*/ 0 h 15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42" h="159617">
                      <a:moveTo>
                        <a:pt x="228943" y="0"/>
                      </a:moveTo>
                      <a:lnTo>
                        <a:pt x="228943" y="93544"/>
                      </a:lnTo>
                      <a:cubicBezTo>
                        <a:pt x="228943" y="110464"/>
                        <a:pt x="217715" y="127384"/>
                        <a:pt x="195335" y="140277"/>
                      </a:cubicBezTo>
                      <a:cubicBezTo>
                        <a:pt x="150654" y="166064"/>
                        <a:pt x="78212" y="166064"/>
                        <a:pt x="33492" y="140277"/>
                      </a:cubicBezTo>
                      <a:cubicBezTo>
                        <a:pt x="11190" y="127384"/>
                        <a:pt x="0" y="110503"/>
                        <a:pt x="0" y="93544"/>
                      </a:cubicBezTo>
                      <a:lnTo>
                        <a:pt x="0" y="0"/>
                      </a:lnTo>
                      <a:cubicBezTo>
                        <a:pt x="0" y="16920"/>
                        <a:pt x="11190" y="33840"/>
                        <a:pt x="33492" y="46733"/>
                      </a:cubicBezTo>
                      <a:cubicBezTo>
                        <a:pt x="78212" y="72520"/>
                        <a:pt x="150654" y="72520"/>
                        <a:pt x="195335" y="46733"/>
                      </a:cubicBezTo>
                      <a:cubicBezTo>
                        <a:pt x="217715" y="33840"/>
                        <a:pt x="228943" y="16959"/>
                        <a:pt x="228943" y="0"/>
                      </a:cubicBezTo>
                      <a:close/>
                    </a:path>
                  </a:pathLst>
                </a:custGeom>
                <a:solidFill>
                  <a:srgbClr val="FFFFFF"/>
                </a:solidFill>
                <a:ln w="3868" cap="flat">
                  <a:no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13E0CD50-47AD-4094-459B-AD673C6ECCFE}"/>
                    </a:ext>
                  </a:extLst>
                </p:cNvPr>
                <p:cNvSpPr/>
                <p:nvPr/>
              </p:nvSpPr>
              <p:spPr>
                <a:xfrm>
                  <a:off x="3561089" y="5562109"/>
                  <a:ext cx="228942" cy="158223"/>
                </a:xfrm>
                <a:custGeom>
                  <a:avLst/>
                  <a:gdLst>
                    <a:gd name="connsiteX0" fmla="*/ 228943 w 228942"/>
                    <a:gd name="connsiteY0" fmla="*/ 0 h 158223"/>
                    <a:gd name="connsiteX1" fmla="*/ 228943 w 228942"/>
                    <a:gd name="connsiteY1" fmla="*/ 92150 h 158223"/>
                    <a:gd name="connsiteX2" fmla="*/ 195335 w 228942"/>
                    <a:gd name="connsiteY2" fmla="*/ 138884 h 158223"/>
                    <a:gd name="connsiteX3" fmla="*/ 33492 w 228942"/>
                    <a:gd name="connsiteY3" fmla="*/ 138884 h 158223"/>
                    <a:gd name="connsiteX4" fmla="*/ 0 w 228942"/>
                    <a:gd name="connsiteY4" fmla="*/ 92150 h 158223"/>
                    <a:gd name="connsiteX5" fmla="*/ 0 w 228942"/>
                    <a:gd name="connsiteY5" fmla="*/ 0 h 158223"/>
                    <a:gd name="connsiteX6" fmla="*/ 39 w 228942"/>
                    <a:gd name="connsiteY6" fmla="*/ 0 h 158223"/>
                    <a:gd name="connsiteX7" fmla="*/ 33492 w 228942"/>
                    <a:gd name="connsiteY7" fmla="*/ 46734 h 158223"/>
                    <a:gd name="connsiteX8" fmla="*/ 195335 w 228942"/>
                    <a:gd name="connsiteY8" fmla="*/ 46734 h 158223"/>
                    <a:gd name="connsiteX9" fmla="*/ 228866 w 228942"/>
                    <a:gd name="connsiteY9" fmla="*/ 0 h 158223"/>
                    <a:gd name="connsiteX10" fmla="*/ 228904 w 228942"/>
                    <a:gd name="connsiteY10" fmla="*/ 0 h 15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942" h="158223">
                      <a:moveTo>
                        <a:pt x="228943" y="0"/>
                      </a:moveTo>
                      <a:lnTo>
                        <a:pt x="228943" y="92150"/>
                      </a:lnTo>
                      <a:cubicBezTo>
                        <a:pt x="228943" y="109070"/>
                        <a:pt x="217715" y="125990"/>
                        <a:pt x="195335" y="138884"/>
                      </a:cubicBezTo>
                      <a:cubicBezTo>
                        <a:pt x="150654" y="164670"/>
                        <a:pt x="78212" y="164670"/>
                        <a:pt x="33492" y="138884"/>
                      </a:cubicBezTo>
                      <a:cubicBezTo>
                        <a:pt x="11190" y="125990"/>
                        <a:pt x="0" y="109109"/>
                        <a:pt x="0" y="92150"/>
                      </a:cubicBezTo>
                      <a:lnTo>
                        <a:pt x="0" y="0"/>
                      </a:lnTo>
                      <a:lnTo>
                        <a:pt x="39" y="0"/>
                      </a:lnTo>
                      <a:cubicBezTo>
                        <a:pt x="39" y="16920"/>
                        <a:pt x="11190" y="33840"/>
                        <a:pt x="33492" y="46734"/>
                      </a:cubicBezTo>
                      <a:cubicBezTo>
                        <a:pt x="78212" y="72482"/>
                        <a:pt x="150654" y="72482"/>
                        <a:pt x="195335" y="46734"/>
                      </a:cubicBezTo>
                      <a:cubicBezTo>
                        <a:pt x="217715" y="33840"/>
                        <a:pt x="228866" y="16959"/>
                        <a:pt x="228866" y="0"/>
                      </a:cubicBezTo>
                      <a:lnTo>
                        <a:pt x="228904" y="0"/>
                      </a:lnTo>
                      <a:close/>
                    </a:path>
                  </a:pathLst>
                </a:custGeom>
                <a:solidFill>
                  <a:srgbClr val="FFFFFF"/>
                </a:solidFill>
                <a:ln w="3868" cap="flat">
                  <a:no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A43EF0E9-5F11-62DF-1F16-F324F5F8AE45}"/>
                    </a:ext>
                  </a:extLst>
                </p:cNvPr>
                <p:cNvSpPr/>
                <p:nvPr/>
              </p:nvSpPr>
              <p:spPr>
                <a:xfrm>
                  <a:off x="3561167" y="5496065"/>
                  <a:ext cx="228826" cy="132088"/>
                </a:xfrm>
                <a:custGeom>
                  <a:avLst/>
                  <a:gdLst>
                    <a:gd name="connsiteX0" fmla="*/ 195297 w 228826"/>
                    <a:gd name="connsiteY0" fmla="*/ 19311 h 132088"/>
                    <a:gd name="connsiteX1" fmla="*/ 228827 w 228826"/>
                    <a:gd name="connsiteY1" fmla="*/ 66044 h 132088"/>
                    <a:gd name="connsiteX2" fmla="*/ 195297 w 228826"/>
                    <a:gd name="connsiteY2" fmla="*/ 112778 h 132088"/>
                    <a:gd name="connsiteX3" fmla="*/ 33453 w 228826"/>
                    <a:gd name="connsiteY3" fmla="*/ 112778 h 132088"/>
                    <a:gd name="connsiteX4" fmla="*/ 0 w 228826"/>
                    <a:gd name="connsiteY4" fmla="*/ 66044 h 132088"/>
                    <a:gd name="connsiteX5" fmla="*/ 33453 w 228826"/>
                    <a:gd name="connsiteY5" fmla="*/ 19311 h 132088"/>
                    <a:gd name="connsiteX6" fmla="*/ 195297 w 228826"/>
                    <a:gd name="connsiteY6" fmla="*/ 19311 h 13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826" h="132088">
                      <a:moveTo>
                        <a:pt x="195297" y="19311"/>
                      </a:moveTo>
                      <a:cubicBezTo>
                        <a:pt x="217676" y="32243"/>
                        <a:pt x="228827" y="49163"/>
                        <a:pt x="228827" y="66044"/>
                      </a:cubicBezTo>
                      <a:cubicBezTo>
                        <a:pt x="228827" y="82925"/>
                        <a:pt x="217637" y="99884"/>
                        <a:pt x="195297" y="112778"/>
                      </a:cubicBezTo>
                      <a:cubicBezTo>
                        <a:pt x="150615" y="138526"/>
                        <a:pt x="78173" y="138526"/>
                        <a:pt x="33453" y="112778"/>
                      </a:cubicBezTo>
                      <a:cubicBezTo>
                        <a:pt x="11151" y="99884"/>
                        <a:pt x="0" y="83003"/>
                        <a:pt x="0" y="66044"/>
                      </a:cubicBezTo>
                      <a:cubicBezTo>
                        <a:pt x="0" y="49085"/>
                        <a:pt x="11151" y="32282"/>
                        <a:pt x="33453" y="19311"/>
                      </a:cubicBezTo>
                      <a:cubicBezTo>
                        <a:pt x="78173" y="-6437"/>
                        <a:pt x="150615" y="-6437"/>
                        <a:pt x="195297" y="19311"/>
                      </a:cubicBezTo>
                      <a:close/>
                    </a:path>
                  </a:pathLst>
                </a:custGeom>
                <a:solidFill>
                  <a:srgbClr val="C2C7CC"/>
                </a:solidFill>
                <a:ln w="3868" cap="flat">
                  <a:noFill/>
                  <a:prstDash val="solid"/>
                  <a:miter/>
                </a:ln>
              </p:spPr>
              <p:txBody>
                <a:bodyPr rtlCol="0" anchor="ctr"/>
                <a:lstStyle/>
                <a:p>
                  <a:endParaRPr lang="en-GB"/>
                </a:p>
              </p:txBody>
            </p:sp>
          </p:grpSp>
          <p:grpSp>
            <p:nvGrpSpPr>
              <p:cNvPr id="137" name="Graphic 6">
                <a:extLst>
                  <a:ext uri="{FF2B5EF4-FFF2-40B4-BE49-F238E27FC236}">
                    <a16:creationId xmlns:a16="http://schemas.microsoft.com/office/drawing/2014/main" id="{7D68485A-24D9-C983-99A2-C6ED7DACD0F6}"/>
                  </a:ext>
                  <a:ext uri="{C183D7F6-B498-43B3-948B-1728B52AA6E4}">
                    <adec:decorative xmlns:adec="http://schemas.microsoft.com/office/drawing/2017/decorative" val="1"/>
                  </a:ext>
                </a:extLst>
              </p:cNvPr>
              <p:cNvGrpSpPr/>
              <p:nvPr/>
            </p:nvGrpSpPr>
            <p:grpSpPr>
              <a:xfrm>
                <a:off x="3561089" y="4723601"/>
                <a:ext cx="965176" cy="1183790"/>
                <a:chOff x="3561089" y="4723601"/>
                <a:chExt cx="965176" cy="1183790"/>
              </a:xfrm>
              <a:noFill/>
            </p:grpSpPr>
            <p:sp>
              <p:nvSpPr>
                <p:cNvPr id="138" name="Freeform: Shape 137">
                  <a:extLst>
                    <a:ext uri="{FF2B5EF4-FFF2-40B4-BE49-F238E27FC236}">
                      <a16:creationId xmlns:a16="http://schemas.microsoft.com/office/drawing/2014/main" id="{6B7B8DC7-D373-C4B9-E208-793E5678B3B7}"/>
                    </a:ext>
                  </a:extLst>
                </p:cNvPr>
                <p:cNvSpPr/>
                <p:nvPr/>
              </p:nvSpPr>
              <p:spPr>
                <a:xfrm>
                  <a:off x="4293529" y="4723601"/>
                  <a:ext cx="228865" cy="132108"/>
                </a:xfrm>
                <a:custGeom>
                  <a:avLst/>
                  <a:gdLst>
                    <a:gd name="connsiteX0" fmla="*/ 228865 w 228865"/>
                    <a:gd name="connsiteY0" fmla="*/ 66073 h 132108"/>
                    <a:gd name="connsiteX1" fmla="*/ 195335 w 228865"/>
                    <a:gd name="connsiteY1" fmla="*/ 112768 h 132108"/>
                    <a:gd name="connsiteX2" fmla="*/ 33491 w 228865"/>
                    <a:gd name="connsiteY2" fmla="*/ 112768 h 132108"/>
                    <a:gd name="connsiteX3" fmla="*/ 0 w 228865"/>
                    <a:gd name="connsiteY3" fmla="*/ 66073 h 132108"/>
                    <a:gd name="connsiteX4" fmla="*/ 33491 w 228865"/>
                    <a:gd name="connsiteY4" fmla="*/ 19340 h 132108"/>
                    <a:gd name="connsiteX5" fmla="*/ 195335 w 228865"/>
                    <a:gd name="connsiteY5" fmla="*/ 19340 h 132108"/>
                    <a:gd name="connsiteX6" fmla="*/ 228865 w 228865"/>
                    <a:gd name="connsiteY6" fmla="*/ 66073 h 13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865" h="132108">
                      <a:moveTo>
                        <a:pt x="228865" y="66073"/>
                      </a:moveTo>
                      <a:cubicBezTo>
                        <a:pt x="228865" y="82954"/>
                        <a:pt x="217676" y="99836"/>
                        <a:pt x="195335" y="112768"/>
                      </a:cubicBezTo>
                      <a:cubicBezTo>
                        <a:pt x="150654" y="138555"/>
                        <a:pt x="78211" y="138555"/>
                        <a:pt x="33491" y="112768"/>
                      </a:cubicBezTo>
                      <a:cubicBezTo>
                        <a:pt x="11189" y="99874"/>
                        <a:pt x="0" y="82993"/>
                        <a:pt x="0" y="66073"/>
                      </a:cubicBezTo>
                      <a:cubicBezTo>
                        <a:pt x="0" y="49153"/>
                        <a:pt x="11189" y="32311"/>
                        <a:pt x="33491" y="19340"/>
                      </a:cubicBezTo>
                      <a:cubicBezTo>
                        <a:pt x="78211" y="-6447"/>
                        <a:pt x="150654" y="-6447"/>
                        <a:pt x="195335" y="19340"/>
                      </a:cubicBezTo>
                      <a:cubicBezTo>
                        <a:pt x="217714" y="32272"/>
                        <a:pt x="228865" y="49192"/>
                        <a:pt x="228865" y="66073"/>
                      </a:cubicBezTo>
                      <a:close/>
                    </a:path>
                  </a:pathLst>
                </a:custGeom>
                <a:noFill/>
                <a:ln w="23211" cap="rnd">
                  <a:solidFill>
                    <a:srgbClr val="3A3A3A"/>
                  </a:solidFill>
                  <a:prstDash val="solid"/>
                  <a:round/>
                </a:ln>
              </p:spPr>
              <p:txBody>
                <a:bodyPr rtlCol="0" anchor="ctr"/>
                <a:lstStyle/>
                <a:p>
                  <a:endParaRPr lang="en-GB"/>
                </a:p>
              </p:txBody>
            </p:sp>
            <p:sp>
              <p:nvSpPr>
                <p:cNvPr id="139" name="Freeform: Shape 138">
                  <a:extLst>
                    <a:ext uri="{FF2B5EF4-FFF2-40B4-BE49-F238E27FC236}">
                      <a16:creationId xmlns:a16="http://schemas.microsoft.com/office/drawing/2014/main" id="{FB20060B-06F1-78A2-8143-D102B30AC2C3}"/>
                    </a:ext>
                  </a:extLst>
                </p:cNvPr>
                <p:cNvSpPr/>
                <p:nvPr/>
              </p:nvSpPr>
              <p:spPr>
                <a:xfrm>
                  <a:off x="4293490" y="4789674"/>
                  <a:ext cx="3871" cy="653298"/>
                </a:xfrm>
                <a:custGeom>
                  <a:avLst/>
                  <a:gdLst>
                    <a:gd name="connsiteX0" fmla="*/ 0 w 3871"/>
                    <a:gd name="connsiteY0" fmla="*/ 653299 h 653298"/>
                    <a:gd name="connsiteX1" fmla="*/ 0 w 3871"/>
                    <a:gd name="connsiteY1" fmla="*/ 559871 h 653298"/>
                    <a:gd name="connsiteX2" fmla="*/ 0 w 3871"/>
                    <a:gd name="connsiteY2" fmla="*/ 466249 h 653298"/>
                    <a:gd name="connsiteX3" fmla="*/ 0 w 3871"/>
                    <a:gd name="connsiteY3" fmla="*/ 372744 h 653298"/>
                    <a:gd name="connsiteX4" fmla="*/ 0 w 3871"/>
                    <a:gd name="connsiteY4" fmla="*/ 279200 h 653298"/>
                    <a:gd name="connsiteX5" fmla="*/ 0 w 3871"/>
                    <a:gd name="connsiteY5" fmla="*/ 185656 h 653298"/>
                    <a:gd name="connsiteX6" fmla="*/ 0 w 3871"/>
                    <a:gd name="connsiteY6" fmla="*/ 161496 h 653298"/>
                    <a:gd name="connsiteX7" fmla="*/ 0 w 3871"/>
                    <a:gd name="connsiteY7" fmla="*/ 92150 h 653298"/>
                    <a:gd name="connsiteX8" fmla="*/ 0 w 3871"/>
                    <a:gd name="connsiteY8" fmla="*/ 0 h 65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1" h="653298">
                      <a:moveTo>
                        <a:pt x="0" y="653299"/>
                      </a:moveTo>
                      <a:lnTo>
                        <a:pt x="0" y="559871"/>
                      </a:lnTo>
                      <a:lnTo>
                        <a:pt x="0" y="466249"/>
                      </a:lnTo>
                      <a:lnTo>
                        <a:pt x="0" y="372744"/>
                      </a:lnTo>
                      <a:lnTo>
                        <a:pt x="0" y="279200"/>
                      </a:lnTo>
                      <a:lnTo>
                        <a:pt x="0" y="185656"/>
                      </a:lnTo>
                      <a:lnTo>
                        <a:pt x="0" y="161496"/>
                      </a:lnTo>
                      <a:lnTo>
                        <a:pt x="0" y="92150"/>
                      </a:lnTo>
                      <a:lnTo>
                        <a:pt x="0" y="0"/>
                      </a:lnTo>
                    </a:path>
                  </a:pathLst>
                </a:custGeom>
                <a:noFill/>
                <a:ln w="23211" cap="rnd">
                  <a:solidFill>
                    <a:srgbClr val="3A3A3A"/>
                  </a:solidFill>
                  <a:prstDash val="solid"/>
                  <a:round/>
                </a:ln>
              </p:spPr>
              <p:txBody>
                <a:bodyPr rtlCol="0" anchor="ctr"/>
                <a:lstStyle/>
                <a:p>
                  <a:endParaRPr lang="en-GB"/>
                </a:p>
              </p:txBody>
            </p:sp>
            <p:sp>
              <p:nvSpPr>
                <p:cNvPr id="140" name="Freeform: Shape 139">
                  <a:extLst>
                    <a:ext uri="{FF2B5EF4-FFF2-40B4-BE49-F238E27FC236}">
                      <a16:creationId xmlns:a16="http://schemas.microsoft.com/office/drawing/2014/main" id="{2DF78ECE-3DFC-7AD2-9459-66A77BF70364}"/>
                    </a:ext>
                  </a:extLst>
                </p:cNvPr>
                <p:cNvSpPr/>
                <p:nvPr/>
              </p:nvSpPr>
              <p:spPr>
                <a:xfrm>
                  <a:off x="4293529" y="5442972"/>
                  <a:ext cx="228865" cy="66131"/>
                </a:xfrm>
                <a:custGeom>
                  <a:avLst/>
                  <a:gdLst>
                    <a:gd name="connsiteX0" fmla="*/ 228865 w 228865"/>
                    <a:gd name="connsiteY0" fmla="*/ 0 h 66131"/>
                    <a:gd name="connsiteX1" fmla="*/ 195335 w 228865"/>
                    <a:gd name="connsiteY1" fmla="*/ 46734 h 66131"/>
                    <a:gd name="connsiteX2" fmla="*/ 33491 w 228865"/>
                    <a:gd name="connsiteY2" fmla="*/ 46734 h 66131"/>
                    <a:gd name="connsiteX3" fmla="*/ 0 w 228865"/>
                    <a:gd name="connsiteY3" fmla="*/ 0 h 66131"/>
                  </a:gdLst>
                  <a:ahLst/>
                  <a:cxnLst>
                    <a:cxn ang="0">
                      <a:pos x="connsiteX0" y="connsiteY0"/>
                    </a:cxn>
                    <a:cxn ang="0">
                      <a:pos x="connsiteX1" y="connsiteY1"/>
                    </a:cxn>
                    <a:cxn ang="0">
                      <a:pos x="connsiteX2" y="connsiteY2"/>
                    </a:cxn>
                    <a:cxn ang="0">
                      <a:pos x="connsiteX3" y="connsiteY3"/>
                    </a:cxn>
                  </a:cxnLst>
                  <a:rect l="l" t="t" r="r" b="b"/>
                  <a:pathLst>
                    <a:path w="228865" h="66131">
                      <a:moveTo>
                        <a:pt x="228865" y="0"/>
                      </a:moveTo>
                      <a:cubicBezTo>
                        <a:pt x="228865" y="16920"/>
                        <a:pt x="217676" y="33840"/>
                        <a:pt x="195335" y="46734"/>
                      </a:cubicBezTo>
                      <a:cubicBezTo>
                        <a:pt x="150654" y="72597"/>
                        <a:pt x="78211" y="72597"/>
                        <a:pt x="33491" y="46734"/>
                      </a:cubicBezTo>
                      <a:cubicBezTo>
                        <a:pt x="11189" y="33840"/>
                        <a:pt x="0" y="16959"/>
                        <a:pt x="0" y="0"/>
                      </a:cubicBezTo>
                    </a:path>
                  </a:pathLst>
                </a:custGeom>
                <a:noFill/>
                <a:ln w="23211" cap="rnd">
                  <a:solidFill>
                    <a:srgbClr val="3A3A3A"/>
                  </a:solidFill>
                  <a:prstDash val="solid"/>
                  <a:round/>
                </a:ln>
              </p:spPr>
              <p:txBody>
                <a:bodyPr rtlCol="0" anchor="ctr"/>
                <a:lstStyle/>
                <a:p>
                  <a:endParaRPr lang="en-GB"/>
                </a:p>
              </p:txBody>
            </p:sp>
            <p:sp>
              <p:nvSpPr>
                <p:cNvPr id="141" name="Freeform: Shape 140">
                  <a:extLst>
                    <a:ext uri="{FF2B5EF4-FFF2-40B4-BE49-F238E27FC236}">
                      <a16:creationId xmlns:a16="http://schemas.microsoft.com/office/drawing/2014/main" id="{5E46EBDB-9051-8AD4-FF6B-81CE58E6B1E5}"/>
                    </a:ext>
                  </a:extLst>
                </p:cNvPr>
                <p:cNvSpPr/>
                <p:nvPr/>
              </p:nvSpPr>
              <p:spPr>
                <a:xfrm>
                  <a:off x="4293529" y="4881824"/>
                  <a:ext cx="228865" cy="66044"/>
                </a:xfrm>
                <a:custGeom>
                  <a:avLst/>
                  <a:gdLst>
                    <a:gd name="connsiteX0" fmla="*/ 228865 w 228865"/>
                    <a:gd name="connsiteY0" fmla="*/ 0 h 66044"/>
                    <a:gd name="connsiteX1" fmla="*/ 195335 w 228865"/>
                    <a:gd name="connsiteY1" fmla="*/ 46733 h 66044"/>
                    <a:gd name="connsiteX2" fmla="*/ 33491 w 228865"/>
                    <a:gd name="connsiteY2" fmla="*/ 46733 h 66044"/>
                    <a:gd name="connsiteX3" fmla="*/ 0 w 228865"/>
                    <a:gd name="connsiteY3" fmla="*/ 0 h 66044"/>
                  </a:gdLst>
                  <a:ahLst/>
                  <a:cxnLst>
                    <a:cxn ang="0">
                      <a:pos x="connsiteX0" y="connsiteY0"/>
                    </a:cxn>
                    <a:cxn ang="0">
                      <a:pos x="connsiteX1" y="connsiteY1"/>
                    </a:cxn>
                    <a:cxn ang="0">
                      <a:pos x="connsiteX2" y="connsiteY2"/>
                    </a:cxn>
                    <a:cxn ang="0">
                      <a:pos x="connsiteX3" y="connsiteY3"/>
                    </a:cxn>
                  </a:cxnLst>
                  <a:rect l="l" t="t" r="r" b="b"/>
                  <a:pathLst>
                    <a:path w="228865" h="66044">
                      <a:moveTo>
                        <a:pt x="228865" y="0"/>
                      </a:moveTo>
                      <a:cubicBezTo>
                        <a:pt x="228865" y="16920"/>
                        <a:pt x="217676" y="33762"/>
                        <a:pt x="195335" y="46733"/>
                      </a:cubicBezTo>
                      <a:cubicBezTo>
                        <a:pt x="150654" y="72481"/>
                        <a:pt x="78211" y="72481"/>
                        <a:pt x="33491" y="46733"/>
                      </a:cubicBezTo>
                      <a:cubicBezTo>
                        <a:pt x="11189" y="33801"/>
                        <a:pt x="0" y="16959"/>
                        <a:pt x="0" y="0"/>
                      </a:cubicBezTo>
                    </a:path>
                  </a:pathLst>
                </a:custGeom>
                <a:noFill/>
                <a:ln w="23211" cap="rnd">
                  <a:solidFill>
                    <a:srgbClr val="3A3A3A"/>
                  </a:solidFill>
                  <a:prstDash val="solid"/>
                  <a:round/>
                </a:ln>
              </p:spPr>
              <p:txBody>
                <a:bodyPr rtlCol="0" anchor="ctr"/>
                <a:lstStyle/>
                <a:p>
                  <a:endParaRPr lang="en-GB"/>
                </a:p>
              </p:txBody>
            </p:sp>
            <p:sp>
              <p:nvSpPr>
                <p:cNvPr id="142" name="Freeform: Shape 141">
                  <a:extLst>
                    <a:ext uri="{FF2B5EF4-FFF2-40B4-BE49-F238E27FC236}">
                      <a16:creationId xmlns:a16="http://schemas.microsoft.com/office/drawing/2014/main" id="{78D35EEF-2E98-2F16-C1FD-71AA9DC16060}"/>
                    </a:ext>
                  </a:extLst>
                </p:cNvPr>
                <p:cNvSpPr/>
                <p:nvPr/>
              </p:nvSpPr>
              <p:spPr>
                <a:xfrm>
                  <a:off x="4293529" y="4975330"/>
                  <a:ext cx="228865" cy="66111"/>
                </a:xfrm>
                <a:custGeom>
                  <a:avLst/>
                  <a:gdLst>
                    <a:gd name="connsiteX0" fmla="*/ 228865 w 228865"/>
                    <a:gd name="connsiteY0" fmla="*/ 0 h 66111"/>
                    <a:gd name="connsiteX1" fmla="*/ 195335 w 228865"/>
                    <a:gd name="connsiteY1" fmla="*/ 46772 h 66111"/>
                    <a:gd name="connsiteX2" fmla="*/ 33491 w 228865"/>
                    <a:gd name="connsiteY2" fmla="*/ 46772 h 66111"/>
                    <a:gd name="connsiteX3" fmla="*/ 0 w 228865"/>
                    <a:gd name="connsiteY3" fmla="*/ 0 h 66111"/>
                  </a:gdLst>
                  <a:ahLst/>
                  <a:cxnLst>
                    <a:cxn ang="0">
                      <a:pos x="connsiteX0" y="connsiteY0"/>
                    </a:cxn>
                    <a:cxn ang="0">
                      <a:pos x="connsiteX1" y="connsiteY1"/>
                    </a:cxn>
                    <a:cxn ang="0">
                      <a:pos x="connsiteX2" y="connsiteY2"/>
                    </a:cxn>
                    <a:cxn ang="0">
                      <a:pos x="connsiteX3" y="connsiteY3"/>
                    </a:cxn>
                  </a:cxnLst>
                  <a:rect l="l" t="t" r="r" b="b"/>
                  <a:pathLst>
                    <a:path w="228865" h="66111">
                      <a:moveTo>
                        <a:pt x="228865" y="0"/>
                      </a:moveTo>
                      <a:cubicBezTo>
                        <a:pt x="228865" y="16998"/>
                        <a:pt x="217676" y="33879"/>
                        <a:pt x="195335" y="46772"/>
                      </a:cubicBezTo>
                      <a:cubicBezTo>
                        <a:pt x="150654" y="72559"/>
                        <a:pt x="78211" y="72559"/>
                        <a:pt x="33491" y="46772"/>
                      </a:cubicBezTo>
                      <a:cubicBezTo>
                        <a:pt x="11189" y="33879"/>
                        <a:pt x="0" y="16998"/>
                        <a:pt x="0" y="0"/>
                      </a:cubicBezTo>
                    </a:path>
                  </a:pathLst>
                </a:custGeom>
                <a:noFill/>
                <a:ln w="23211" cap="rnd">
                  <a:solidFill>
                    <a:srgbClr val="3A3A3A"/>
                  </a:solidFill>
                  <a:prstDash val="solid"/>
                  <a:round/>
                </a:ln>
              </p:spPr>
              <p:txBody>
                <a:bodyPr rtlCol="0" anchor="ctr"/>
                <a:lstStyle/>
                <a:p>
                  <a:endParaRPr lang="en-GB"/>
                </a:p>
              </p:txBody>
            </p:sp>
            <p:sp>
              <p:nvSpPr>
                <p:cNvPr id="143" name="Freeform: Shape 142">
                  <a:extLst>
                    <a:ext uri="{FF2B5EF4-FFF2-40B4-BE49-F238E27FC236}">
                      <a16:creationId xmlns:a16="http://schemas.microsoft.com/office/drawing/2014/main" id="{BDBF00A7-70B4-64D8-5BA4-1A7AC1FB664C}"/>
                    </a:ext>
                  </a:extLst>
                </p:cNvPr>
                <p:cNvSpPr/>
                <p:nvPr/>
              </p:nvSpPr>
              <p:spPr>
                <a:xfrm>
                  <a:off x="4293529" y="5068873"/>
                  <a:ext cx="228865" cy="66073"/>
                </a:xfrm>
                <a:custGeom>
                  <a:avLst/>
                  <a:gdLst>
                    <a:gd name="connsiteX0" fmla="*/ 228865 w 228865"/>
                    <a:gd name="connsiteY0" fmla="*/ 0 h 66073"/>
                    <a:gd name="connsiteX1" fmla="*/ 195335 w 228865"/>
                    <a:gd name="connsiteY1" fmla="*/ 46734 h 66073"/>
                    <a:gd name="connsiteX2" fmla="*/ 33491 w 228865"/>
                    <a:gd name="connsiteY2" fmla="*/ 46734 h 66073"/>
                    <a:gd name="connsiteX3" fmla="*/ 0 w 228865"/>
                    <a:gd name="connsiteY3" fmla="*/ 0 h 66073"/>
                  </a:gdLst>
                  <a:ahLst/>
                  <a:cxnLst>
                    <a:cxn ang="0">
                      <a:pos x="connsiteX0" y="connsiteY0"/>
                    </a:cxn>
                    <a:cxn ang="0">
                      <a:pos x="connsiteX1" y="connsiteY1"/>
                    </a:cxn>
                    <a:cxn ang="0">
                      <a:pos x="connsiteX2" y="connsiteY2"/>
                    </a:cxn>
                    <a:cxn ang="0">
                      <a:pos x="connsiteX3" y="connsiteY3"/>
                    </a:cxn>
                  </a:cxnLst>
                  <a:rect l="l" t="t" r="r" b="b"/>
                  <a:pathLst>
                    <a:path w="228865" h="66073">
                      <a:moveTo>
                        <a:pt x="228865" y="0"/>
                      </a:moveTo>
                      <a:cubicBezTo>
                        <a:pt x="228865" y="16882"/>
                        <a:pt x="217676" y="33840"/>
                        <a:pt x="195335" y="46734"/>
                      </a:cubicBezTo>
                      <a:cubicBezTo>
                        <a:pt x="150654" y="72520"/>
                        <a:pt x="78211" y="72520"/>
                        <a:pt x="33491" y="46734"/>
                      </a:cubicBezTo>
                      <a:cubicBezTo>
                        <a:pt x="11189" y="33840"/>
                        <a:pt x="0" y="16882"/>
                        <a:pt x="0" y="0"/>
                      </a:cubicBezTo>
                    </a:path>
                  </a:pathLst>
                </a:custGeom>
                <a:noFill/>
                <a:ln w="23211" cap="rnd">
                  <a:solidFill>
                    <a:srgbClr val="3A3A3A"/>
                  </a:solidFill>
                  <a:prstDash val="solid"/>
                  <a:round/>
                </a:ln>
              </p:spPr>
              <p:txBody>
                <a:bodyPr rtlCol="0" anchor="ctr"/>
                <a:lstStyle/>
                <a:p>
                  <a:endParaRPr lang="en-GB"/>
                </a:p>
              </p:txBody>
            </p:sp>
            <p:sp>
              <p:nvSpPr>
                <p:cNvPr id="144" name="Freeform: Shape 143">
                  <a:extLst>
                    <a:ext uri="{FF2B5EF4-FFF2-40B4-BE49-F238E27FC236}">
                      <a16:creationId xmlns:a16="http://schemas.microsoft.com/office/drawing/2014/main" id="{7895F0DB-1898-030B-216B-24F9A2F9D74E}"/>
                    </a:ext>
                  </a:extLst>
                </p:cNvPr>
                <p:cNvSpPr/>
                <p:nvPr/>
              </p:nvSpPr>
              <p:spPr>
                <a:xfrm>
                  <a:off x="4293529" y="5162418"/>
                  <a:ext cx="228865" cy="66092"/>
                </a:xfrm>
                <a:custGeom>
                  <a:avLst/>
                  <a:gdLst>
                    <a:gd name="connsiteX0" fmla="*/ 228865 w 228865"/>
                    <a:gd name="connsiteY0" fmla="*/ 0 h 66092"/>
                    <a:gd name="connsiteX1" fmla="*/ 195335 w 228865"/>
                    <a:gd name="connsiteY1" fmla="*/ 46695 h 66092"/>
                    <a:gd name="connsiteX2" fmla="*/ 33491 w 228865"/>
                    <a:gd name="connsiteY2" fmla="*/ 46695 h 66092"/>
                    <a:gd name="connsiteX3" fmla="*/ 0 w 228865"/>
                    <a:gd name="connsiteY3" fmla="*/ 0 h 66092"/>
                  </a:gdLst>
                  <a:ahLst/>
                  <a:cxnLst>
                    <a:cxn ang="0">
                      <a:pos x="connsiteX0" y="connsiteY0"/>
                    </a:cxn>
                    <a:cxn ang="0">
                      <a:pos x="connsiteX1" y="connsiteY1"/>
                    </a:cxn>
                    <a:cxn ang="0">
                      <a:pos x="connsiteX2" y="connsiteY2"/>
                    </a:cxn>
                    <a:cxn ang="0">
                      <a:pos x="connsiteX3" y="connsiteY3"/>
                    </a:cxn>
                  </a:cxnLst>
                  <a:rect l="l" t="t" r="r" b="b"/>
                  <a:pathLst>
                    <a:path w="228865" h="66092">
                      <a:moveTo>
                        <a:pt x="228865" y="0"/>
                      </a:moveTo>
                      <a:cubicBezTo>
                        <a:pt x="228865" y="16881"/>
                        <a:pt x="217676" y="33840"/>
                        <a:pt x="195335" y="46695"/>
                      </a:cubicBezTo>
                      <a:cubicBezTo>
                        <a:pt x="150654" y="72559"/>
                        <a:pt x="78211" y="72559"/>
                        <a:pt x="33491" y="46695"/>
                      </a:cubicBezTo>
                      <a:cubicBezTo>
                        <a:pt x="11189" y="33840"/>
                        <a:pt x="0" y="16920"/>
                        <a:pt x="0" y="0"/>
                      </a:cubicBezTo>
                    </a:path>
                  </a:pathLst>
                </a:custGeom>
                <a:noFill/>
                <a:ln w="23211" cap="rnd">
                  <a:solidFill>
                    <a:srgbClr val="3A3A3A"/>
                  </a:solidFill>
                  <a:prstDash val="solid"/>
                  <a:round/>
                </a:ln>
              </p:spPr>
              <p:txBody>
                <a:bodyPr rtlCol="0" anchor="ctr"/>
                <a:lstStyle/>
                <a:p>
                  <a:endParaRPr lang="en-GB"/>
                </a:p>
              </p:txBody>
            </p:sp>
            <p:sp>
              <p:nvSpPr>
                <p:cNvPr id="145" name="Freeform: Shape 144">
                  <a:extLst>
                    <a:ext uri="{FF2B5EF4-FFF2-40B4-BE49-F238E27FC236}">
                      <a16:creationId xmlns:a16="http://schemas.microsoft.com/office/drawing/2014/main" id="{8DE3F802-027D-06DF-B86C-B5652BC6EA90}"/>
                    </a:ext>
                  </a:extLst>
                </p:cNvPr>
                <p:cNvSpPr/>
                <p:nvPr/>
              </p:nvSpPr>
              <p:spPr>
                <a:xfrm>
                  <a:off x="4293529" y="5255923"/>
                  <a:ext cx="228865" cy="66111"/>
                </a:xfrm>
                <a:custGeom>
                  <a:avLst/>
                  <a:gdLst>
                    <a:gd name="connsiteX0" fmla="*/ 228865 w 228865"/>
                    <a:gd name="connsiteY0" fmla="*/ 0 h 66111"/>
                    <a:gd name="connsiteX1" fmla="*/ 195335 w 228865"/>
                    <a:gd name="connsiteY1" fmla="*/ 46772 h 66111"/>
                    <a:gd name="connsiteX2" fmla="*/ 33491 w 228865"/>
                    <a:gd name="connsiteY2" fmla="*/ 46772 h 66111"/>
                    <a:gd name="connsiteX3" fmla="*/ 0 w 228865"/>
                    <a:gd name="connsiteY3" fmla="*/ 0 h 66111"/>
                  </a:gdLst>
                  <a:ahLst/>
                  <a:cxnLst>
                    <a:cxn ang="0">
                      <a:pos x="connsiteX0" y="connsiteY0"/>
                    </a:cxn>
                    <a:cxn ang="0">
                      <a:pos x="connsiteX1" y="connsiteY1"/>
                    </a:cxn>
                    <a:cxn ang="0">
                      <a:pos x="connsiteX2" y="connsiteY2"/>
                    </a:cxn>
                    <a:cxn ang="0">
                      <a:pos x="connsiteX3" y="connsiteY3"/>
                    </a:cxn>
                  </a:cxnLst>
                  <a:rect l="l" t="t" r="r" b="b"/>
                  <a:pathLst>
                    <a:path w="228865" h="66111">
                      <a:moveTo>
                        <a:pt x="228865" y="0"/>
                      </a:moveTo>
                      <a:cubicBezTo>
                        <a:pt x="228865" y="16920"/>
                        <a:pt x="217676" y="33879"/>
                        <a:pt x="195335" y="46772"/>
                      </a:cubicBezTo>
                      <a:cubicBezTo>
                        <a:pt x="150654" y="72559"/>
                        <a:pt x="78211" y="72559"/>
                        <a:pt x="33491" y="46772"/>
                      </a:cubicBezTo>
                      <a:cubicBezTo>
                        <a:pt x="11189" y="33879"/>
                        <a:pt x="0" y="16920"/>
                        <a:pt x="0" y="0"/>
                      </a:cubicBezTo>
                    </a:path>
                  </a:pathLst>
                </a:custGeom>
                <a:noFill/>
                <a:ln w="23211" cap="rnd">
                  <a:solidFill>
                    <a:srgbClr val="3A3A3A"/>
                  </a:solidFill>
                  <a:prstDash val="solid"/>
                  <a:round/>
                </a:ln>
              </p:spPr>
              <p:txBody>
                <a:bodyPr rtlCol="0" anchor="ctr"/>
                <a:lstStyle/>
                <a:p>
                  <a:endParaRPr lang="en-GB"/>
                </a:p>
              </p:txBody>
            </p:sp>
            <p:sp>
              <p:nvSpPr>
                <p:cNvPr id="146" name="Freeform: Shape 145">
                  <a:extLst>
                    <a:ext uri="{FF2B5EF4-FFF2-40B4-BE49-F238E27FC236}">
                      <a16:creationId xmlns:a16="http://schemas.microsoft.com/office/drawing/2014/main" id="{856F2F1C-6C5E-1E42-570F-C6DED4692CAF}"/>
                    </a:ext>
                  </a:extLst>
                </p:cNvPr>
                <p:cNvSpPr/>
                <p:nvPr/>
              </p:nvSpPr>
              <p:spPr>
                <a:xfrm>
                  <a:off x="4293529" y="5349544"/>
                  <a:ext cx="228865" cy="66015"/>
                </a:xfrm>
                <a:custGeom>
                  <a:avLst/>
                  <a:gdLst>
                    <a:gd name="connsiteX0" fmla="*/ 228865 w 228865"/>
                    <a:gd name="connsiteY0" fmla="*/ 0 h 66015"/>
                    <a:gd name="connsiteX1" fmla="*/ 195335 w 228865"/>
                    <a:gd name="connsiteY1" fmla="*/ 46617 h 66015"/>
                    <a:gd name="connsiteX2" fmla="*/ 33491 w 228865"/>
                    <a:gd name="connsiteY2" fmla="*/ 46617 h 66015"/>
                    <a:gd name="connsiteX3" fmla="*/ 0 w 228865"/>
                    <a:gd name="connsiteY3" fmla="*/ 0 h 66015"/>
                  </a:gdLst>
                  <a:ahLst/>
                  <a:cxnLst>
                    <a:cxn ang="0">
                      <a:pos x="connsiteX0" y="connsiteY0"/>
                    </a:cxn>
                    <a:cxn ang="0">
                      <a:pos x="connsiteX1" y="connsiteY1"/>
                    </a:cxn>
                    <a:cxn ang="0">
                      <a:pos x="connsiteX2" y="connsiteY2"/>
                    </a:cxn>
                    <a:cxn ang="0">
                      <a:pos x="connsiteX3" y="connsiteY3"/>
                    </a:cxn>
                  </a:cxnLst>
                  <a:rect l="l" t="t" r="r" b="b"/>
                  <a:pathLst>
                    <a:path w="228865" h="66015">
                      <a:moveTo>
                        <a:pt x="228865" y="0"/>
                      </a:moveTo>
                      <a:cubicBezTo>
                        <a:pt x="228865" y="16882"/>
                        <a:pt x="217676" y="33763"/>
                        <a:pt x="195335" y="46617"/>
                      </a:cubicBezTo>
                      <a:cubicBezTo>
                        <a:pt x="150654" y="72482"/>
                        <a:pt x="78211" y="72482"/>
                        <a:pt x="33491" y="46617"/>
                      </a:cubicBezTo>
                      <a:cubicBezTo>
                        <a:pt x="11189" y="33763"/>
                        <a:pt x="0" y="16882"/>
                        <a:pt x="0" y="0"/>
                      </a:cubicBezTo>
                    </a:path>
                  </a:pathLst>
                </a:custGeom>
                <a:noFill/>
                <a:ln w="23211" cap="rnd">
                  <a:solidFill>
                    <a:srgbClr val="3A3A3A"/>
                  </a:solidFill>
                  <a:prstDash val="solid"/>
                  <a:round/>
                </a:ln>
              </p:spPr>
              <p:txBody>
                <a:bodyPr rtlCol="0" anchor="ctr"/>
                <a:lstStyle/>
                <a:p>
                  <a:endParaRPr lang="en-GB"/>
                </a:p>
              </p:txBody>
            </p:sp>
            <p:sp>
              <p:nvSpPr>
                <p:cNvPr id="147" name="Freeform: Shape 146">
                  <a:extLst>
                    <a:ext uri="{FF2B5EF4-FFF2-40B4-BE49-F238E27FC236}">
                      <a16:creationId xmlns:a16="http://schemas.microsoft.com/office/drawing/2014/main" id="{385D3D62-2D57-B751-A0E9-339C09717247}"/>
                    </a:ext>
                  </a:extLst>
                </p:cNvPr>
                <p:cNvSpPr/>
                <p:nvPr/>
              </p:nvSpPr>
              <p:spPr>
                <a:xfrm>
                  <a:off x="4522394" y="4789674"/>
                  <a:ext cx="3871" cy="653298"/>
                </a:xfrm>
                <a:custGeom>
                  <a:avLst/>
                  <a:gdLst>
                    <a:gd name="connsiteX0" fmla="*/ 0 w 3871"/>
                    <a:gd name="connsiteY0" fmla="*/ 0 h 653298"/>
                    <a:gd name="connsiteX1" fmla="*/ 0 w 3871"/>
                    <a:gd name="connsiteY1" fmla="*/ 29349 h 653298"/>
                    <a:gd name="connsiteX2" fmla="*/ 0 w 3871"/>
                    <a:gd name="connsiteY2" fmla="*/ 92150 h 653298"/>
                    <a:gd name="connsiteX3" fmla="*/ 0 w 3871"/>
                    <a:gd name="connsiteY3" fmla="*/ 185656 h 653298"/>
                    <a:gd name="connsiteX4" fmla="*/ 0 w 3871"/>
                    <a:gd name="connsiteY4" fmla="*/ 279200 h 653298"/>
                    <a:gd name="connsiteX5" fmla="*/ 0 w 3871"/>
                    <a:gd name="connsiteY5" fmla="*/ 372744 h 653298"/>
                    <a:gd name="connsiteX6" fmla="*/ 0 w 3871"/>
                    <a:gd name="connsiteY6" fmla="*/ 466249 h 653298"/>
                    <a:gd name="connsiteX7" fmla="*/ 0 w 3871"/>
                    <a:gd name="connsiteY7" fmla="*/ 559871 h 653298"/>
                    <a:gd name="connsiteX8" fmla="*/ 0 w 3871"/>
                    <a:gd name="connsiteY8" fmla="*/ 653299 h 65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1" h="653298">
                      <a:moveTo>
                        <a:pt x="0" y="0"/>
                      </a:moveTo>
                      <a:lnTo>
                        <a:pt x="0" y="29349"/>
                      </a:lnTo>
                      <a:lnTo>
                        <a:pt x="0" y="92150"/>
                      </a:lnTo>
                      <a:lnTo>
                        <a:pt x="0" y="185656"/>
                      </a:lnTo>
                      <a:lnTo>
                        <a:pt x="0" y="279200"/>
                      </a:lnTo>
                      <a:lnTo>
                        <a:pt x="0" y="372744"/>
                      </a:lnTo>
                      <a:lnTo>
                        <a:pt x="0" y="466249"/>
                      </a:lnTo>
                      <a:lnTo>
                        <a:pt x="0" y="559871"/>
                      </a:lnTo>
                      <a:lnTo>
                        <a:pt x="0" y="653299"/>
                      </a:lnTo>
                    </a:path>
                  </a:pathLst>
                </a:custGeom>
                <a:noFill/>
                <a:ln w="23211" cap="rnd">
                  <a:solidFill>
                    <a:srgbClr val="3A3A3A"/>
                  </a:solidFill>
                  <a:prstDash val="solid"/>
                  <a:round/>
                </a:ln>
              </p:spPr>
              <p:txBody>
                <a:bodyPr rtlCol="0" anchor="ctr"/>
                <a:lstStyle/>
                <a:p>
                  <a:endParaRPr lang="en-GB"/>
                </a:p>
              </p:txBody>
            </p:sp>
            <p:sp>
              <p:nvSpPr>
                <p:cNvPr id="148" name="Freeform: Shape 147">
                  <a:extLst>
                    <a:ext uri="{FF2B5EF4-FFF2-40B4-BE49-F238E27FC236}">
                      <a16:creationId xmlns:a16="http://schemas.microsoft.com/office/drawing/2014/main" id="{7A33AB83-B26E-B071-AA4F-58644BCFDD6A}"/>
                    </a:ext>
                  </a:extLst>
                </p:cNvPr>
                <p:cNvSpPr/>
                <p:nvPr/>
              </p:nvSpPr>
              <p:spPr>
                <a:xfrm>
                  <a:off x="3939215" y="5208735"/>
                  <a:ext cx="228865" cy="132117"/>
                </a:xfrm>
                <a:custGeom>
                  <a:avLst/>
                  <a:gdLst>
                    <a:gd name="connsiteX0" fmla="*/ 228865 w 228865"/>
                    <a:gd name="connsiteY0" fmla="*/ 66044 h 132117"/>
                    <a:gd name="connsiteX1" fmla="*/ 195335 w 228865"/>
                    <a:gd name="connsiteY1" fmla="*/ 112777 h 132117"/>
                    <a:gd name="connsiteX2" fmla="*/ 33491 w 228865"/>
                    <a:gd name="connsiteY2" fmla="*/ 112777 h 132117"/>
                    <a:gd name="connsiteX3" fmla="*/ 0 w 228865"/>
                    <a:gd name="connsiteY3" fmla="*/ 66044 h 132117"/>
                    <a:gd name="connsiteX4" fmla="*/ 33491 w 228865"/>
                    <a:gd name="connsiteY4" fmla="*/ 19311 h 132117"/>
                    <a:gd name="connsiteX5" fmla="*/ 195335 w 228865"/>
                    <a:gd name="connsiteY5" fmla="*/ 19311 h 132117"/>
                    <a:gd name="connsiteX6" fmla="*/ 228865 w 228865"/>
                    <a:gd name="connsiteY6" fmla="*/ 66044 h 13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865" h="132117">
                      <a:moveTo>
                        <a:pt x="228865" y="66044"/>
                      </a:moveTo>
                      <a:cubicBezTo>
                        <a:pt x="228865" y="82964"/>
                        <a:pt x="217676" y="99884"/>
                        <a:pt x="195335" y="112777"/>
                      </a:cubicBezTo>
                      <a:cubicBezTo>
                        <a:pt x="150654" y="138564"/>
                        <a:pt x="78212" y="138564"/>
                        <a:pt x="33491" y="112777"/>
                      </a:cubicBezTo>
                      <a:cubicBezTo>
                        <a:pt x="11190" y="99884"/>
                        <a:pt x="0" y="83003"/>
                        <a:pt x="0" y="66044"/>
                      </a:cubicBezTo>
                      <a:cubicBezTo>
                        <a:pt x="0" y="49085"/>
                        <a:pt x="11190" y="32282"/>
                        <a:pt x="33491" y="19311"/>
                      </a:cubicBezTo>
                      <a:cubicBezTo>
                        <a:pt x="78212" y="-6437"/>
                        <a:pt x="150654" y="-6437"/>
                        <a:pt x="195335" y="19311"/>
                      </a:cubicBezTo>
                      <a:cubicBezTo>
                        <a:pt x="217714" y="32243"/>
                        <a:pt x="228865" y="49163"/>
                        <a:pt x="228865" y="66044"/>
                      </a:cubicBezTo>
                      <a:close/>
                    </a:path>
                  </a:pathLst>
                </a:custGeom>
                <a:noFill/>
                <a:ln w="23211" cap="rnd">
                  <a:solidFill>
                    <a:srgbClr val="3A3A3A"/>
                  </a:solidFill>
                  <a:prstDash val="solid"/>
                  <a:round/>
                </a:ln>
              </p:spPr>
              <p:txBody>
                <a:bodyPr rtlCol="0" anchor="ctr"/>
                <a:lstStyle/>
                <a:p>
                  <a:endParaRPr lang="en-GB"/>
                </a:p>
              </p:txBody>
            </p:sp>
            <p:sp>
              <p:nvSpPr>
                <p:cNvPr id="149" name="Freeform: Shape 148">
                  <a:extLst>
                    <a:ext uri="{FF2B5EF4-FFF2-40B4-BE49-F238E27FC236}">
                      <a16:creationId xmlns:a16="http://schemas.microsoft.com/office/drawing/2014/main" id="{F1F57B53-E8E4-4E22-484D-296ADA97D900}"/>
                    </a:ext>
                  </a:extLst>
                </p:cNvPr>
                <p:cNvSpPr/>
                <p:nvPr/>
              </p:nvSpPr>
              <p:spPr>
                <a:xfrm>
                  <a:off x="3939215" y="5366968"/>
                  <a:ext cx="228865" cy="66034"/>
                </a:xfrm>
                <a:custGeom>
                  <a:avLst/>
                  <a:gdLst>
                    <a:gd name="connsiteX0" fmla="*/ 228865 w 228865"/>
                    <a:gd name="connsiteY0" fmla="*/ 0 h 66034"/>
                    <a:gd name="connsiteX1" fmla="*/ 195335 w 228865"/>
                    <a:gd name="connsiteY1" fmla="*/ 46695 h 66034"/>
                    <a:gd name="connsiteX2" fmla="*/ 33491 w 228865"/>
                    <a:gd name="connsiteY2" fmla="*/ 46695 h 66034"/>
                    <a:gd name="connsiteX3" fmla="*/ 0 w 228865"/>
                    <a:gd name="connsiteY3" fmla="*/ 0 h 66034"/>
                  </a:gdLst>
                  <a:ahLst/>
                  <a:cxnLst>
                    <a:cxn ang="0">
                      <a:pos x="connsiteX0" y="connsiteY0"/>
                    </a:cxn>
                    <a:cxn ang="0">
                      <a:pos x="connsiteX1" y="connsiteY1"/>
                    </a:cxn>
                    <a:cxn ang="0">
                      <a:pos x="connsiteX2" y="connsiteY2"/>
                    </a:cxn>
                    <a:cxn ang="0">
                      <a:pos x="connsiteX3" y="connsiteY3"/>
                    </a:cxn>
                  </a:cxnLst>
                  <a:rect l="l" t="t" r="r" b="b"/>
                  <a:pathLst>
                    <a:path w="228865" h="66034">
                      <a:moveTo>
                        <a:pt x="228865" y="0"/>
                      </a:moveTo>
                      <a:cubicBezTo>
                        <a:pt x="228865" y="16882"/>
                        <a:pt x="217676" y="33763"/>
                        <a:pt x="195335" y="46695"/>
                      </a:cubicBezTo>
                      <a:cubicBezTo>
                        <a:pt x="150654" y="72482"/>
                        <a:pt x="78212" y="72482"/>
                        <a:pt x="33491" y="46695"/>
                      </a:cubicBezTo>
                      <a:cubicBezTo>
                        <a:pt x="11190" y="33802"/>
                        <a:pt x="0" y="16920"/>
                        <a:pt x="0" y="0"/>
                      </a:cubicBezTo>
                    </a:path>
                  </a:pathLst>
                </a:custGeom>
                <a:noFill/>
                <a:ln w="23211" cap="rnd">
                  <a:solidFill>
                    <a:srgbClr val="3A3A3A"/>
                  </a:solidFill>
                  <a:prstDash val="solid"/>
                  <a:round/>
                </a:ln>
              </p:spPr>
              <p:txBody>
                <a:bodyPr rtlCol="0" anchor="ctr"/>
                <a:lstStyle/>
                <a:p>
                  <a:endParaRPr lang="en-GB"/>
                </a:p>
              </p:txBody>
            </p:sp>
            <p:sp>
              <p:nvSpPr>
                <p:cNvPr id="150" name="Freeform: Shape 149">
                  <a:extLst>
                    <a:ext uri="{FF2B5EF4-FFF2-40B4-BE49-F238E27FC236}">
                      <a16:creationId xmlns:a16="http://schemas.microsoft.com/office/drawing/2014/main" id="{4E92C421-004E-F0F1-40DD-577843DC86DD}"/>
                    </a:ext>
                  </a:extLst>
                </p:cNvPr>
                <p:cNvSpPr/>
                <p:nvPr/>
              </p:nvSpPr>
              <p:spPr>
                <a:xfrm>
                  <a:off x="3939215" y="5460473"/>
                  <a:ext cx="228865" cy="66073"/>
                </a:xfrm>
                <a:custGeom>
                  <a:avLst/>
                  <a:gdLst>
                    <a:gd name="connsiteX0" fmla="*/ 228865 w 228865"/>
                    <a:gd name="connsiteY0" fmla="*/ 0 h 66073"/>
                    <a:gd name="connsiteX1" fmla="*/ 195335 w 228865"/>
                    <a:gd name="connsiteY1" fmla="*/ 46734 h 66073"/>
                    <a:gd name="connsiteX2" fmla="*/ 33491 w 228865"/>
                    <a:gd name="connsiteY2" fmla="*/ 46734 h 66073"/>
                    <a:gd name="connsiteX3" fmla="*/ 0 w 228865"/>
                    <a:gd name="connsiteY3" fmla="*/ 0 h 66073"/>
                  </a:gdLst>
                  <a:ahLst/>
                  <a:cxnLst>
                    <a:cxn ang="0">
                      <a:pos x="connsiteX0" y="connsiteY0"/>
                    </a:cxn>
                    <a:cxn ang="0">
                      <a:pos x="connsiteX1" y="connsiteY1"/>
                    </a:cxn>
                    <a:cxn ang="0">
                      <a:pos x="connsiteX2" y="connsiteY2"/>
                    </a:cxn>
                    <a:cxn ang="0">
                      <a:pos x="connsiteX3" y="connsiteY3"/>
                    </a:cxn>
                  </a:cxnLst>
                  <a:rect l="l" t="t" r="r" b="b"/>
                  <a:pathLst>
                    <a:path w="228865" h="66073">
                      <a:moveTo>
                        <a:pt x="228865" y="0"/>
                      </a:moveTo>
                      <a:cubicBezTo>
                        <a:pt x="228865" y="16998"/>
                        <a:pt x="217676" y="33879"/>
                        <a:pt x="195335" y="46734"/>
                      </a:cubicBezTo>
                      <a:cubicBezTo>
                        <a:pt x="150654" y="72520"/>
                        <a:pt x="78212" y="72520"/>
                        <a:pt x="33491" y="46734"/>
                      </a:cubicBezTo>
                      <a:cubicBezTo>
                        <a:pt x="11190" y="33879"/>
                        <a:pt x="0" y="16998"/>
                        <a:pt x="0" y="0"/>
                      </a:cubicBezTo>
                    </a:path>
                  </a:pathLst>
                </a:custGeom>
                <a:noFill/>
                <a:ln w="23211" cap="rnd">
                  <a:solidFill>
                    <a:srgbClr val="3A3A3A"/>
                  </a:solidFill>
                  <a:prstDash val="solid"/>
                  <a:round/>
                </a:ln>
              </p:spPr>
              <p:txBody>
                <a:bodyPr rtlCol="0" anchor="ctr"/>
                <a:lstStyle/>
                <a:p>
                  <a:endParaRPr lang="en-GB"/>
                </a:p>
              </p:txBody>
            </p:sp>
            <p:sp>
              <p:nvSpPr>
                <p:cNvPr id="151" name="Freeform: Shape 150">
                  <a:extLst>
                    <a:ext uri="{FF2B5EF4-FFF2-40B4-BE49-F238E27FC236}">
                      <a16:creationId xmlns:a16="http://schemas.microsoft.com/office/drawing/2014/main" id="{2A2B70CA-1A51-AF5B-F909-676FA605F3F0}"/>
                    </a:ext>
                  </a:extLst>
                </p:cNvPr>
                <p:cNvSpPr/>
                <p:nvPr/>
              </p:nvSpPr>
              <p:spPr>
                <a:xfrm>
                  <a:off x="3939215" y="5554017"/>
                  <a:ext cx="228865" cy="66073"/>
                </a:xfrm>
                <a:custGeom>
                  <a:avLst/>
                  <a:gdLst>
                    <a:gd name="connsiteX0" fmla="*/ 228865 w 228865"/>
                    <a:gd name="connsiteY0" fmla="*/ 0 h 66073"/>
                    <a:gd name="connsiteX1" fmla="*/ 195335 w 228865"/>
                    <a:gd name="connsiteY1" fmla="*/ 46733 h 66073"/>
                    <a:gd name="connsiteX2" fmla="*/ 33491 w 228865"/>
                    <a:gd name="connsiteY2" fmla="*/ 46733 h 66073"/>
                    <a:gd name="connsiteX3" fmla="*/ 0 w 228865"/>
                    <a:gd name="connsiteY3" fmla="*/ 0 h 66073"/>
                  </a:gdLst>
                  <a:ahLst/>
                  <a:cxnLst>
                    <a:cxn ang="0">
                      <a:pos x="connsiteX0" y="connsiteY0"/>
                    </a:cxn>
                    <a:cxn ang="0">
                      <a:pos x="connsiteX1" y="connsiteY1"/>
                    </a:cxn>
                    <a:cxn ang="0">
                      <a:pos x="connsiteX2" y="connsiteY2"/>
                    </a:cxn>
                    <a:cxn ang="0">
                      <a:pos x="connsiteX3" y="connsiteY3"/>
                    </a:cxn>
                  </a:cxnLst>
                  <a:rect l="l" t="t" r="r" b="b"/>
                  <a:pathLst>
                    <a:path w="228865" h="66073">
                      <a:moveTo>
                        <a:pt x="228865" y="0"/>
                      </a:moveTo>
                      <a:cubicBezTo>
                        <a:pt x="228865" y="16881"/>
                        <a:pt x="217676" y="33840"/>
                        <a:pt x="195335" y="46733"/>
                      </a:cubicBezTo>
                      <a:cubicBezTo>
                        <a:pt x="150654" y="72520"/>
                        <a:pt x="78212" y="72520"/>
                        <a:pt x="33491" y="46733"/>
                      </a:cubicBezTo>
                      <a:cubicBezTo>
                        <a:pt x="11190" y="33840"/>
                        <a:pt x="0" y="16881"/>
                        <a:pt x="0" y="0"/>
                      </a:cubicBezTo>
                    </a:path>
                  </a:pathLst>
                </a:custGeom>
                <a:noFill/>
                <a:ln w="23211" cap="rnd">
                  <a:solidFill>
                    <a:srgbClr val="3A3A3A"/>
                  </a:solidFill>
                  <a:prstDash val="solid"/>
                  <a:round/>
                </a:ln>
              </p:spPr>
              <p:txBody>
                <a:bodyPr rtlCol="0" anchor="ctr"/>
                <a:lstStyle/>
                <a:p>
                  <a:endParaRPr lang="en-GB"/>
                </a:p>
              </p:txBody>
            </p:sp>
            <p:sp>
              <p:nvSpPr>
                <p:cNvPr id="152" name="Freeform: Shape 151">
                  <a:extLst>
                    <a:ext uri="{FF2B5EF4-FFF2-40B4-BE49-F238E27FC236}">
                      <a16:creationId xmlns:a16="http://schemas.microsoft.com/office/drawing/2014/main" id="{A420F16A-9B99-DAE8-A7DE-EA1FF6752269}"/>
                    </a:ext>
                  </a:extLst>
                </p:cNvPr>
                <p:cNvSpPr/>
                <p:nvPr/>
              </p:nvSpPr>
              <p:spPr>
                <a:xfrm>
                  <a:off x="3939215" y="5274779"/>
                  <a:ext cx="228865" cy="438816"/>
                </a:xfrm>
                <a:custGeom>
                  <a:avLst/>
                  <a:gdLst>
                    <a:gd name="connsiteX0" fmla="*/ 228865 w 228865"/>
                    <a:gd name="connsiteY0" fmla="*/ 0 h 438816"/>
                    <a:gd name="connsiteX1" fmla="*/ 228865 w 228865"/>
                    <a:gd name="connsiteY1" fmla="*/ 372744 h 438816"/>
                    <a:gd name="connsiteX2" fmla="*/ 195335 w 228865"/>
                    <a:gd name="connsiteY2" fmla="*/ 419477 h 438816"/>
                    <a:gd name="connsiteX3" fmla="*/ 33491 w 228865"/>
                    <a:gd name="connsiteY3" fmla="*/ 419477 h 438816"/>
                    <a:gd name="connsiteX4" fmla="*/ 0 w 228865"/>
                    <a:gd name="connsiteY4" fmla="*/ 372744 h 438816"/>
                    <a:gd name="connsiteX5" fmla="*/ 0 w 228865"/>
                    <a:gd name="connsiteY5" fmla="*/ 0 h 43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865" h="438816">
                      <a:moveTo>
                        <a:pt x="228865" y="0"/>
                      </a:moveTo>
                      <a:lnTo>
                        <a:pt x="228865" y="372744"/>
                      </a:lnTo>
                      <a:cubicBezTo>
                        <a:pt x="228865" y="389664"/>
                        <a:pt x="217676" y="406584"/>
                        <a:pt x="195335" y="419477"/>
                      </a:cubicBezTo>
                      <a:cubicBezTo>
                        <a:pt x="150654" y="445264"/>
                        <a:pt x="78212" y="445264"/>
                        <a:pt x="33491" y="419477"/>
                      </a:cubicBezTo>
                      <a:cubicBezTo>
                        <a:pt x="11190" y="406584"/>
                        <a:pt x="0" y="389703"/>
                        <a:pt x="0" y="372744"/>
                      </a:cubicBezTo>
                      <a:lnTo>
                        <a:pt x="0" y="0"/>
                      </a:lnTo>
                    </a:path>
                  </a:pathLst>
                </a:custGeom>
                <a:noFill/>
                <a:ln w="23211" cap="rnd">
                  <a:solidFill>
                    <a:srgbClr val="3A3A3A"/>
                  </a:solidFill>
                  <a:prstDash val="solid"/>
                  <a:round/>
                </a:ln>
              </p:spPr>
              <p:txBody>
                <a:bodyPr rtlCol="0" anchor="ctr"/>
                <a:lstStyle/>
                <a:p>
                  <a:endParaRPr lang="en-GB"/>
                </a:p>
              </p:txBody>
            </p:sp>
            <p:sp>
              <p:nvSpPr>
                <p:cNvPr id="153" name="Freeform: Shape 152">
                  <a:extLst>
                    <a:ext uri="{FF2B5EF4-FFF2-40B4-BE49-F238E27FC236}">
                      <a16:creationId xmlns:a16="http://schemas.microsoft.com/office/drawing/2014/main" id="{722DCA59-3C16-13C6-AB83-358DA8A517FB}"/>
                    </a:ext>
                  </a:extLst>
                </p:cNvPr>
                <p:cNvSpPr/>
                <p:nvPr/>
              </p:nvSpPr>
              <p:spPr>
                <a:xfrm>
                  <a:off x="3561167" y="5496065"/>
                  <a:ext cx="228826" cy="132088"/>
                </a:xfrm>
                <a:custGeom>
                  <a:avLst/>
                  <a:gdLst>
                    <a:gd name="connsiteX0" fmla="*/ 228827 w 228826"/>
                    <a:gd name="connsiteY0" fmla="*/ 66044 h 132088"/>
                    <a:gd name="connsiteX1" fmla="*/ 195297 w 228826"/>
                    <a:gd name="connsiteY1" fmla="*/ 112778 h 132088"/>
                    <a:gd name="connsiteX2" fmla="*/ 33453 w 228826"/>
                    <a:gd name="connsiteY2" fmla="*/ 112778 h 132088"/>
                    <a:gd name="connsiteX3" fmla="*/ 0 w 228826"/>
                    <a:gd name="connsiteY3" fmla="*/ 66044 h 132088"/>
                    <a:gd name="connsiteX4" fmla="*/ 33453 w 228826"/>
                    <a:gd name="connsiteY4" fmla="*/ 19311 h 132088"/>
                    <a:gd name="connsiteX5" fmla="*/ 195297 w 228826"/>
                    <a:gd name="connsiteY5" fmla="*/ 19311 h 132088"/>
                    <a:gd name="connsiteX6" fmla="*/ 228827 w 228826"/>
                    <a:gd name="connsiteY6" fmla="*/ 66044 h 13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826" h="132088">
                      <a:moveTo>
                        <a:pt x="228827" y="66044"/>
                      </a:moveTo>
                      <a:cubicBezTo>
                        <a:pt x="228827" y="82964"/>
                        <a:pt x="217637" y="99884"/>
                        <a:pt x="195297" y="112778"/>
                      </a:cubicBezTo>
                      <a:cubicBezTo>
                        <a:pt x="150615" y="138526"/>
                        <a:pt x="78173" y="138526"/>
                        <a:pt x="33453" y="112778"/>
                      </a:cubicBezTo>
                      <a:cubicBezTo>
                        <a:pt x="11151" y="99884"/>
                        <a:pt x="0" y="83003"/>
                        <a:pt x="0" y="66044"/>
                      </a:cubicBezTo>
                      <a:cubicBezTo>
                        <a:pt x="0" y="49085"/>
                        <a:pt x="11151" y="32282"/>
                        <a:pt x="33453" y="19311"/>
                      </a:cubicBezTo>
                      <a:cubicBezTo>
                        <a:pt x="78173" y="-6437"/>
                        <a:pt x="150615" y="-6437"/>
                        <a:pt x="195297" y="19311"/>
                      </a:cubicBezTo>
                      <a:cubicBezTo>
                        <a:pt x="217676" y="32243"/>
                        <a:pt x="228827" y="49163"/>
                        <a:pt x="228827" y="66044"/>
                      </a:cubicBezTo>
                      <a:close/>
                    </a:path>
                  </a:pathLst>
                </a:custGeom>
                <a:noFill/>
                <a:ln w="23211" cap="rnd">
                  <a:solidFill>
                    <a:srgbClr val="3A3A3A"/>
                  </a:solidFill>
                  <a:prstDash val="solid"/>
                  <a:round/>
                </a:ln>
              </p:spPr>
              <p:txBody>
                <a:bodyPr rtlCol="0" anchor="ctr"/>
                <a:lstStyle/>
                <a:p>
                  <a:endParaRPr lang="en-GB"/>
                </a:p>
              </p:txBody>
            </p:sp>
            <p:sp>
              <p:nvSpPr>
                <p:cNvPr id="154" name="Freeform: Shape 153">
                  <a:extLst>
                    <a:ext uri="{FF2B5EF4-FFF2-40B4-BE49-F238E27FC236}">
                      <a16:creationId xmlns:a16="http://schemas.microsoft.com/office/drawing/2014/main" id="{27451839-A9E9-8FCC-A685-B6A1AD72C6BB}"/>
                    </a:ext>
                  </a:extLst>
                </p:cNvPr>
                <p:cNvSpPr/>
                <p:nvPr/>
              </p:nvSpPr>
              <p:spPr>
                <a:xfrm>
                  <a:off x="3561089" y="5654260"/>
                  <a:ext cx="228942" cy="66073"/>
                </a:xfrm>
                <a:custGeom>
                  <a:avLst/>
                  <a:gdLst>
                    <a:gd name="connsiteX0" fmla="*/ 228943 w 228942"/>
                    <a:gd name="connsiteY0" fmla="*/ 0 h 66073"/>
                    <a:gd name="connsiteX1" fmla="*/ 195335 w 228942"/>
                    <a:gd name="connsiteY1" fmla="*/ 46733 h 66073"/>
                    <a:gd name="connsiteX2" fmla="*/ 33492 w 228942"/>
                    <a:gd name="connsiteY2" fmla="*/ 46733 h 66073"/>
                    <a:gd name="connsiteX3" fmla="*/ 0 w 228942"/>
                    <a:gd name="connsiteY3" fmla="*/ 0 h 66073"/>
                  </a:gdLst>
                  <a:ahLst/>
                  <a:cxnLst>
                    <a:cxn ang="0">
                      <a:pos x="connsiteX0" y="connsiteY0"/>
                    </a:cxn>
                    <a:cxn ang="0">
                      <a:pos x="connsiteX1" y="connsiteY1"/>
                    </a:cxn>
                    <a:cxn ang="0">
                      <a:pos x="connsiteX2" y="connsiteY2"/>
                    </a:cxn>
                    <a:cxn ang="0">
                      <a:pos x="connsiteX3" y="connsiteY3"/>
                    </a:cxn>
                  </a:cxnLst>
                  <a:rect l="l" t="t" r="r" b="b"/>
                  <a:pathLst>
                    <a:path w="228942" h="66073">
                      <a:moveTo>
                        <a:pt x="228943" y="0"/>
                      </a:moveTo>
                      <a:cubicBezTo>
                        <a:pt x="228943" y="16920"/>
                        <a:pt x="217715" y="33840"/>
                        <a:pt x="195335" y="46733"/>
                      </a:cubicBezTo>
                      <a:cubicBezTo>
                        <a:pt x="150654" y="72520"/>
                        <a:pt x="78212" y="72520"/>
                        <a:pt x="33492" y="46733"/>
                      </a:cubicBezTo>
                      <a:cubicBezTo>
                        <a:pt x="11190" y="33840"/>
                        <a:pt x="0" y="16959"/>
                        <a:pt x="0" y="0"/>
                      </a:cubicBezTo>
                    </a:path>
                  </a:pathLst>
                </a:custGeom>
                <a:noFill/>
                <a:ln w="23211" cap="rnd">
                  <a:solidFill>
                    <a:srgbClr val="3A3A3A"/>
                  </a:solidFill>
                  <a:prstDash val="solid"/>
                  <a:round/>
                </a:ln>
              </p:spPr>
              <p:txBody>
                <a:bodyPr rtlCol="0" anchor="ctr"/>
                <a:lstStyle/>
                <a:p>
                  <a:endParaRPr lang="en-GB"/>
                </a:p>
              </p:txBody>
            </p:sp>
            <p:sp>
              <p:nvSpPr>
                <p:cNvPr id="155" name="Freeform: Shape 154">
                  <a:extLst>
                    <a:ext uri="{FF2B5EF4-FFF2-40B4-BE49-F238E27FC236}">
                      <a16:creationId xmlns:a16="http://schemas.microsoft.com/office/drawing/2014/main" id="{D2165E6A-CA21-C184-A8E9-B75B2512A8E5}"/>
                    </a:ext>
                  </a:extLst>
                </p:cNvPr>
                <p:cNvSpPr/>
                <p:nvPr/>
              </p:nvSpPr>
              <p:spPr>
                <a:xfrm>
                  <a:off x="3561089" y="5747804"/>
                  <a:ext cx="228942" cy="66073"/>
                </a:xfrm>
                <a:custGeom>
                  <a:avLst/>
                  <a:gdLst>
                    <a:gd name="connsiteX0" fmla="*/ 228943 w 228942"/>
                    <a:gd name="connsiteY0" fmla="*/ 0 h 66073"/>
                    <a:gd name="connsiteX1" fmla="*/ 195335 w 228942"/>
                    <a:gd name="connsiteY1" fmla="*/ 46733 h 66073"/>
                    <a:gd name="connsiteX2" fmla="*/ 33492 w 228942"/>
                    <a:gd name="connsiteY2" fmla="*/ 46733 h 66073"/>
                    <a:gd name="connsiteX3" fmla="*/ 0 w 228942"/>
                    <a:gd name="connsiteY3" fmla="*/ 0 h 66073"/>
                  </a:gdLst>
                  <a:ahLst/>
                  <a:cxnLst>
                    <a:cxn ang="0">
                      <a:pos x="connsiteX0" y="connsiteY0"/>
                    </a:cxn>
                    <a:cxn ang="0">
                      <a:pos x="connsiteX1" y="connsiteY1"/>
                    </a:cxn>
                    <a:cxn ang="0">
                      <a:pos x="connsiteX2" y="connsiteY2"/>
                    </a:cxn>
                    <a:cxn ang="0">
                      <a:pos x="connsiteX3" y="connsiteY3"/>
                    </a:cxn>
                  </a:cxnLst>
                  <a:rect l="l" t="t" r="r" b="b"/>
                  <a:pathLst>
                    <a:path w="228942" h="66073">
                      <a:moveTo>
                        <a:pt x="228943" y="0"/>
                      </a:moveTo>
                      <a:cubicBezTo>
                        <a:pt x="228943" y="16920"/>
                        <a:pt x="217715" y="33840"/>
                        <a:pt x="195335" y="46733"/>
                      </a:cubicBezTo>
                      <a:cubicBezTo>
                        <a:pt x="150654" y="72520"/>
                        <a:pt x="78212" y="72520"/>
                        <a:pt x="33492" y="46733"/>
                      </a:cubicBezTo>
                      <a:cubicBezTo>
                        <a:pt x="11190" y="33840"/>
                        <a:pt x="0" y="16959"/>
                        <a:pt x="0" y="0"/>
                      </a:cubicBezTo>
                    </a:path>
                  </a:pathLst>
                </a:custGeom>
                <a:noFill/>
                <a:ln w="23211" cap="rnd">
                  <a:solidFill>
                    <a:srgbClr val="3A3A3A"/>
                  </a:solidFill>
                  <a:prstDash val="solid"/>
                  <a:round/>
                </a:ln>
              </p:spPr>
              <p:txBody>
                <a:bodyPr rtlCol="0" anchor="ctr"/>
                <a:lstStyle/>
                <a:p>
                  <a:endParaRPr lang="en-GB"/>
                </a:p>
              </p:txBody>
            </p:sp>
            <p:sp>
              <p:nvSpPr>
                <p:cNvPr id="156" name="Freeform: Shape 155">
                  <a:extLst>
                    <a:ext uri="{FF2B5EF4-FFF2-40B4-BE49-F238E27FC236}">
                      <a16:creationId xmlns:a16="http://schemas.microsoft.com/office/drawing/2014/main" id="{DBD8D383-621B-D2A8-31DB-EC014506E8D0}"/>
                    </a:ext>
                  </a:extLst>
                </p:cNvPr>
                <p:cNvSpPr/>
                <p:nvPr/>
              </p:nvSpPr>
              <p:spPr>
                <a:xfrm>
                  <a:off x="3561089" y="5562109"/>
                  <a:ext cx="228942" cy="345282"/>
                </a:xfrm>
                <a:custGeom>
                  <a:avLst/>
                  <a:gdLst>
                    <a:gd name="connsiteX0" fmla="*/ 228943 w 228942"/>
                    <a:gd name="connsiteY0" fmla="*/ 0 h 345282"/>
                    <a:gd name="connsiteX1" fmla="*/ 228943 w 228942"/>
                    <a:gd name="connsiteY1" fmla="*/ 279238 h 345282"/>
                    <a:gd name="connsiteX2" fmla="*/ 195335 w 228942"/>
                    <a:gd name="connsiteY2" fmla="*/ 325972 h 345282"/>
                    <a:gd name="connsiteX3" fmla="*/ 33492 w 228942"/>
                    <a:gd name="connsiteY3" fmla="*/ 325972 h 345282"/>
                    <a:gd name="connsiteX4" fmla="*/ 0 w 228942"/>
                    <a:gd name="connsiteY4" fmla="*/ 279238 h 345282"/>
                    <a:gd name="connsiteX5" fmla="*/ 0 w 228942"/>
                    <a:gd name="connsiteY5" fmla="*/ 0 h 34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42" h="345282">
                      <a:moveTo>
                        <a:pt x="228943" y="0"/>
                      </a:moveTo>
                      <a:lnTo>
                        <a:pt x="228943" y="279238"/>
                      </a:lnTo>
                      <a:cubicBezTo>
                        <a:pt x="228943" y="296120"/>
                        <a:pt x="217715" y="313001"/>
                        <a:pt x="195335" y="325972"/>
                      </a:cubicBezTo>
                      <a:cubicBezTo>
                        <a:pt x="150654" y="351720"/>
                        <a:pt x="78212" y="351720"/>
                        <a:pt x="33492" y="325972"/>
                      </a:cubicBezTo>
                      <a:cubicBezTo>
                        <a:pt x="11190" y="313040"/>
                        <a:pt x="0" y="296120"/>
                        <a:pt x="0" y="279238"/>
                      </a:cubicBezTo>
                      <a:lnTo>
                        <a:pt x="0" y="0"/>
                      </a:lnTo>
                    </a:path>
                  </a:pathLst>
                </a:custGeom>
                <a:noFill/>
                <a:ln w="23211" cap="rnd">
                  <a:solidFill>
                    <a:srgbClr val="3A3A3A"/>
                  </a:solidFill>
                  <a:prstDash val="solid"/>
                  <a:round/>
                </a:ln>
              </p:spPr>
              <p:txBody>
                <a:bodyPr rtlCol="0" anchor="ctr"/>
                <a:lstStyle/>
                <a:p>
                  <a:endParaRPr lang="en-GB"/>
                </a:p>
              </p:txBody>
            </p:sp>
          </p:grpSp>
        </p:grpSp>
        <p:sp>
          <p:nvSpPr>
            <p:cNvPr id="157" name="Freeform: Shape 156">
              <a:extLst>
                <a:ext uri="{FF2B5EF4-FFF2-40B4-BE49-F238E27FC236}">
                  <a16:creationId xmlns:a16="http://schemas.microsoft.com/office/drawing/2014/main" id="{A039EA1D-E93B-B640-9CAC-EA811C4F2D3D}"/>
                </a:ext>
              </a:extLst>
            </p:cNvPr>
            <p:cNvSpPr/>
            <p:nvPr/>
          </p:nvSpPr>
          <p:spPr>
            <a:xfrm>
              <a:off x="1861537" y="5073675"/>
              <a:ext cx="40732" cy="123938"/>
            </a:xfrm>
            <a:custGeom>
              <a:avLst/>
              <a:gdLst>
                <a:gd name="connsiteX0" fmla="*/ 40732 w 40732"/>
                <a:gd name="connsiteY0" fmla="*/ 23541 h 123938"/>
                <a:gd name="connsiteX1" fmla="*/ 40732 w 40732"/>
                <a:gd name="connsiteY1" fmla="*/ 123938 h 123938"/>
                <a:gd name="connsiteX2" fmla="*/ 16146 w 40732"/>
                <a:gd name="connsiteY2" fmla="*/ 109729 h 123938"/>
                <a:gd name="connsiteX3" fmla="*/ 16146 w 40732"/>
                <a:gd name="connsiteY3" fmla="*/ 31285 h 123938"/>
                <a:gd name="connsiteX4" fmla="*/ 0 w 40732"/>
                <a:gd name="connsiteY4" fmla="*/ 21954 h 123938"/>
                <a:gd name="connsiteX5" fmla="*/ 0 w 40732"/>
                <a:gd name="connsiteY5" fmla="*/ 0 h 123938"/>
                <a:gd name="connsiteX6" fmla="*/ 40732 w 40732"/>
                <a:gd name="connsiteY6" fmla="*/ 23502 h 12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32" h="123938">
                  <a:moveTo>
                    <a:pt x="40732" y="23541"/>
                  </a:moveTo>
                  <a:lnTo>
                    <a:pt x="40732" y="123938"/>
                  </a:lnTo>
                  <a:lnTo>
                    <a:pt x="16146" y="109729"/>
                  </a:lnTo>
                  <a:lnTo>
                    <a:pt x="16146" y="31285"/>
                  </a:lnTo>
                  <a:lnTo>
                    <a:pt x="0" y="21954"/>
                  </a:lnTo>
                  <a:lnTo>
                    <a:pt x="0" y="0"/>
                  </a:lnTo>
                  <a:lnTo>
                    <a:pt x="40732" y="23502"/>
                  </a:lnTo>
                  <a:close/>
                </a:path>
              </a:pathLst>
            </a:custGeom>
            <a:solidFill>
              <a:srgbClr val="3A3A3A"/>
            </a:solidFill>
            <a:ln w="3868" cap="flat">
              <a:no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72A7ABC3-79FE-36CC-272B-C66498D2DBA9}"/>
                </a:ext>
              </a:extLst>
            </p:cNvPr>
            <p:cNvSpPr/>
            <p:nvPr/>
          </p:nvSpPr>
          <p:spPr>
            <a:xfrm>
              <a:off x="2167530" y="5387760"/>
              <a:ext cx="71706" cy="126813"/>
            </a:xfrm>
            <a:custGeom>
              <a:avLst/>
              <a:gdLst>
                <a:gd name="connsiteX0" fmla="*/ 65938 w 71706"/>
                <a:gd name="connsiteY0" fmla="*/ 85839 h 126813"/>
                <a:gd name="connsiteX1" fmla="*/ 71707 w 71706"/>
                <a:gd name="connsiteY1" fmla="*/ 107754 h 126813"/>
                <a:gd name="connsiteX2" fmla="*/ 67525 w 71706"/>
                <a:gd name="connsiteY2" fmla="*/ 121847 h 126813"/>
                <a:gd name="connsiteX3" fmla="*/ 54864 w 71706"/>
                <a:gd name="connsiteY3" fmla="*/ 126803 h 126813"/>
                <a:gd name="connsiteX4" fmla="*/ 33801 w 71706"/>
                <a:gd name="connsiteY4" fmla="*/ 119292 h 126813"/>
                <a:gd name="connsiteX5" fmla="*/ 15604 w 71706"/>
                <a:gd name="connsiteY5" fmla="*/ 106205 h 126813"/>
                <a:gd name="connsiteX6" fmla="*/ 0 w 71706"/>
                <a:gd name="connsiteY6" fmla="*/ 89866 h 126813"/>
                <a:gd name="connsiteX7" fmla="*/ 8944 w 71706"/>
                <a:gd name="connsiteY7" fmla="*/ 73681 h 126813"/>
                <a:gd name="connsiteX8" fmla="*/ 20443 w 71706"/>
                <a:gd name="connsiteY8" fmla="*/ 86497 h 126813"/>
                <a:gd name="connsiteX9" fmla="*/ 33066 w 71706"/>
                <a:gd name="connsiteY9" fmla="*/ 95906 h 126813"/>
                <a:gd name="connsiteX10" fmla="*/ 43133 w 71706"/>
                <a:gd name="connsiteY10" fmla="*/ 99003 h 126813"/>
                <a:gd name="connsiteX11" fmla="*/ 46850 w 71706"/>
                <a:gd name="connsiteY11" fmla="*/ 93427 h 126813"/>
                <a:gd name="connsiteX12" fmla="*/ 33569 w 71706"/>
                <a:gd name="connsiteY12" fmla="*/ 76004 h 126813"/>
                <a:gd name="connsiteX13" fmla="*/ 23270 w 71706"/>
                <a:gd name="connsiteY13" fmla="*/ 70042 h 126813"/>
                <a:gd name="connsiteX14" fmla="*/ 23270 w 71706"/>
                <a:gd name="connsiteY14" fmla="*/ 52115 h 126813"/>
                <a:gd name="connsiteX15" fmla="*/ 38796 w 71706"/>
                <a:gd name="connsiteY15" fmla="*/ 41738 h 126813"/>
                <a:gd name="connsiteX16" fmla="*/ 4530 w 71706"/>
                <a:gd name="connsiteY16" fmla="*/ 21953 h 126813"/>
                <a:gd name="connsiteX17" fmla="*/ 4530 w 71706"/>
                <a:gd name="connsiteY17" fmla="*/ 0 h 126813"/>
                <a:gd name="connsiteX18" fmla="*/ 67370 w 71706"/>
                <a:gd name="connsiteY18" fmla="*/ 36279 h 126813"/>
                <a:gd name="connsiteX19" fmla="*/ 67370 w 71706"/>
                <a:gd name="connsiteY19" fmla="*/ 54051 h 126813"/>
                <a:gd name="connsiteX20" fmla="*/ 49366 w 71706"/>
                <a:gd name="connsiteY20" fmla="*/ 66015 h 126813"/>
                <a:gd name="connsiteX21" fmla="*/ 65938 w 71706"/>
                <a:gd name="connsiteY21" fmla="*/ 85839 h 12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706" h="126813">
                  <a:moveTo>
                    <a:pt x="65938" y="85839"/>
                  </a:moveTo>
                  <a:cubicBezTo>
                    <a:pt x="69771" y="93195"/>
                    <a:pt x="71707" y="100475"/>
                    <a:pt x="71707" y="107754"/>
                  </a:cubicBezTo>
                  <a:cubicBezTo>
                    <a:pt x="71707" y="113678"/>
                    <a:pt x="70313" y="118362"/>
                    <a:pt x="67525" y="121847"/>
                  </a:cubicBezTo>
                  <a:cubicBezTo>
                    <a:pt x="64737" y="125332"/>
                    <a:pt x="60517" y="126958"/>
                    <a:pt x="54864" y="126803"/>
                  </a:cubicBezTo>
                  <a:cubicBezTo>
                    <a:pt x="49211" y="126648"/>
                    <a:pt x="42165" y="124132"/>
                    <a:pt x="33801" y="119292"/>
                  </a:cubicBezTo>
                  <a:cubicBezTo>
                    <a:pt x="27684" y="115768"/>
                    <a:pt x="21605" y="111393"/>
                    <a:pt x="15604" y="106205"/>
                  </a:cubicBezTo>
                  <a:cubicBezTo>
                    <a:pt x="9602" y="101017"/>
                    <a:pt x="4414" y="95557"/>
                    <a:pt x="0" y="89866"/>
                  </a:cubicBezTo>
                  <a:lnTo>
                    <a:pt x="8944" y="73681"/>
                  </a:lnTo>
                  <a:cubicBezTo>
                    <a:pt x="12351" y="78328"/>
                    <a:pt x="16184" y="82587"/>
                    <a:pt x="20443" y="86497"/>
                  </a:cubicBezTo>
                  <a:cubicBezTo>
                    <a:pt x="24702" y="90408"/>
                    <a:pt x="28923" y="93544"/>
                    <a:pt x="33066" y="95906"/>
                  </a:cubicBezTo>
                  <a:cubicBezTo>
                    <a:pt x="37286" y="98345"/>
                    <a:pt x="40655" y="99390"/>
                    <a:pt x="43133" y="99003"/>
                  </a:cubicBezTo>
                  <a:cubicBezTo>
                    <a:pt x="45610" y="98616"/>
                    <a:pt x="46850" y="96758"/>
                    <a:pt x="46850" y="93427"/>
                  </a:cubicBezTo>
                  <a:cubicBezTo>
                    <a:pt x="46850" y="86923"/>
                    <a:pt x="42436" y="81115"/>
                    <a:pt x="33569" y="76004"/>
                  </a:cubicBezTo>
                  <a:lnTo>
                    <a:pt x="23270" y="70042"/>
                  </a:lnTo>
                  <a:lnTo>
                    <a:pt x="23270" y="52115"/>
                  </a:lnTo>
                  <a:lnTo>
                    <a:pt x="38796" y="41738"/>
                  </a:lnTo>
                  <a:lnTo>
                    <a:pt x="4530" y="21953"/>
                  </a:lnTo>
                  <a:lnTo>
                    <a:pt x="4530" y="0"/>
                  </a:lnTo>
                  <a:lnTo>
                    <a:pt x="67370" y="36279"/>
                  </a:lnTo>
                  <a:lnTo>
                    <a:pt x="67370" y="54051"/>
                  </a:lnTo>
                  <a:lnTo>
                    <a:pt x="49366" y="66015"/>
                  </a:lnTo>
                  <a:cubicBezTo>
                    <a:pt x="56568" y="71900"/>
                    <a:pt x="62105" y="78521"/>
                    <a:pt x="65938" y="85839"/>
                  </a:cubicBezTo>
                  <a:close/>
                </a:path>
              </a:pathLst>
            </a:custGeom>
            <a:solidFill>
              <a:srgbClr val="3A3A3A"/>
            </a:solidFill>
            <a:ln w="3868" cap="flat">
              <a:no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D1CFFF30-EA14-68D9-E268-13F713260571}"/>
                </a:ext>
              </a:extLst>
            </p:cNvPr>
            <p:cNvSpPr/>
            <p:nvPr/>
          </p:nvSpPr>
          <p:spPr>
            <a:xfrm>
              <a:off x="1549659" y="5016360"/>
              <a:ext cx="72171" cy="130221"/>
            </a:xfrm>
            <a:custGeom>
              <a:avLst/>
              <a:gdLst>
                <a:gd name="connsiteX0" fmla="*/ 72171 w 72171"/>
                <a:gd name="connsiteY0" fmla="*/ 107687 h 130221"/>
                <a:gd name="connsiteX1" fmla="*/ 72171 w 72171"/>
                <a:gd name="connsiteY1" fmla="*/ 130222 h 130221"/>
                <a:gd name="connsiteX2" fmla="*/ 4491 w 72171"/>
                <a:gd name="connsiteY2" fmla="*/ 91155 h 130221"/>
                <a:gd name="connsiteX3" fmla="*/ 4491 w 72171"/>
                <a:gd name="connsiteY3" fmla="*/ 73383 h 130221"/>
                <a:gd name="connsiteX4" fmla="*/ 37015 w 72171"/>
                <a:gd name="connsiteY4" fmla="*/ 57044 h 130221"/>
                <a:gd name="connsiteX5" fmla="*/ 43365 w 72171"/>
                <a:gd name="connsiteY5" fmla="*/ 51894 h 130221"/>
                <a:gd name="connsiteX6" fmla="*/ 44991 w 72171"/>
                <a:gd name="connsiteY6" fmla="*/ 45428 h 130221"/>
                <a:gd name="connsiteX7" fmla="*/ 42126 w 72171"/>
                <a:gd name="connsiteY7" fmla="*/ 36174 h 130221"/>
                <a:gd name="connsiteX8" fmla="*/ 33801 w 72171"/>
                <a:gd name="connsiteY8" fmla="*/ 28624 h 130221"/>
                <a:gd name="connsiteX9" fmla="*/ 24935 w 72171"/>
                <a:gd name="connsiteY9" fmla="*/ 25991 h 130221"/>
                <a:gd name="connsiteX10" fmla="*/ 18275 w 72171"/>
                <a:gd name="connsiteY10" fmla="*/ 29398 h 130221"/>
                <a:gd name="connsiteX11" fmla="*/ 0 w 72171"/>
                <a:gd name="connsiteY11" fmla="*/ 7097 h 130221"/>
                <a:gd name="connsiteX12" fmla="*/ 14287 w 72171"/>
                <a:gd name="connsiteY12" fmla="*/ 11 h 130221"/>
                <a:gd name="connsiteX13" fmla="*/ 36008 w 72171"/>
                <a:gd name="connsiteY13" fmla="*/ 6980 h 130221"/>
                <a:gd name="connsiteX14" fmla="*/ 53586 w 72171"/>
                <a:gd name="connsiteY14" fmla="*/ 20842 h 130221"/>
                <a:gd name="connsiteX15" fmla="*/ 65512 w 72171"/>
                <a:gd name="connsiteY15" fmla="*/ 38420 h 130221"/>
                <a:gd name="connsiteX16" fmla="*/ 69810 w 72171"/>
                <a:gd name="connsiteY16" fmla="*/ 57044 h 130221"/>
                <a:gd name="connsiteX17" fmla="*/ 66751 w 72171"/>
                <a:gd name="connsiteY17" fmla="*/ 70711 h 130221"/>
                <a:gd name="connsiteX18" fmla="*/ 55019 w 72171"/>
                <a:gd name="connsiteY18" fmla="*/ 80352 h 130221"/>
                <a:gd name="connsiteX19" fmla="*/ 38641 w 72171"/>
                <a:gd name="connsiteY19" fmla="*/ 88367 h 130221"/>
                <a:gd name="connsiteX20" fmla="*/ 72171 w 72171"/>
                <a:gd name="connsiteY20" fmla="*/ 107726 h 13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171" h="130221">
                  <a:moveTo>
                    <a:pt x="72171" y="107687"/>
                  </a:moveTo>
                  <a:lnTo>
                    <a:pt x="72171" y="130222"/>
                  </a:lnTo>
                  <a:lnTo>
                    <a:pt x="4491" y="91155"/>
                  </a:lnTo>
                  <a:lnTo>
                    <a:pt x="4491" y="73383"/>
                  </a:lnTo>
                  <a:lnTo>
                    <a:pt x="37015" y="57044"/>
                  </a:lnTo>
                  <a:cubicBezTo>
                    <a:pt x="40151" y="55417"/>
                    <a:pt x="42281" y="53714"/>
                    <a:pt x="43365" y="51894"/>
                  </a:cubicBezTo>
                  <a:cubicBezTo>
                    <a:pt x="44449" y="50074"/>
                    <a:pt x="44991" y="47945"/>
                    <a:pt x="44991" y="45428"/>
                  </a:cubicBezTo>
                  <a:cubicBezTo>
                    <a:pt x="44991" y="42176"/>
                    <a:pt x="44023" y="39078"/>
                    <a:pt x="42126" y="36174"/>
                  </a:cubicBezTo>
                  <a:cubicBezTo>
                    <a:pt x="40229" y="33270"/>
                    <a:pt x="37441" y="30754"/>
                    <a:pt x="33801" y="28624"/>
                  </a:cubicBezTo>
                  <a:cubicBezTo>
                    <a:pt x="30588" y="26766"/>
                    <a:pt x="27606" y="25875"/>
                    <a:pt x="24935" y="25991"/>
                  </a:cubicBezTo>
                  <a:cubicBezTo>
                    <a:pt x="22224" y="26107"/>
                    <a:pt x="20017" y="27230"/>
                    <a:pt x="18275" y="29398"/>
                  </a:cubicBezTo>
                  <a:lnTo>
                    <a:pt x="0" y="7097"/>
                  </a:lnTo>
                  <a:cubicBezTo>
                    <a:pt x="3407" y="2567"/>
                    <a:pt x="8170" y="204"/>
                    <a:pt x="14287" y="11"/>
                  </a:cubicBezTo>
                  <a:cubicBezTo>
                    <a:pt x="20405" y="-183"/>
                    <a:pt x="27645" y="2140"/>
                    <a:pt x="36008" y="6980"/>
                  </a:cubicBezTo>
                  <a:cubicBezTo>
                    <a:pt x="42629" y="10814"/>
                    <a:pt x="48476" y="15421"/>
                    <a:pt x="53586" y="20842"/>
                  </a:cubicBezTo>
                  <a:cubicBezTo>
                    <a:pt x="58697" y="26262"/>
                    <a:pt x="62647" y="32109"/>
                    <a:pt x="65512" y="38420"/>
                  </a:cubicBezTo>
                  <a:cubicBezTo>
                    <a:pt x="68377" y="44693"/>
                    <a:pt x="69810" y="50926"/>
                    <a:pt x="69810" y="57044"/>
                  </a:cubicBezTo>
                  <a:cubicBezTo>
                    <a:pt x="69810" y="62503"/>
                    <a:pt x="68803" y="67033"/>
                    <a:pt x="66751" y="70711"/>
                  </a:cubicBezTo>
                  <a:cubicBezTo>
                    <a:pt x="64737" y="74351"/>
                    <a:pt x="60827" y="77603"/>
                    <a:pt x="55019" y="80352"/>
                  </a:cubicBezTo>
                  <a:lnTo>
                    <a:pt x="38641" y="88367"/>
                  </a:lnTo>
                  <a:lnTo>
                    <a:pt x="72171" y="107726"/>
                  </a:lnTo>
                  <a:close/>
                </a:path>
              </a:pathLst>
            </a:custGeom>
            <a:solidFill>
              <a:srgbClr val="3A3A3A"/>
            </a:solidFill>
            <a:ln w="3868" cap="flat">
              <a:no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F6269E68-290D-FCAB-14F5-EB44C8C98AF3}"/>
                </a:ext>
              </a:extLst>
            </p:cNvPr>
            <p:cNvSpPr/>
            <p:nvPr/>
          </p:nvSpPr>
          <p:spPr>
            <a:xfrm>
              <a:off x="1415693" y="785631"/>
              <a:ext cx="374408" cy="246714"/>
            </a:xfrm>
            <a:custGeom>
              <a:avLst/>
              <a:gdLst>
                <a:gd name="connsiteX0" fmla="*/ 0 w 374408"/>
                <a:gd name="connsiteY0" fmla="*/ 172917 h 246714"/>
                <a:gd name="connsiteX1" fmla="*/ 74882 w 374408"/>
                <a:gd name="connsiteY1" fmla="*/ 246715 h 246714"/>
                <a:gd name="connsiteX2" fmla="*/ 149763 w 374408"/>
                <a:gd name="connsiteY2" fmla="*/ 86459 h 246714"/>
                <a:gd name="connsiteX3" fmla="*/ 224645 w 374408"/>
                <a:gd name="connsiteY3" fmla="*/ 160256 h 246714"/>
                <a:gd name="connsiteX4" fmla="*/ 299527 w 374408"/>
                <a:gd name="connsiteY4" fmla="*/ 0 h 246714"/>
                <a:gd name="connsiteX5" fmla="*/ 374409 w 374408"/>
                <a:gd name="connsiteY5" fmla="*/ 73759 h 2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408" h="246714">
                  <a:moveTo>
                    <a:pt x="0" y="172917"/>
                  </a:moveTo>
                  <a:lnTo>
                    <a:pt x="74882" y="246715"/>
                  </a:lnTo>
                  <a:lnTo>
                    <a:pt x="149763" y="86459"/>
                  </a:lnTo>
                  <a:lnTo>
                    <a:pt x="224645" y="160256"/>
                  </a:lnTo>
                  <a:lnTo>
                    <a:pt x="299527" y="0"/>
                  </a:lnTo>
                  <a:lnTo>
                    <a:pt x="374409" y="73759"/>
                  </a:lnTo>
                </a:path>
              </a:pathLst>
            </a:custGeom>
            <a:noFill/>
            <a:ln w="23211" cap="rnd">
              <a:solidFill>
                <a:srgbClr val="3A3A3A"/>
              </a:solidFill>
              <a:prstDash val="solid"/>
              <a:round/>
            </a:ln>
          </p:spPr>
          <p:txBody>
            <a:bodyPr rtlCol="0" anchor="ctr"/>
            <a:lstStyle/>
            <a:p>
              <a:endParaRPr lang="en-GB"/>
            </a:p>
          </p:txBody>
        </p:sp>
        <p:sp>
          <p:nvSpPr>
            <p:cNvPr id="161" name="Freeform: Shape 160">
              <a:extLst>
                <a:ext uri="{FF2B5EF4-FFF2-40B4-BE49-F238E27FC236}">
                  <a16:creationId xmlns:a16="http://schemas.microsoft.com/office/drawing/2014/main" id="{56963E6B-4133-A8E5-CF26-2FD720B9D957}"/>
                </a:ext>
              </a:extLst>
            </p:cNvPr>
            <p:cNvSpPr/>
            <p:nvPr/>
          </p:nvSpPr>
          <p:spPr>
            <a:xfrm>
              <a:off x="2806541" y="2500864"/>
              <a:ext cx="374408" cy="246714"/>
            </a:xfrm>
            <a:custGeom>
              <a:avLst/>
              <a:gdLst>
                <a:gd name="connsiteX0" fmla="*/ 374409 w 374408"/>
                <a:gd name="connsiteY0" fmla="*/ 172917 h 246714"/>
                <a:gd name="connsiteX1" fmla="*/ 299527 w 374408"/>
                <a:gd name="connsiteY1" fmla="*/ 246715 h 246714"/>
                <a:gd name="connsiteX2" fmla="*/ 224645 w 374408"/>
                <a:gd name="connsiteY2" fmla="*/ 86459 h 246714"/>
                <a:gd name="connsiteX3" fmla="*/ 149764 w 374408"/>
                <a:gd name="connsiteY3" fmla="*/ 160256 h 246714"/>
                <a:gd name="connsiteX4" fmla="*/ 74882 w 374408"/>
                <a:gd name="connsiteY4" fmla="*/ 0 h 246714"/>
                <a:gd name="connsiteX5" fmla="*/ 0 w 374408"/>
                <a:gd name="connsiteY5" fmla="*/ 73759 h 2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408" h="246714">
                  <a:moveTo>
                    <a:pt x="374409" y="172917"/>
                  </a:moveTo>
                  <a:lnTo>
                    <a:pt x="299527" y="246715"/>
                  </a:lnTo>
                  <a:lnTo>
                    <a:pt x="224645" y="86459"/>
                  </a:lnTo>
                  <a:lnTo>
                    <a:pt x="149764" y="160256"/>
                  </a:lnTo>
                  <a:lnTo>
                    <a:pt x="74882" y="0"/>
                  </a:lnTo>
                  <a:lnTo>
                    <a:pt x="0" y="73759"/>
                  </a:lnTo>
                </a:path>
              </a:pathLst>
            </a:custGeom>
            <a:noFill/>
            <a:ln w="23211" cap="rnd">
              <a:solidFill>
                <a:srgbClr val="3A3A3A"/>
              </a:solidFill>
              <a:prstDash val="solid"/>
              <a:round/>
            </a:ln>
          </p:spPr>
          <p:txBody>
            <a:bodyPr rtlCol="0" anchor="ctr"/>
            <a:lstStyle/>
            <a:p>
              <a:endParaRPr lang="en-GB"/>
            </a:p>
          </p:txBody>
        </p:sp>
        <p:sp>
          <p:nvSpPr>
            <p:cNvPr id="163" name="Freeform: Shape 162">
              <a:extLst>
                <a:ext uri="{FF2B5EF4-FFF2-40B4-BE49-F238E27FC236}">
                  <a16:creationId xmlns:a16="http://schemas.microsoft.com/office/drawing/2014/main" id="{EFA88797-79E1-76A7-DF8C-AEA686CF3340}"/>
                </a:ext>
              </a:extLst>
            </p:cNvPr>
            <p:cNvSpPr/>
            <p:nvPr/>
          </p:nvSpPr>
          <p:spPr>
            <a:xfrm>
              <a:off x="4529363" y="2514493"/>
              <a:ext cx="132340" cy="132340"/>
            </a:xfrm>
            <a:custGeom>
              <a:avLst/>
              <a:gdLst>
                <a:gd name="connsiteX0" fmla="*/ 132340 w 132340"/>
                <a:gd name="connsiteY0" fmla="*/ 66170 h 132340"/>
                <a:gd name="connsiteX1" fmla="*/ 66170 w 132340"/>
                <a:gd name="connsiteY1" fmla="*/ 0 h 132340"/>
                <a:gd name="connsiteX2" fmla="*/ 0 w 132340"/>
                <a:gd name="connsiteY2" fmla="*/ 66170 h 132340"/>
                <a:gd name="connsiteX3" fmla="*/ 66170 w 132340"/>
                <a:gd name="connsiteY3" fmla="*/ 132340 h 132340"/>
                <a:gd name="connsiteX4" fmla="*/ 132340 w 132340"/>
                <a:gd name="connsiteY4" fmla="*/ 66170 h 13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40" h="132340">
                  <a:moveTo>
                    <a:pt x="132340" y="66170"/>
                  </a:moveTo>
                  <a:cubicBezTo>
                    <a:pt x="132340" y="29620"/>
                    <a:pt x="102721" y="0"/>
                    <a:pt x="66170" y="0"/>
                  </a:cubicBezTo>
                  <a:cubicBezTo>
                    <a:pt x="29620" y="0"/>
                    <a:pt x="0" y="29620"/>
                    <a:pt x="0" y="66170"/>
                  </a:cubicBezTo>
                  <a:cubicBezTo>
                    <a:pt x="0" y="102720"/>
                    <a:pt x="29620" y="132340"/>
                    <a:pt x="66170" y="132340"/>
                  </a:cubicBezTo>
                  <a:cubicBezTo>
                    <a:pt x="102721" y="132340"/>
                    <a:pt x="132340" y="102720"/>
                    <a:pt x="132340" y="66170"/>
                  </a:cubicBezTo>
                  <a:close/>
                </a:path>
              </a:pathLst>
            </a:custGeom>
            <a:solidFill>
              <a:srgbClr val="FFFFFF"/>
            </a:solidFill>
            <a:ln w="23211" cap="rnd">
              <a:solidFill>
                <a:srgbClr val="3A3A3A"/>
              </a:solidFill>
              <a:prstDash val="solid"/>
              <a:round/>
            </a:ln>
          </p:spPr>
          <p:txBody>
            <a:bodyPr rtlCol="0" anchor="ctr"/>
            <a:lstStyle/>
            <a:p>
              <a:endParaRPr lang="en-GB"/>
            </a:p>
          </p:txBody>
        </p:sp>
        <p:sp>
          <p:nvSpPr>
            <p:cNvPr id="164" name="Freeform: Shape 163">
              <a:extLst>
                <a:ext uri="{FF2B5EF4-FFF2-40B4-BE49-F238E27FC236}">
                  <a16:creationId xmlns:a16="http://schemas.microsoft.com/office/drawing/2014/main" id="{FCD3661D-DD33-BBF7-99C8-CFCA02BE60DF}"/>
                </a:ext>
              </a:extLst>
            </p:cNvPr>
            <p:cNvSpPr/>
            <p:nvPr/>
          </p:nvSpPr>
          <p:spPr>
            <a:xfrm>
              <a:off x="1307707" y="1576923"/>
              <a:ext cx="132340" cy="132340"/>
            </a:xfrm>
            <a:custGeom>
              <a:avLst/>
              <a:gdLst>
                <a:gd name="connsiteX0" fmla="*/ 132340 w 132340"/>
                <a:gd name="connsiteY0" fmla="*/ 66170 h 132340"/>
                <a:gd name="connsiteX1" fmla="*/ 66170 w 132340"/>
                <a:gd name="connsiteY1" fmla="*/ 0 h 132340"/>
                <a:gd name="connsiteX2" fmla="*/ 0 w 132340"/>
                <a:gd name="connsiteY2" fmla="*/ 66170 h 132340"/>
                <a:gd name="connsiteX3" fmla="*/ 66170 w 132340"/>
                <a:gd name="connsiteY3" fmla="*/ 132340 h 132340"/>
                <a:gd name="connsiteX4" fmla="*/ 132340 w 132340"/>
                <a:gd name="connsiteY4" fmla="*/ 66170 h 13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40" h="132340">
                  <a:moveTo>
                    <a:pt x="132340" y="66170"/>
                  </a:moveTo>
                  <a:cubicBezTo>
                    <a:pt x="132340" y="29620"/>
                    <a:pt x="102720" y="0"/>
                    <a:pt x="66170" y="0"/>
                  </a:cubicBezTo>
                  <a:cubicBezTo>
                    <a:pt x="29620" y="0"/>
                    <a:pt x="0" y="29620"/>
                    <a:pt x="0" y="66170"/>
                  </a:cubicBezTo>
                  <a:cubicBezTo>
                    <a:pt x="0" y="102720"/>
                    <a:pt x="29620" y="132340"/>
                    <a:pt x="66170" y="132340"/>
                  </a:cubicBezTo>
                  <a:cubicBezTo>
                    <a:pt x="102720" y="132340"/>
                    <a:pt x="132340" y="102720"/>
                    <a:pt x="132340" y="66170"/>
                  </a:cubicBezTo>
                  <a:close/>
                </a:path>
              </a:pathLst>
            </a:custGeom>
            <a:solidFill>
              <a:srgbClr val="FFFFFF"/>
            </a:solidFill>
            <a:ln w="23211" cap="rnd">
              <a:solidFill>
                <a:srgbClr val="3A3A3A"/>
              </a:solidFill>
              <a:prstDash val="solid"/>
              <a:round/>
            </a:ln>
          </p:spPr>
          <p:txBody>
            <a:bodyPr rtlCol="0" anchor="ctr"/>
            <a:lstStyle/>
            <a:p>
              <a:endParaRPr lang="en-GB"/>
            </a:p>
          </p:txBody>
        </p:sp>
        <p:grpSp>
          <p:nvGrpSpPr>
            <p:cNvPr id="165" name="Graphic 6">
              <a:extLst>
                <a:ext uri="{FF2B5EF4-FFF2-40B4-BE49-F238E27FC236}">
                  <a16:creationId xmlns:a16="http://schemas.microsoft.com/office/drawing/2014/main" id="{321DA214-0D97-2ECE-F69A-F62532D58315}"/>
                </a:ext>
                <a:ext uri="{C183D7F6-B498-43B3-948B-1728B52AA6E4}">
                  <adec:decorative xmlns:adec="http://schemas.microsoft.com/office/drawing/2017/decorative" val="1"/>
                </a:ext>
              </a:extLst>
            </p:cNvPr>
            <p:cNvGrpSpPr/>
            <p:nvPr/>
          </p:nvGrpSpPr>
          <p:grpSpPr>
            <a:xfrm>
              <a:off x="1477952" y="2818008"/>
              <a:ext cx="124944" cy="72132"/>
              <a:chOff x="1477952" y="2818008"/>
              <a:chExt cx="124944" cy="72132"/>
            </a:xfrm>
          </p:grpSpPr>
          <p:sp>
            <p:nvSpPr>
              <p:cNvPr id="166" name="Freeform: Shape 165">
                <a:extLst>
                  <a:ext uri="{FF2B5EF4-FFF2-40B4-BE49-F238E27FC236}">
                    <a16:creationId xmlns:a16="http://schemas.microsoft.com/office/drawing/2014/main" id="{AD664703-14A6-E843-0AA9-2B935D2842E0}"/>
                  </a:ext>
                </a:extLst>
              </p:cNvPr>
              <p:cNvSpPr/>
              <p:nvPr/>
            </p:nvSpPr>
            <p:spPr>
              <a:xfrm>
                <a:off x="1477952" y="2818008"/>
                <a:ext cx="124944" cy="72132"/>
              </a:xfrm>
              <a:custGeom>
                <a:avLst/>
                <a:gdLst>
                  <a:gd name="connsiteX0" fmla="*/ 0 w 124944"/>
                  <a:gd name="connsiteY0" fmla="*/ 72133 h 72132"/>
                  <a:gd name="connsiteX1" fmla="*/ 124945 w 124944"/>
                  <a:gd name="connsiteY1" fmla="*/ 0 h 72132"/>
                </a:gdLst>
                <a:ahLst/>
                <a:cxnLst>
                  <a:cxn ang="0">
                    <a:pos x="connsiteX0" y="connsiteY0"/>
                  </a:cxn>
                  <a:cxn ang="0">
                    <a:pos x="connsiteX1" y="connsiteY1"/>
                  </a:cxn>
                </a:cxnLst>
                <a:rect l="l" t="t" r="r" b="b"/>
                <a:pathLst>
                  <a:path w="124944" h="72132">
                    <a:moveTo>
                      <a:pt x="0" y="72133"/>
                    </a:moveTo>
                    <a:lnTo>
                      <a:pt x="124945" y="0"/>
                    </a:lnTo>
                  </a:path>
                </a:pathLst>
              </a:custGeom>
              <a:ln w="23211" cap="rnd">
                <a:solidFill>
                  <a:srgbClr val="3A3A3A"/>
                </a:solidFill>
                <a:prstDash val="solid"/>
                <a:round/>
              </a:ln>
            </p:spPr>
            <p:txBody>
              <a:bodyPr rtlCol="0" anchor="ctr"/>
              <a:lstStyle/>
              <a:p>
                <a:endParaRPr lang="en-GB"/>
              </a:p>
            </p:txBody>
          </p:sp>
          <p:sp>
            <p:nvSpPr>
              <p:cNvPr id="167" name="Freeform: Shape 166">
                <a:extLst>
                  <a:ext uri="{FF2B5EF4-FFF2-40B4-BE49-F238E27FC236}">
                    <a16:creationId xmlns:a16="http://schemas.microsoft.com/office/drawing/2014/main" id="{0F17E266-06EB-2EE4-0DB3-0662C1947FF6}"/>
                  </a:ext>
                </a:extLst>
              </p:cNvPr>
              <p:cNvSpPr/>
              <p:nvPr/>
            </p:nvSpPr>
            <p:spPr>
              <a:xfrm>
                <a:off x="1477952" y="2818008"/>
                <a:ext cx="124944" cy="72132"/>
              </a:xfrm>
              <a:custGeom>
                <a:avLst/>
                <a:gdLst>
                  <a:gd name="connsiteX0" fmla="*/ 124945 w 124944"/>
                  <a:gd name="connsiteY0" fmla="*/ 72133 h 72132"/>
                  <a:gd name="connsiteX1" fmla="*/ 0 w 124944"/>
                  <a:gd name="connsiteY1" fmla="*/ 0 h 72132"/>
                </a:gdLst>
                <a:ahLst/>
                <a:cxnLst>
                  <a:cxn ang="0">
                    <a:pos x="connsiteX0" y="connsiteY0"/>
                  </a:cxn>
                  <a:cxn ang="0">
                    <a:pos x="connsiteX1" y="connsiteY1"/>
                  </a:cxn>
                </a:cxnLst>
                <a:rect l="l" t="t" r="r" b="b"/>
                <a:pathLst>
                  <a:path w="124944" h="72132">
                    <a:moveTo>
                      <a:pt x="124945" y="72133"/>
                    </a:moveTo>
                    <a:lnTo>
                      <a:pt x="0" y="0"/>
                    </a:lnTo>
                  </a:path>
                </a:pathLst>
              </a:custGeom>
              <a:ln w="23211" cap="rnd">
                <a:solidFill>
                  <a:srgbClr val="3A3A3A"/>
                </a:solidFill>
                <a:prstDash val="solid"/>
                <a:round/>
              </a:ln>
            </p:spPr>
            <p:txBody>
              <a:bodyPr rtlCol="0" anchor="ctr"/>
              <a:lstStyle/>
              <a:p>
                <a:endParaRPr lang="en-GB"/>
              </a:p>
            </p:txBody>
          </p:sp>
        </p:grpSp>
        <p:grpSp>
          <p:nvGrpSpPr>
            <p:cNvPr id="168" name="Graphic 6">
              <a:extLst>
                <a:ext uri="{FF2B5EF4-FFF2-40B4-BE49-F238E27FC236}">
                  <a16:creationId xmlns:a16="http://schemas.microsoft.com/office/drawing/2014/main" id="{8FEDDF96-807A-6B45-13AE-A510C03F1E43}"/>
                </a:ext>
                <a:ext uri="{C183D7F6-B498-43B3-948B-1728B52AA6E4}">
                  <adec:decorative xmlns:adec="http://schemas.microsoft.com/office/drawing/2017/decorative" val="1"/>
                </a:ext>
              </a:extLst>
            </p:cNvPr>
            <p:cNvGrpSpPr/>
            <p:nvPr/>
          </p:nvGrpSpPr>
          <p:grpSpPr>
            <a:xfrm>
              <a:off x="4484837" y="3459033"/>
              <a:ext cx="124983" cy="72132"/>
              <a:chOff x="4484837" y="3459033"/>
              <a:chExt cx="124983" cy="72132"/>
            </a:xfrm>
          </p:grpSpPr>
          <p:sp>
            <p:nvSpPr>
              <p:cNvPr id="169" name="Freeform: Shape 168">
                <a:extLst>
                  <a:ext uri="{FF2B5EF4-FFF2-40B4-BE49-F238E27FC236}">
                    <a16:creationId xmlns:a16="http://schemas.microsoft.com/office/drawing/2014/main" id="{8FEBD2BE-F6BE-6996-ADDB-E4C06DF032A4}"/>
                  </a:ext>
                </a:extLst>
              </p:cNvPr>
              <p:cNvSpPr/>
              <p:nvPr/>
            </p:nvSpPr>
            <p:spPr>
              <a:xfrm>
                <a:off x="4484837" y="3459033"/>
                <a:ext cx="124983" cy="72132"/>
              </a:xfrm>
              <a:custGeom>
                <a:avLst/>
                <a:gdLst>
                  <a:gd name="connsiteX0" fmla="*/ 0 w 124983"/>
                  <a:gd name="connsiteY0" fmla="*/ 72133 h 72132"/>
                  <a:gd name="connsiteX1" fmla="*/ 124984 w 124983"/>
                  <a:gd name="connsiteY1" fmla="*/ 0 h 72132"/>
                </a:gdLst>
                <a:ahLst/>
                <a:cxnLst>
                  <a:cxn ang="0">
                    <a:pos x="connsiteX0" y="connsiteY0"/>
                  </a:cxn>
                  <a:cxn ang="0">
                    <a:pos x="connsiteX1" y="connsiteY1"/>
                  </a:cxn>
                </a:cxnLst>
                <a:rect l="l" t="t" r="r" b="b"/>
                <a:pathLst>
                  <a:path w="124983" h="72132">
                    <a:moveTo>
                      <a:pt x="0" y="72133"/>
                    </a:moveTo>
                    <a:lnTo>
                      <a:pt x="124984" y="0"/>
                    </a:lnTo>
                  </a:path>
                </a:pathLst>
              </a:custGeom>
              <a:ln w="23211" cap="rnd">
                <a:solidFill>
                  <a:srgbClr val="3A3A3A"/>
                </a:solidFill>
                <a:prstDash val="solid"/>
                <a:round/>
              </a:ln>
            </p:spPr>
            <p:txBody>
              <a:bodyPr rtlCol="0" anchor="ctr"/>
              <a:lstStyle/>
              <a:p>
                <a:endParaRPr lang="en-GB"/>
              </a:p>
            </p:txBody>
          </p:sp>
          <p:sp>
            <p:nvSpPr>
              <p:cNvPr id="170" name="Freeform: Shape 169">
                <a:extLst>
                  <a:ext uri="{FF2B5EF4-FFF2-40B4-BE49-F238E27FC236}">
                    <a16:creationId xmlns:a16="http://schemas.microsoft.com/office/drawing/2014/main" id="{1BAE657A-F88C-D59F-5EAA-41843C2F72B8}"/>
                  </a:ext>
                </a:extLst>
              </p:cNvPr>
              <p:cNvSpPr/>
              <p:nvPr/>
            </p:nvSpPr>
            <p:spPr>
              <a:xfrm>
                <a:off x="4484837" y="3459033"/>
                <a:ext cx="124983" cy="72132"/>
              </a:xfrm>
              <a:custGeom>
                <a:avLst/>
                <a:gdLst>
                  <a:gd name="connsiteX0" fmla="*/ 124984 w 124983"/>
                  <a:gd name="connsiteY0" fmla="*/ 72133 h 72132"/>
                  <a:gd name="connsiteX1" fmla="*/ 0 w 124983"/>
                  <a:gd name="connsiteY1" fmla="*/ 0 h 72132"/>
                </a:gdLst>
                <a:ahLst/>
                <a:cxnLst>
                  <a:cxn ang="0">
                    <a:pos x="connsiteX0" y="connsiteY0"/>
                  </a:cxn>
                  <a:cxn ang="0">
                    <a:pos x="connsiteX1" y="connsiteY1"/>
                  </a:cxn>
                </a:cxnLst>
                <a:rect l="l" t="t" r="r" b="b"/>
                <a:pathLst>
                  <a:path w="124983" h="72132">
                    <a:moveTo>
                      <a:pt x="124984" y="72133"/>
                    </a:moveTo>
                    <a:lnTo>
                      <a:pt x="0" y="0"/>
                    </a:lnTo>
                  </a:path>
                </a:pathLst>
              </a:custGeom>
              <a:ln w="23211" cap="rnd">
                <a:solidFill>
                  <a:srgbClr val="3A3A3A"/>
                </a:solidFill>
                <a:prstDash val="solid"/>
                <a:round/>
              </a:ln>
            </p:spPr>
            <p:txBody>
              <a:bodyPr rtlCol="0" anchor="ctr"/>
              <a:lstStyle/>
              <a:p>
                <a:endParaRPr lang="en-GB"/>
              </a:p>
            </p:txBody>
          </p:sp>
        </p:grpSp>
        <p:grpSp>
          <p:nvGrpSpPr>
            <p:cNvPr id="171" name="Graphic 6">
              <a:extLst>
                <a:ext uri="{FF2B5EF4-FFF2-40B4-BE49-F238E27FC236}">
                  <a16:creationId xmlns:a16="http://schemas.microsoft.com/office/drawing/2014/main" id="{AAE8DA6E-354C-1DA5-BC14-E3F1F43874E0}"/>
                </a:ext>
                <a:ext uri="{C183D7F6-B498-43B3-948B-1728B52AA6E4}">
                  <adec:decorative xmlns:adec="http://schemas.microsoft.com/office/drawing/2017/decorative" val="1"/>
                </a:ext>
              </a:extLst>
            </p:cNvPr>
            <p:cNvGrpSpPr/>
            <p:nvPr/>
          </p:nvGrpSpPr>
          <p:grpSpPr>
            <a:xfrm>
              <a:off x="3075868" y="5086452"/>
              <a:ext cx="124944" cy="72132"/>
              <a:chOff x="3075868" y="5086452"/>
              <a:chExt cx="124944" cy="72132"/>
            </a:xfrm>
          </p:grpSpPr>
          <p:sp>
            <p:nvSpPr>
              <p:cNvPr id="172" name="Freeform: Shape 171">
                <a:extLst>
                  <a:ext uri="{FF2B5EF4-FFF2-40B4-BE49-F238E27FC236}">
                    <a16:creationId xmlns:a16="http://schemas.microsoft.com/office/drawing/2014/main" id="{4EDC65FF-8352-FF19-807C-16E53B3B519C}"/>
                  </a:ext>
                </a:extLst>
              </p:cNvPr>
              <p:cNvSpPr/>
              <p:nvPr/>
            </p:nvSpPr>
            <p:spPr>
              <a:xfrm>
                <a:off x="3075868" y="5086452"/>
                <a:ext cx="124944" cy="72132"/>
              </a:xfrm>
              <a:custGeom>
                <a:avLst/>
                <a:gdLst>
                  <a:gd name="connsiteX0" fmla="*/ 0 w 124944"/>
                  <a:gd name="connsiteY0" fmla="*/ 72133 h 72132"/>
                  <a:gd name="connsiteX1" fmla="*/ 124945 w 124944"/>
                  <a:gd name="connsiteY1" fmla="*/ 0 h 72132"/>
                </a:gdLst>
                <a:ahLst/>
                <a:cxnLst>
                  <a:cxn ang="0">
                    <a:pos x="connsiteX0" y="connsiteY0"/>
                  </a:cxn>
                  <a:cxn ang="0">
                    <a:pos x="connsiteX1" y="connsiteY1"/>
                  </a:cxn>
                </a:cxnLst>
                <a:rect l="l" t="t" r="r" b="b"/>
                <a:pathLst>
                  <a:path w="124944" h="72132">
                    <a:moveTo>
                      <a:pt x="0" y="72133"/>
                    </a:moveTo>
                    <a:lnTo>
                      <a:pt x="124945" y="0"/>
                    </a:lnTo>
                  </a:path>
                </a:pathLst>
              </a:custGeom>
              <a:ln w="23211" cap="rnd">
                <a:solidFill>
                  <a:srgbClr val="3A3A3A"/>
                </a:solidFill>
                <a:prstDash val="solid"/>
                <a:round/>
              </a:ln>
            </p:spPr>
            <p:txBody>
              <a:bodyPr rtlCol="0" anchor="ctr"/>
              <a:lstStyle/>
              <a:p>
                <a:endParaRPr lang="en-GB"/>
              </a:p>
            </p:txBody>
          </p:sp>
          <p:sp>
            <p:nvSpPr>
              <p:cNvPr id="173" name="Freeform: Shape 172">
                <a:extLst>
                  <a:ext uri="{FF2B5EF4-FFF2-40B4-BE49-F238E27FC236}">
                    <a16:creationId xmlns:a16="http://schemas.microsoft.com/office/drawing/2014/main" id="{477E73F5-A6DE-C2F8-2B42-BFD896A56DC2}"/>
                  </a:ext>
                </a:extLst>
              </p:cNvPr>
              <p:cNvSpPr/>
              <p:nvPr/>
            </p:nvSpPr>
            <p:spPr>
              <a:xfrm>
                <a:off x="3075868" y="5086452"/>
                <a:ext cx="124944" cy="72132"/>
              </a:xfrm>
              <a:custGeom>
                <a:avLst/>
                <a:gdLst>
                  <a:gd name="connsiteX0" fmla="*/ 124945 w 124944"/>
                  <a:gd name="connsiteY0" fmla="*/ 72133 h 72132"/>
                  <a:gd name="connsiteX1" fmla="*/ 0 w 124944"/>
                  <a:gd name="connsiteY1" fmla="*/ 0 h 72132"/>
                </a:gdLst>
                <a:ahLst/>
                <a:cxnLst>
                  <a:cxn ang="0">
                    <a:pos x="connsiteX0" y="connsiteY0"/>
                  </a:cxn>
                  <a:cxn ang="0">
                    <a:pos x="connsiteX1" y="connsiteY1"/>
                  </a:cxn>
                </a:cxnLst>
                <a:rect l="l" t="t" r="r" b="b"/>
                <a:pathLst>
                  <a:path w="124944" h="72132">
                    <a:moveTo>
                      <a:pt x="124945" y="72133"/>
                    </a:moveTo>
                    <a:lnTo>
                      <a:pt x="0" y="0"/>
                    </a:lnTo>
                  </a:path>
                </a:pathLst>
              </a:custGeom>
              <a:ln w="23211" cap="rnd">
                <a:solidFill>
                  <a:srgbClr val="3A3A3A"/>
                </a:solidFill>
                <a:prstDash val="solid"/>
                <a:round/>
              </a:ln>
            </p:spPr>
            <p:txBody>
              <a:bodyPr rtlCol="0" anchor="ctr"/>
              <a:lstStyle/>
              <a:p>
                <a:endParaRPr lang="en-GB"/>
              </a:p>
            </p:txBody>
          </p:sp>
        </p:grpSp>
        <p:grpSp>
          <p:nvGrpSpPr>
            <p:cNvPr id="174" name="Graphic 6">
              <a:extLst>
                <a:ext uri="{FF2B5EF4-FFF2-40B4-BE49-F238E27FC236}">
                  <a16:creationId xmlns:a16="http://schemas.microsoft.com/office/drawing/2014/main" id="{A6B6C395-F813-809F-530F-F80FFCDC2BEF}"/>
                </a:ext>
                <a:ext uri="{C183D7F6-B498-43B3-948B-1728B52AA6E4}">
                  <adec:decorative xmlns:adec="http://schemas.microsoft.com/office/drawing/2017/decorative" val="1"/>
                </a:ext>
              </a:extLst>
            </p:cNvPr>
            <p:cNvGrpSpPr/>
            <p:nvPr/>
          </p:nvGrpSpPr>
          <p:grpSpPr>
            <a:xfrm>
              <a:off x="698431" y="3142547"/>
              <a:ext cx="427918" cy="480459"/>
              <a:chOff x="698431" y="3142547"/>
              <a:chExt cx="427918" cy="480459"/>
            </a:xfrm>
          </p:grpSpPr>
          <p:grpSp>
            <p:nvGrpSpPr>
              <p:cNvPr id="175" name="Graphic 6">
                <a:extLst>
                  <a:ext uri="{FF2B5EF4-FFF2-40B4-BE49-F238E27FC236}">
                    <a16:creationId xmlns:a16="http://schemas.microsoft.com/office/drawing/2014/main" id="{642F5005-5247-8A3A-81FD-1AD57F4EBEAE}"/>
                  </a:ext>
                  <a:ext uri="{C183D7F6-B498-43B3-948B-1728B52AA6E4}">
                    <adec:decorative xmlns:adec="http://schemas.microsoft.com/office/drawing/2017/decorative" val="1"/>
                  </a:ext>
                </a:extLst>
              </p:cNvPr>
              <p:cNvGrpSpPr/>
              <p:nvPr/>
            </p:nvGrpSpPr>
            <p:grpSpPr>
              <a:xfrm>
                <a:off x="698431" y="3142547"/>
                <a:ext cx="427918" cy="480459"/>
                <a:chOff x="698431" y="3142547"/>
                <a:chExt cx="427918" cy="480459"/>
              </a:xfrm>
            </p:grpSpPr>
            <p:sp>
              <p:nvSpPr>
                <p:cNvPr id="176" name="Freeform: Shape 175">
                  <a:extLst>
                    <a:ext uri="{FF2B5EF4-FFF2-40B4-BE49-F238E27FC236}">
                      <a16:creationId xmlns:a16="http://schemas.microsoft.com/office/drawing/2014/main" id="{D86584EC-5CE8-5690-B1E8-382460E7BFB9}"/>
                    </a:ext>
                  </a:extLst>
                </p:cNvPr>
                <p:cNvSpPr/>
                <p:nvPr/>
              </p:nvSpPr>
              <p:spPr>
                <a:xfrm>
                  <a:off x="912971" y="3297034"/>
                  <a:ext cx="213378" cy="136250"/>
                </a:xfrm>
                <a:custGeom>
                  <a:avLst/>
                  <a:gdLst>
                    <a:gd name="connsiteX0" fmla="*/ 213378 w 213378"/>
                    <a:gd name="connsiteY0" fmla="*/ 81928 h 136250"/>
                    <a:gd name="connsiteX1" fmla="*/ 125487 w 213378"/>
                    <a:gd name="connsiteY1" fmla="*/ 132688 h 136250"/>
                    <a:gd name="connsiteX2" fmla="*/ 119292 w 213378"/>
                    <a:gd name="connsiteY2" fmla="*/ 136251 h 136250"/>
                    <a:gd name="connsiteX3" fmla="*/ 0 w 213378"/>
                    <a:gd name="connsiteY3" fmla="*/ 54322 h 136250"/>
                    <a:gd name="connsiteX4" fmla="*/ 94086 w 213378"/>
                    <a:gd name="connsiteY4" fmla="*/ 0 h 136250"/>
                    <a:gd name="connsiteX5" fmla="*/ 213378 w 213378"/>
                    <a:gd name="connsiteY5" fmla="*/ 81928 h 13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78" h="136250">
                      <a:moveTo>
                        <a:pt x="213378" y="81928"/>
                      </a:moveTo>
                      <a:lnTo>
                        <a:pt x="125487" y="132688"/>
                      </a:lnTo>
                      <a:lnTo>
                        <a:pt x="119292" y="136251"/>
                      </a:lnTo>
                      <a:lnTo>
                        <a:pt x="0" y="54322"/>
                      </a:lnTo>
                      <a:lnTo>
                        <a:pt x="94086" y="0"/>
                      </a:lnTo>
                      <a:lnTo>
                        <a:pt x="213378" y="81928"/>
                      </a:lnTo>
                      <a:close/>
                    </a:path>
                  </a:pathLst>
                </a:custGeom>
                <a:solidFill>
                  <a:srgbClr val="FFFFFF"/>
                </a:solidFill>
                <a:ln w="3868" cap="flat">
                  <a:noFill/>
                  <a:prstDash val="solid"/>
                  <a:miter/>
                </a:ln>
              </p:spPr>
              <p:txBody>
                <a:bodyPr rtlCol="0" anchor="ctr"/>
                <a:lstStyle/>
                <a:p>
                  <a:endParaRPr lang="en-GB"/>
                </a:p>
              </p:txBody>
            </p:sp>
            <p:sp>
              <p:nvSpPr>
                <p:cNvPr id="177" name="Freeform: Shape 176">
                  <a:extLst>
                    <a:ext uri="{FF2B5EF4-FFF2-40B4-BE49-F238E27FC236}">
                      <a16:creationId xmlns:a16="http://schemas.microsoft.com/office/drawing/2014/main" id="{E4F56F67-113F-B3CF-67E1-1070EF955FE6}"/>
                    </a:ext>
                  </a:extLst>
                </p:cNvPr>
                <p:cNvSpPr/>
                <p:nvPr/>
              </p:nvSpPr>
              <p:spPr>
                <a:xfrm>
                  <a:off x="942397" y="3429723"/>
                  <a:ext cx="120182" cy="193283"/>
                </a:xfrm>
                <a:custGeom>
                  <a:avLst/>
                  <a:gdLst>
                    <a:gd name="connsiteX0" fmla="*/ 96061 w 120182"/>
                    <a:gd name="connsiteY0" fmla="*/ 0 h 193283"/>
                    <a:gd name="connsiteX1" fmla="*/ 120182 w 120182"/>
                    <a:gd name="connsiteY1" fmla="*/ 139000 h 193283"/>
                    <a:gd name="connsiteX2" fmla="*/ 26096 w 120182"/>
                    <a:gd name="connsiteY2" fmla="*/ 193283 h 193283"/>
                    <a:gd name="connsiteX3" fmla="*/ 0 w 120182"/>
                    <a:gd name="connsiteY3" fmla="*/ 43171 h 193283"/>
                    <a:gd name="connsiteX4" fmla="*/ 89866 w 120182"/>
                    <a:gd name="connsiteY4" fmla="*/ 3562 h 193283"/>
                    <a:gd name="connsiteX5" fmla="*/ 96061 w 120182"/>
                    <a:gd name="connsiteY5" fmla="*/ 0 h 19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182" h="193283">
                      <a:moveTo>
                        <a:pt x="96061" y="0"/>
                      </a:moveTo>
                      <a:lnTo>
                        <a:pt x="120182" y="139000"/>
                      </a:lnTo>
                      <a:lnTo>
                        <a:pt x="26096" y="193283"/>
                      </a:lnTo>
                      <a:lnTo>
                        <a:pt x="0" y="43171"/>
                      </a:lnTo>
                      <a:lnTo>
                        <a:pt x="89866" y="3562"/>
                      </a:lnTo>
                      <a:lnTo>
                        <a:pt x="96061" y="0"/>
                      </a:lnTo>
                      <a:close/>
                    </a:path>
                  </a:pathLst>
                </a:custGeom>
                <a:solidFill>
                  <a:srgbClr val="FFFFFF"/>
                </a:solidFill>
                <a:ln w="3868" cap="flat">
                  <a:noFill/>
                  <a:prstDash val="solid"/>
                  <a:miter/>
                </a:ln>
              </p:spPr>
              <p:txBody>
                <a:bodyPr rtlCol="0" anchor="ctr"/>
                <a:lstStyle/>
                <a:p>
                  <a:endParaRPr lang="en-GB"/>
                </a:p>
              </p:txBody>
            </p:sp>
            <p:sp>
              <p:nvSpPr>
                <p:cNvPr id="178" name="Freeform: Shape 177">
                  <a:extLst>
                    <a:ext uri="{FF2B5EF4-FFF2-40B4-BE49-F238E27FC236}">
                      <a16:creationId xmlns:a16="http://schemas.microsoft.com/office/drawing/2014/main" id="{3F806D48-D787-F452-D07D-3AC87B52F0CB}"/>
                    </a:ext>
                  </a:extLst>
                </p:cNvPr>
                <p:cNvSpPr/>
                <p:nvPr/>
              </p:nvSpPr>
              <p:spPr>
                <a:xfrm>
                  <a:off x="698431" y="3196869"/>
                  <a:ext cx="333831" cy="426136"/>
                </a:xfrm>
                <a:custGeom>
                  <a:avLst/>
                  <a:gdLst>
                    <a:gd name="connsiteX0" fmla="*/ 333832 w 333831"/>
                    <a:gd name="connsiteY0" fmla="*/ 236416 h 426136"/>
                    <a:gd name="connsiteX1" fmla="*/ 243966 w 333831"/>
                    <a:gd name="connsiteY1" fmla="*/ 276025 h 426136"/>
                    <a:gd name="connsiteX2" fmla="*/ 270062 w 333831"/>
                    <a:gd name="connsiteY2" fmla="*/ 426137 h 426136"/>
                    <a:gd name="connsiteX3" fmla="*/ 166916 w 333831"/>
                    <a:gd name="connsiteY3" fmla="*/ 296197 h 426136"/>
                    <a:gd name="connsiteX4" fmla="*/ 63769 w 333831"/>
                    <a:gd name="connsiteY4" fmla="*/ 307077 h 426136"/>
                    <a:gd name="connsiteX5" fmla="*/ 89866 w 333831"/>
                    <a:gd name="connsiteY5" fmla="*/ 187088 h 426136"/>
                    <a:gd name="connsiteX6" fmla="*/ 0 w 333831"/>
                    <a:gd name="connsiteY6" fmla="*/ 43674 h 426136"/>
                    <a:gd name="connsiteX7" fmla="*/ 119331 w 333831"/>
                    <a:gd name="connsiteY7" fmla="*/ 99507 h 426136"/>
                    <a:gd name="connsiteX8" fmla="*/ 157778 w 333831"/>
                    <a:gd name="connsiteY8" fmla="*/ 19166 h 426136"/>
                    <a:gd name="connsiteX9" fmla="*/ 166916 w 333831"/>
                    <a:gd name="connsiteY9" fmla="*/ 0 h 426136"/>
                    <a:gd name="connsiteX10" fmla="*/ 214540 w 333831"/>
                    <a:gd name="connsiteY10" fmla="*/ 154487 h 426136"/>
                    <a:gd name="connsiteX11" fmla="*/ 333832 w 333831"/>
                    <a:gd name="connsiteY11" fmla="*/ 236416 h 42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831" h="426136">
                      <a:moveTo>
                        <a:pt x="333832" y="236416"/>
                      </a:moveTo>
                      <a:lnTo>
                        <a:pt x="243966" y="276025"/>
                      </a:lnTo>
                      <a:lnTo>
                        <a:pt x="270062" y="426137"/>
                      </a:lnTo>
                      <a:lnTo>
                        <a:pt x="166916" y="296197"/>
                      </a:lnTo>
                      <a:lnTo>
                        <a:pt x="63769" y="307077"/>
                      </a:lnTo>
                      <a:lnTo>
                        <a:pt x="89866" y="187088"/>
                      </a:lnTo>
                      <a:lnTo>
                        <a:pt x="0" y="43674"/>
                      </a:lnTo>
                      <a:lnTo>
                        <a:pt x="119331" y="99507"/>
                      </a:lnTo>
                      <a:lnTo>
                        <a:pt x="157778" y="19166"/>
                      </a:lnTo>
                      <a:lnTo>
                        <a:pt x="166916" y="0"/>
                      </a:lnTo>
                      <a:lnTo>
                        <a:pt x="214540" y="154487"/>
                      </a:lnTo>
                      <a:lnTo>
                        <a:pt x="333832" y="236416"/>
                      </a:lnTo>
                      <a:close/>
                    </a:path>
                  </a:pathLst>
                </a:custGeom>
                <a:solidFill>
                  <a:schemeClr val="accent3"/>
                </a:solidFill>
                <a:ln w="3868" cap="flat">
                  <a:noFill/>
                  <a:prstDash val="solid"/>
                  <a:miter/>
                </a:ln>
              </p:spPr>
              <p:txBody>
                <a:bodyPr rtlCol="0" anchor="ctr"/>
                <a:lstStyle/>
                <a:p>
                  <a:endParaRPr lang="en-GB"/>
                </a:p>
              </p:txBody>
            </p:sp>
            <p:sp>
              <p:nvSpPr>
                <p:cNvPr id="179" name="Freeform: Shape 178">
                  <a:extLst>
                    <a:ext uri="{FF2B5EF4-FFF2-40B4-BE49-F238E27FC236}">
                      <a16:creationId xmlns:a16="http://schemas.microsoft.com/office/drawing/2014/main" id="{817A798C-1D0F-88BB-CB21-D4558BAD19A8}"/>
                    </a:ext>
                  </a:extLst>
                </p:cNvPr>
                <p:cNvSpPr/>
                <p:nvPr/>
              </p:nvSpPr>
              <p:spPr>
                <a:xfrm>
                  <a:off x="865347" y="3142547"/>
                  <a:ext cx="141709" cy="208809"/>
                </a:xfrm>
                <a:custGeom>
                  <a:avLst/>
                  <a:gdLst>
                    <a:gd name="connsiteX0" fmla="*/ 94125 w 141709"/>
                    <a:gd name="connsiteY0" fmla="*/ 0 h 208809"/>
                    <a:gd name="connsiteX1" fmla="*/ 141710 w 141709"/>
                    <a:gd name="connsiteY1" fmla="*/ 154487 h 208809"/>
                    <a:gd name="connsiteX2" fmla="*/ 47624 w 141709"/>
                    <a:gd name="connsiteY2" fmla="*/ 208809 h 208809"/>
                    <a:gd name="connsiteX3" fmla="*/ 0 w 141709"/>
                    <a:gd name="connsiteY3" fmla="*/ 54322 h 208809"/>
                    <a:gd name="connsiteX4" fmla="*/ 94125 w 141709"/>
                    <a:gd name="connsiteY4" fmla="*/ 0 h 208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09" h="208809">
                      <a:moveTo>
                        <a:pt x="94125" y="0"/>
                      </a:moveTo>
                      <a:lnTo>
                        <a:pt x="141710" y="154487"/>
                      </a:lnTo>
                      <a:lnTo>
                        <a:pt x="47624" y="208809"/>
                      </a:lnTo>
                      <a:lnTo>
                        <a:pt x="0" y="54322"/>
                      </a:lnTo>
                      <a:lnTo>
                        <a:pt x="94125" y="0"/>
                      </a:lnTo>
                      <a:close/>
                    </a:path>
                  </a:pathLst>
                </a:custGeom>
                <a:solidFill>
                  <a:srgbClr val="FFFFFF"/>
                </a:solidFill>
                <a:ln w="3868" cap="flat">
                  <a:noFill/>
                  <a:prstDash val="solid"/>
                  <a:miter/>
                </a:ln>
              </p:spPr>
              <p:txBody>
                <a:bodyPr rtlCol="0" anchor="ctr"/>
                <a:lstStyle/>
                <a:p>
                  <a:endParaRPr lang="en-GB"/>
                </a:p>
              </p:txBody>
            </p:sp>
            <p:sp>
              <p:nvSpPr>
                <p:cNvPr id="180" name="Freeform: Shape 179">
                  <a:extLst>
                    <a:ext uri="{FF2B5EF4-FFF2-40B4-BE49-F238E27FC236}">
                      <a16:creationId xmlns:a16="http://schemas.microsoft.com/office/drawing/2014/main" id="{9FB8AF0D-03A1-756D-0A58-9E31E32F8624}"/>
                    </a:ext>
                  </a:extLst>
                </p:cNvPr>
                <p:cNvSpPr/>
                <p:nvPr/>
              </p:nvSpPr>
              <p:spPr>
                <a:xfrm>
                  <a:off x="698431" y="3186222"/>
                  <a:ext cx="157778" cy="110154"/>
                </a:xfrm>
                <a:custGeom>
                  <a:avLst/>
                  <a:gdLst>
                    <a:gd name="connsiteX0" fmla="*/ 157778 w 157778"/>
                    <a:gd name="connsiteY0" fmla="*/ 29813 h 110154"/>
                    <a:gd name="connsiteX1" fmla="*/ 119331 w 157778"/>
                    <a:gd name="connsiteY1" fmla="*/ 110154 h 110154"/>
                    <a:gd name="connsiteX2" fmla="*/ 0 w 157778"/>
                    <a:gd name="connsiteY2" fmla="*/ 54322 h 110154"/>
                    <a:gd name="connsiteX3" fmla="*/ 94086 w 157778"/>
                    <a:gd name="connsiteY3" fmla="*/ 0 h 110154"/>
                    <a:gd name="connsiteX4" fmla="*/ 157778 w 157778"/>
                    <a:gd name="connsiteY4" fmla="*/ 29813 h 11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78" h="110154">
                      <a:moveTo>
                        <a:pt x="157778" y="29813"/>
                      </a:moveTo>
                      <a:lnTo>
                        <a:pt x="119331" y="110154"/>
                      </a:lnTo>
                      <a:lnTo>
                        <a:pt x="0" y="54322"/>
                      </a:lnTo>
                      <a:lnTo>
                        <a:pt x="94086" y="0"/>
                      </a:lnTo>
                      <a:lnTo>
                        <a:pt x="157778" y="29813"/>
                      </a:lnTo>
                      <a:close/>
                    </a:path>
                  </a:pathLst>
                </a:custGeom>
                <a:solidFill>
                  <a:srgbClr val="FFFFFF"/>
                </a:solidFill>
                <a:ln w="3868" cap="flat">
                  <a:noFill/>
                  <a:prstDash val="solid"/>
                  <a:miter/>
                </a:ln>
              </p:spPr>
              <p:txBody>
                <a:bodyPr rtlCol="0" anchor="ctr"/>
                <a:lstStyle/>
                <a:p>
                  <a:endParaRPr lang="en-GB"/>
                </a:p>
              </p:txBody>
            </p:sp>
          </p:grpSp>
          <p:grpSp>
            <p:nvGrpSpPr>
              <p:cNvPr id="181" name="Graphic 6">
                <a:extLst>
                  <a:ext uri="{FF2B5EF4-FFF2-40B4-BE49-F238E27FC236}">
                    <a16:creationId xmlns:a16="http://schemas.microsoft.com/office/drawing/2014/main" id="{966B369D-E22A-676A-6E7E-114D557FA20D}"/>
                  </a:ext>
                  <a:ext uri="{C183D7F6-B498-43B3-948B-1728B52AA6E4}">
                    <adec:decorative xmlns:adec="http://schemas.microsoft.com/office/drawing/2017/decorative" val="1"/>
                  </a:ext>
                </a:extLst>
              </p:cNvPr>
              <p:cNvGrpSpPr/>
              <p:nvPr/>
            </p:nvGrpSpPr>
            <p:grpSpPr>
              <a:xfrm>
                <a:off x="698431" y="3142547"/>
                <a:ext cx="427917" cy="480459"/>
                <a:chOff x="698431" y="3142547"/>
                <a:chExt cx="427917" cy="480459"/>
              </a:xfrm>
              <a:noFill/>
            </p:grpSpPr>
            <p:sp>
              <p:nvSpPr>
                <p:cNvPr id="182" name="Freeform: Shape 181">
                  <a:extLst>
                    <a:ext uri="{FF2B5EF4-FFF2-40B4-BE49-F238E27FC236}">
                      <a16:creationId xmlns:a16="http://schemas.microsoft.com/office/drawing/2014/main" id="{946DB483-376C-017F-1DA8-214FEE389138}"/>
                    </a:ext>
                  </a:extLst>
                </p:cNvPr>
                <p:cNvSpPr/>
                <p:nvPr/>
              </p:nvSpPr>
              <p:spPr>
                <a:xfrm>
                  <a:off x="698431" y="3196869"/>
                  <a:ext cx="333831" cy="426136"/>
                </a:xfrm>
                <a:custGeom>
                  <a:avLst/>
                  <a:gdLst>
                    <a:gd name="connsiteX0" fmla="*/ 0 w 333831"/>
                    <a:gd name="connsiteY0" fmla="*/ 43674 h 426136"/>
                    <a:gd name="connsiteX1" fmla="*/ 89866 w 333831"/>
                    <a:gd name="connsiteY1" fmla="*/ 187088 h 426136"/>
                    <a:gd name="connsiteX2" fmla="*/ 63769 w 333831"/>
                    <a:gd name="connsiteY2" fmla="*/ 307077 h 426136"/>
                    <a:gd name="connsiteX3" fmla="*/ 166916 w 333831"/>
                    <a:gd name="connsiteY3" fmla="*/ 296197 h 426136"/>
                    <a:gd name="connsiteX4" fmla="*/ 270062 w 333831"/>
                    <a:gd name="connsiteY4" fmla="*/ 426137 h 426136"/>
                    <a:gd name="connsiteX5" fmla="*/ 243966 w 333831"/>
                    <a:gd name="connsiteY5" fmla="*/ 276025 h 426136"/>
                    <a:gd name="connsiteX6" fmla="*/ 333832 w 333831"/>
                    <a:gd name="connsiteY6" fmla="*/ 236416 h 426136"/>
                    <a:gd name="connsiteX7" fmla="*/ 214540 w 333831"/>
                    <a:gd name="connsiteY7" fmla="*/ 154487 h 426136"/>
                    <a:gd name="connsiteX8" fmla="*/ 166916 w 333831"/>
                    <a:gd name="connsiteY8" fmla="*/ 0 h 426136"/>
                    <a:gd name="connsiteX9" fmla="*/ 157778 w 333831"/>
                    <a:gd name="connsiteY9" fmla="*/ 19166 h 426136"/>
                    <a:gd name="connsiteX10" fmla="*/ 119331 w 333831"/>
                    <a:gd name="connsiteY10" fmla="*/ 99507 h 426136"/>
                    <a:gd name="connsiteX11" fmla="*/ 0 w 333831"/>
                    <a:gd name="connsiteY11" fmla="*/ 43674 h 42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831" h="426136">
                      <a:moveTo>
                        <a:pt x="0" y="43674"/>
                      </a:moveTo>
                      <a:lnTo>
                        <a:pt x="89866" y="187088"/>
                      </a:lnTo>
                      <a:lnTo>
                        <a:pt x="63769" y="307077"/>
                      </a:lnTo>
                      <a:lnTo>
                        <a:pt x="166916" y="296197"/>
                      </a:lnTo>
                      <a:lnTo>
                        <a:pt x="270062" y="426137"/>
                      </a:lnTo>
                      <a:lnTo>
                        <a:pt x="243966" y="276025"/>
                      </a:lnTo>
                      <a:lnTo>
                        <a:pt x="333832" y="236416"/>
                      </a:lnTo>
                      <a:lnTo>
                        <a:pt x="214540" y="154487"/>
                      </a:lnTo>
                      <a:lnTo>
                        <a:pt x="166916" y="0"/>
                      </a:lnTo>
                      <a:lnTo>
                        <a:pt x="157778" y="19166"/>
                      </a:lnTo>
                      <a:lnTo>
                        <a:pt x="119331" y="99507"/>
                      </a:lnTo>
                      <a:lnTo>
                        <a:pt x="0" y="43674"/>
                      </a:lnTo>
                      <a:close/>
                    </a:path>
                  </a:pathLst>
                </a:custGeom>
                <a:noFill/>
                <a:ln w="23211" cap="rnd">
                  <a:solidFill>
                    <a:srgbClr val="3A3A3A"/>
                  </a:solidFill>
                  <a:prstDash val="solid"/>
                  <a:round/>
                </a:ln>
              </p:spPr>
              <p:txBody>
                <a:bodyPr rtlCol="0" anchor="ctr"/>
                <a:lstStyle/>
                <a:p>
                  <a:endParaRPr lang="en-GB"/>
                </a:p>
              </p:txBody>
            </p:sp>
            <p:sp>
              <p:nvSpPr>
                <p:cNvPr id="183" name="Freeform: Shape 182">
                  <a:extLst>
                    <a:ext uri="{FF2B5EF4-FFF2-40B4-BE49-F238E27FC236}">
                      <a16:creationId xmlns:a16="http://schemas.microsoft.com/office/drawing/2014/main" id="{119155FB-01B6-0761-1EA1-4CAF5D7902FF}"/>
                    </a:ext>
                  </a:extLst>
                </p:cNvPr>
                <p:cNvSpPr/>
                <p:nvPr/>
              </p:nvSpPr>
              <p:spPr>
                <a:xfrm>
                  <a:off x="865347" y="3142547"/>
                  <a:ext cx="261001" cy="290737"/>
                </a:xfrm>
                <a:custGeom>
                  <a:avLst/>
                  <a:gdLst>
                    <a:gd name="connsiteX0" fmla="*/ 0 w 261001"/>
                    <a:gd name="connsiteY0" fmla="*/ 54322 h 290737"/>
                    <a:gd name="connsiteX1" fmla="*/ 94125 w 261001"/>
                    <a:gd name="connsiteY1" fmla="*/ 0 h 290737"/>
                    <a:gd name="connsiteX2" fmla="*/ 141710 w 261001"/>
                    <a:gd name="connsiteY2" fmla="*/ 154487 h 290737"/>
                    <a:gd name="connsiteX3" fmla="*/ 261002 w 261001"/>
                    <a:gd name="connsiteY3" fmla="*/ 236416 h 290737"/>
                    <a:gd name="connsiteX4" fmla="*/ 173111 w 261001"/>
                    <a:gd name="connsiteY4" fmla="*/ 287176 h 290737"/>
                    <a:gd name="connsiteX5" fmla="*/ 166916 w 261001"/>
                    <a:gd name="connsiteY5" fmla="*/ 290738 h 29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001" h="290737">
                      <a:moveTo>
                        <a:pt x="0" y="54322"/>
                      </a:moveTo>
                      <a:lnTo>
                        <a:pt x="94125" y="0"/>
                      </a:lnTo>
                      <a:lnTo>
                        <a:pt x="141710" y="154487"/>
                      </a:lnTo>
                      <a:lnTo>
                        <a:pt x="261002" y="236416"/>
                      </a:lnTo>
                      <a:lnTo>
                        <a:pt x="173111" y="287176"/>
                      </a:lnTo>
                      <a:lnTo>
                        <a:pt x="166916" y="290738"/>
                      </a:lnTo>
                    </a:path>
                  </a:pathLst>
                </a:custGeom>
                <a:noFill/>
                <a:ln w="23211" cap="rnd">
                  <a:solidFill>
                    <a:srgbClr val="3A3A3A"/>
                  </a:solidFill>
                  <a:prstDash val="solid"/>
                  <a:round/>
                </a:ln>
              </p:spPr>
              <p:txBody>
                <a:bodyPr rtlCol="0" anchor="ctr"/>
                <a:lstStyle/>
                <a:p>
                  <a:endParaRPr lang="en-GB"/>
                </a:p>
              </p:txBody>
            </p:sp>
            <p:sp>
              <p:nvSpPr>
                <p:cNvPr id="184" name="Freeform: Shape 183">
                  <a:extLst>
                    <a:ext uri="{FF2B5EF4-FFF2-40B4-BE49-F238E27FC236}">
                      <a16:creationId xmlns:a16="http://schemas.microsoft.com/office/drawing/2014/main" id="{E59BBF78-268B-7AC8-8855-A80F52A4E403}"/>
                    </a:ext>
                  </a:extLst>
                </p:cNvPr>
                <p:cNvSpPr/>
                <p:nvPr/>
              </p:nvSpPr>
              <p:spPr>
                <a:xfrm>
                  <a:off x="968493" y="3429723"/>
                  <a:ext cx="94086" cy="193283"/>
                </a:xfrm>
                <a:custGeom>
                  <a:avLst/>
                  <a:gdLst>
                    <a:gd name="connsiteX0" fmla="*/ 69964 w 94086"/>
                    <a:gd name="connsiteY0" fmla="*/ 0 h 193283"/>
                    <a:gd name="connsiteX1" fmla="*/ 94086 w 94086"/>
                    <a:gd name="connsiteY1" fmla="*/ 139000 h 193283"/>
                    <a:gd name="connsiteX2" fmla="*/ 0 w 94086"/>
                    <a:gd name="connsiteY2" fmla="*/ 193283 h 193283"/>
                  </a:gdLst>
                  <a:ahLst/>
                  <a:cxnLst>
                    <a:cxn ang="0">
                      <a:pos x="connsiteX0" y="connsiteY0"/>
                    </a:cxn>
                    <a:cxn ang="0">
                      <a:pos x="connsiteX1" y="connsiteY1"/>
                    </a:cxn>
                    <a:cxn ang="0">
                      <a:pos x="connsiteX2" y="connsiteY2"/>
                    </a:cxn>
                  </a:cxnLst>
                  <a:rect l="l" t="t" r="r" b="b"/>
                  <a:pathLst>
                    <a:path w="94086" h="193283">
                      <a:moveTo>
                        <a:pt x="69964" y="0"/>
                      </a:moveTo>
                      <a:lnTo>
                        <a:pt x="94086" y="139000"/>
                      </a:lnTo>
                      <a:lnTo>
                        <a:pt x="0" y="193283"/>
                      </a:lnTo>
                    </a:path>
                  </a:pathLst>
                </a:custGeom>
                <a:noFill/>
                <a:ln w="23211" cap="rnd">
                  <a:solidFill>
                    <a:srgbClr val="3A3A3A"/>
                  </a:solidFill>
                  <a:prstDash val="solid"/>
                  <a:round/>
                </a:ln>
              </p:spPr>
              <p:txBody>
                <a:bodyPr rtlCol="0" anchor="ctr"/>
                <a:lstStyle/>
                <a:p>
                  <a:endParaRPr lang="en-GB"/>
                </a:p>
              </p:txBody>
            </p:sp>
            <p:sp>
              <p:nvSpPr>
                <p:cNvPr id="185" name="Freeform: Shape 184">
                  <a:extLst>
                    <a:ext uri="{FF2B5EF4-FFF2-40B4-BE49-F238E27FC236}">
                      <a16:creationId xmlns:a16="http://schemas.microsoft.com/office/drawing/2014/main" id="{B0A8B5C5-F5A3-83AA-25F0-9ED09A3D1391}"/>
                    </a:ext>
                  </a:extLst>
                </p:cNvPr>
                <p:cNvSpPr/>
                <p:nvPr/>
              </p:nvSpPr>
              <p:spPr>
                <a:xfrm>
                  <a:off x="698431" y="3186222"/>
                  <a:ext cx="157778" cy="54322"/>
                </a:xfrm>
                <a:custGeom>
                  <a:avLst/>
                  <a:gdLst>
                    <a:gd name="connsiteX0" fmla="*/ 157778 w 157778"/>
                    <a:gd name="connsiteY0" fmla="*/ 29813 h 54322"/>
                    <a:gd name="connsiteX1" fmla="*/ 94086 w 157778"/>
                    <a:gd name="connsiteY1" fmla="*/ 0 h 54322"/>
                    <a:gd name="connsiteX2" fmla="*/ 0 w 157778"/>
                    <a:gd name="connsiteY2" fmla="*/ 54322 h 54322"/>
                  </a:gdLst>
                  <a:ahLst/>
                  <a:cxnLst>
                    <a:cxn ang="0">
                      <a:pos x="connsiteX0" y="connsiteY0"/>
                    </a:cxn>
                    <a:cxn ang="0">
                      <a:pos x="connsiteX1" y="connsiteY1"/>
                    </a:cxn>
                    <a:cxn ang="0">
                      <a:pos x="connsiteX2" y="connsiteY2"/>
                    </a:cxn>
                  </a:cxnLst>
                  <a:rect l="l" t="t" r="r" b="b"/>
                  <a:pathLst>
                    <a:path w="157778" h="54322">
                      <a:moveTo>
                        <a:pt x="157778" y="29813"/>
                      </a:moveTo>
                      <a:lnTo>
                        <a:pt x="94086" y="0"/>
                      </a:lnTo>
                      <a:lnTo>
                        <a:pt x="0" y="54322"/>
                      </a:lnTo>
                    </a:path>
                  </a:pathLst>
                </a:custGeom>
                <a:noFill/>
                <a:ln w="23211" cap="rnd">
                  <a:solidFill>
                    <a:srgbClr val="3A3A3A"/>
                  </a:solidFill>
                  <a:prstDash val="solid"/>
                  <a:round/>
                </a:ln>
              </p:spPr>
              <p:txBody>
                <a:bodyPr rtlCol="0" anchor="ctr"/>
                <a:lstStyle/>
                <a:p>
                  <a:endParaRPr lang="en-GB"/>
                </a:p>
              </p:txBody>
            </p:sp>
            <p:sp>
              <p:nvSpPr>
                <p:cNvPr id="186" name="Freeform: Shape 185">
                  <a:extLst>
                    <a:ext uri="{FF2B5EF4-FFF2-40B4-BE49-F238E27FC236}">
                      <a16:creationId xmlns:a16="http://schemas.microsoft.com/office/drawing/2014/main" id="{AC71F6FC-A9F2-389F-6173-24AE6341FE81}"/>
                    </a:ext>
                  </a:extLst>
                </p:cNvPr>
                <p:cNvSpPr/>
                <p:nvPr/>
              </p:nvSpPr>
              <p:spPr>
                <a:xfrm>
                  <a:off x="912971" y="3297034"/>
                  <a:ext cx="94086" cy="54322"/>
                </a:xfrm>
                <a:custGeom>
                  <a:avLst/>
                  <a:gdLst>
                    <a:gd name="connsiteX0" fmla="*/ 94086 w 94086"/>
                    <a:gd name="connsiteY0" fmla="*/ 0 h 54322"/>
                    <a:gd name="connsiteX1" fmla="*/ 0 w 94086"/>
                    <a:gd name="connsiteY1" fmla="*/ 54322 h 54322"/>
                  </a:gdLst>
                  <a:ahLst/>
                  <a:cxnLst>
                    <a:cxn ang="0">
                      <a:pos x="connsiteX0" y="connsiteY0"/>
                    </a:cxn>
                    <a:cxn ang="0">
                      <a:pos x="connsiteX1" y="connsiteY1"/>
                    </a:cxn>
                  </a:cxnLst>
                  <a:rect l="l" t="t" r="r" b="b"/>
                  <a:pathLst>
                    <a:path w="94086" h="54322">
                      <a:moveTo>
                        <a:pt x="94086" y="0"/>
                      </a:moveTo>
                      <a:lnTo>
                        <a:pt x="0" y="54322"/>
                      </a:lnTo>
                    </a:path>
                  </a:pathLst>
                </a:custGeom>
                <a:ln w="23211" cap="rnd">
                  <a:solidFill>
                    <a:srgbClr val="3A3A3A"/>
                  </a:solidFill>
                  <a:prstDash val="solid"/>
                  <a:round/>
                </a:ln>
              </p:spPr>
              <p:txBody>
                <a:bodyPr rtlCol="0" anchor="ctr"/>
                <a:lstStyle/>
                <a:p>
                  <a:endParaRPr lang="en-GB"/>
                </a:p>
              </p:txBody>
            </p:sp>
          </p:grpSp>
        </p:grpSp>
      </p:grpSp>
    </p:spTree>
    <p:custDataLst>
      <p:tags r:id="rId1"/>
    </p:custDataLst>
    <p:extLst>
      <p:ext uri="{BB962C8B-B14F-4D97-AF65-F5344CB8AC3E}">
        <p14:creationId xmlns:p14="http://schemas.microsoft.com/office/powerpoint/2010/main" val="60910936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14ACF-04A0-4DAE-058C-C06E5088CE31}"/>
            </a:ext>
          </a:extLst>
        </p:cNvPr>
        <p:cNvGrpSpPr/>
        <p:nvPr/>
      </p:nvGrpSpPr>
      <p:grpSpPr>
        <a:xfrm>
          <a:off x="0" y="0"/>
          <a:ext cx="0" cy="0"/>
          <a:chOff x="0" y="0"/>
          <a:chExt cx="0" cy="0"/>
        </a:xfrm>
      </p:grpSpPr>
      <p:pic>
        <p:nvPicPr>
          <p:cNvPr id="43" name="Picture" descr="Spreadsheet and calculator">
            <a:extLst>
              <a:ext uri="{FF2B5EF4-FFF2-40B4-BE49-F238E27FC236}">
                <a16:creationId xmlns:a16="http://schemas.microsoft.com/office/drawing/2014/main" id="{BFEB02E0-469E-6454-FD11-2534E07B3F4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t="31649" b="31649"/>
          <a:stretch/>
        </p:blipFill>
        <p:spPr>
          <a:xfrm>
            <a:off x="263525" y="3710820"/>
            <a:ext cx="11664950" cy="2850317"/>
          </a:xfrm>
          <a:prstGeom prst="roundRect">
            <a:avLst>
              <a:gd name="adj" fmla="val 6921"/>
            </a:avLst>
          </a:prstGeom>
        </p:spPr>
      </p:pic>
      <p:sp>
        <p:nvSpPr>
          <p:cNvPr id="3" name="BG White">
            <a:extLst>
              <a:ext uri="{FF2B5EF4-FFF2-40B4-BE49-F238E27FC236}">
                <a16:creationId xmlns:a16="http://schemas.microsoft.com/office/drawing/2014/main" id="{6084634C-09A8-DE97-2894-0FE4F8973F1F}"/>
              </a:ext>
              <a:ext uri="{C183D7F6-B498-43B3-948B-1728B52AA6E4}">
                <adec:decorative xmlns:adec="http://schemas.microsoft.com/office/drawing/2017/decorative" val="1"/>
              </a:ext>
            </a:extLst>
          </p:cNvPr>
          <p:cNvSpPr>
            <a:spLocks/>
          </p:cNvSpPr>
          <p:nvPr/>
        </p:nvSpPr>
        <p:spPr>
          <a:xfrm>
            <a:off x="263525" y="260351"/>
            <a:ext cx="11664951" cy="3168650"/>
          </a:xfrm>
          <a:prstGeom prst="roundRect">
            <a:avLst>
              <a:gd name="adj" fmla="val 7235"/>
            </a:avLst>
          </a:prstGeom>
          <a:solidFill>
            <a:schemeClr val="bg1"/>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5" name="Title">
            <a:extLst>
              <a:ext uri="{FF2B5EF4-FFF2-40B4-BE49-F238E27FC236}">
                <a16:creationId xmlns:a16="http://schemas.microsoft.com/office/drawing/2014/main" id="{EF459A2A-D558-ABE4-9890-A9A8475C2507}"/>
              </a:ext>
              <a:ext uri="{C183D7F6-B498-43B3-948B-1728B52AA6E4}">
                <adec:decorative xmlns:adec="http://schemas.microsoft.com/office/drawing/2017/decorative" val="0"/>
              </a:ext>
            </a:extLst>
          </p:cNvPr>
          <p:cNvSpPr txBox="1">
            <a:spLocks noGrp="1"/>
          </p:cNvSpPr>
          <p:nvPr>
            <p:ph type="ctrTitle"/>
          </p:nvPr>
        </p:nvSpPr>
        <p:spPr>
          <a:xfrm>
            <a:off x="1055688" y="1205806"/>
            <a:ext cx="8596312"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Archivo" pitchFamily="2" charset="0"/>
              </a:rPr>
              <a:t>Accounts or Finance Assistant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tx1"/>
                </a:solidFill>
                <a:effectLst/>
                <a:uLnTx/>
                <a:uFillTx/>
                <a:latin typeface="Archivo" pitchFamily="2" charset="0"/>
                <a:ea typeface="Roboto Light" panose="02000000000000000000" pitchFamily="2" charset="0"/>
                <a:cs typeface="Archivo" pitchFamily="2" charset="0"/>
              </a:rPr>
              <a:t>Bookkeeping Controls</a:t>
            </a:r>
            <a:endParaRPr kumimoji="0" lang="en-GB" sz="3600" b="0" i="0" u="none" strike="noStrike" kern="1200" cap="none" spc="0" normalizeH="0" baseline="0" noProof="0" dirty="0">
              <a:ln>
                <a:noFill/>
              </a:ln>
              <a:solidFill>
                <a:srgbClr val="231038"/>
              </a:solidFill>
              <a:effectLst/>
              <a:uLnTx/>
              <a:uFillTx/>
              <a:latin typeface="Archivo" pitchFamily="2" charset="0"/>
              <a:ea typeface="Roboto Light" panose="02000000000000000000" pitchFamily="2" charset="0"/>
              <a:cs typeface="Archivo" pitchFamily="2" charset="0"/>
            </a:endParaRPr>
          </a:p>
        </p:txBody>
      </p:sp>
      <p:grpSp>
        <p:nvGrpSpPr>
          <p:cNvPr id="40" name="Brush stroke">
            <a:extLst>
              <a:ext uri="{FF2B5EF4-FFF2-40B4-BE49-F238E27FC236}">
                <a16:creationId xmlns:a16="http://schemas.microsoft.com/office/drawing/2014/main" id="{DDDAF4B8-CFB9-5DCE-963D-C53E5FD8E8EB}"/>
              </a:ext>
              <a:ext uri="{C183D7F6-B498-43B3-948B-1728B52AA6E4}">
                <adec:decorative xmlns:adec="http://schemas.microsoft.com/office/drawing/2017/decorative" val="1"/>
              </a:ext>
            </a:extLst>
          </p:cNvPr>
          <p:cNvGrpSpPr/>
          <p:nvPr/>
        </p:nvGrpSpPr>
        <p:grpSpPr>
          <a:xfrm>
            <a:off x="843137" y="2424817"/>
            <a:ext cx="1810185" cy="161182"/>
            <a:chOff x="843137" y="2424817"/>
            <a:chExt cx="1810185" cy="161182"/>
          </a:xfrm>
          <a:solidFill>
            <a:schemeClr val="accent1"/>
          </a:solidFill>
        </p:grpSpPr>
        <p:sp>
          <p:nvSpPr>
            <p:cNvPr id="9" name="Freeform: Shape 8">
              <a:extLst>
                <a:ext uri="{FF2B5EF4-FFF2-40B4-BE49-F238E27FC236}">
                  <a16:creationId xmlns:a16="http://schemas.microsoft.com/office/drawing/2014/main" id="{32FE4C54-2001-AEA0-C09F-64A4C3BC94BC}"/>
                </a:ext>
              </a:extLst>
            </p:cNvPr>
            <p:cNvSpPr/>
            <p:nvPr/>
          </p:nvSpPr>
          <p:spPr>
            <a:xfrm>
              <a:off x="2285539" y="2439648"/>
              <a:ext cx="4725" cy="1138"/>
            </a:xfrm>
            <a:custGeom>
              <a:avLst/>
              <a:gdLst>
                <a:gd name="connsiteX0" fmla="*/ 0 w 4725"/>
                <a:gd name="connsiteY0" fmla="*/ 788 h 1138"/>
                <a:gd name="connsiteX1" fmla="*/ 4725 w 4725"/>
                <a:gd name="connsiteY1" fmla="*/ 0 h 1138"/>
                <a:gd name="connsiteX2" fmla="*/ 0 w 4725"/>
                <a:gd name="connsiteY2" fmla="*/ 788 h 1138"/>
              </a:gdLst>
              <a:ahLst/>
              <a:cxnLst>
                <a:cxn ang="0">
                  <a:pos x="connsiteX0" y="connsiteY0"/>
                </a:cxn>
                <a:cxn ang="0">
                  <a:pos x="connsiteX1" y="connsiteY1"/>
                </a:cxn>
                <a:cxn ang="0">
                  <a:pos x="connsiteX2" y="connsiteY2"/>
                </a:cxn>
              </a:cxnLst>
              <a:rect l="l" t="t" r="r" b="b"/>
              <a:pathLst>
                <a:path w="4725" h="1138">
                  <a:moveTo>
                    <a:pt x="0" y="788"/>
                  </a:moveTo>
                  <a:cubicBezTo>
                    <a:pt x="1050" y="263"/>
                    <a:pt x="2756" y="131"/>
                    <a:pt x="4725" y="0"/>
                  </a:cubicBezTo>
                  <a:cubicBezTo>
                    <a:pt x="4200" y="919"/>
                    <a:pt x="1575" y="1575"/>
                    <a:pt x="0" y="788"/>
                  </a:cubicBezTo>
                  <a:close/>
                </a:path>
              </a:pathLst>
            </a:custGeom>
            <a:grp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DFC630F8-7129-0036-5A0F-F6476882B177}"/>
                </a:ext>
              </a:extLst>
            </p:cNvPr>
            <p:cNvSpPr/>
            <p:nvPr/>
          </p:nvSpPr>
          <p:spPr>
            <a:xfrm>
              <a:off x="2357728" y="2549091"/>
              <a:ext cx="5554" cy="1229"/>
            </a:xfrm>
            <a:custGeom>
              <a:avLst/>
              <a:gdLst>
                <a:gd name="connsiteX0" fmla="*/ 0 w 5554"/>
                <a:gd name="connsiteY0" fmla="*/ 678 h 1229"/>
                <a:gd name="connsiteX1" fmla="*/ 5513 w 5554"/>
                <a:gd name="connsiteY1" fmla="*/ 1203 h 1229"/>
                <a:gd name="connsiteX2" fmla="*/ 0 w 5554"/>
                <a:gd name="connsiteY2" fmla="*/ 678 h 1229"/>
              </a:gdLst>
              <a:ahLst/>
              <a:cxnLst>
                <a:cxn ang="0">
                  <a:pos x="connsiteX0" y="connsiteY0"/>
                </a:cxn>
                <a:cxn ang="0">
                  <a:pos x="connsiteX1" y="connsiteY1"/>
                </a:cxn>
                <a:cxn ang="0">
                  <a:pos x="connsiteX2" y="connsiteY2"/>
                </a:cxn>
              </a:cxnLst>
              <a:rect l="l" t="t" r="r" b="b"/>
              <a:pathLst>
                <a:path w="5554" h="1229">
                  <a:moveTo>
                    <a:pt x="0" y="678"/>
                  </a:moveTo>
                  <a:cubicBezTo>
                    <a:pt x="1444" y="153"/>
                    <a:pt x="6038" y="-765"/>
                    <a:pt x="5513" y="1203"/>
                  </a:cubicBezTo>
                  <a:cubicBezTo>
                    <a:pt x="2888" y="1335"/>
                    <a:pt x="1838" y="941"/>
                    <a:pt x="0" y="678"/>
                  </a:cubicBezTo>
                  <a:close/>
                </a:path>
              </a:pathLst>
            </a:custGeom>
            <a:grp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081C4145-9854-2A44-DF92-8AC8F8FA7FC6}"/>
                </a:ext>
              </a:extLst>
            </p:cNvPr>
            <p:cNvSpPr/>
            <p:nvPr/>
          </p:nvSpPr>
          <p:spPr>
            <a:xfrm>
              <a:off x="2365472" y="2551844"/>
              <a:ext cx="5512" cy="976"/>
            </a:xfrm>
            <a:custGeom>
              <a:avLst/>
              <a:gdLst>
                <a:gd name="connsiteX0" fmla="*/ 0 w 5512"/>
                <a:gd name="connsiteY0" fmla="*/ 419 h 976"/>
                <a:gd name="connsiteX1" fmla="*/ 5513 w 5512"/>
                <a:gd name="connsiteY1" fmla="*/ 156 h 976"/>
                <a:gd name="connsiteX2" fmla="*/ 0 w 5512"/>
                <a:gd name="connsiteY2" fmla="*/ 419 h 976"/>
              </a:gdLst>
              <a:ahLst/>
              <a:cxnLst>
                <a:cxn ang="0">
                  <a:pos x="connsiteX0" y="connsiteY0"/>
                </a:cxn>
                <a:cxn ang="0">
                  <a:pos x="connsiteX1" y="connsiteY1"/>
                </a:cxn>
                <a:cxn ang="0">
                  <a:pos x="connsiteX2" y="connsiteY2"/>
                </a:cxn>
              </a:cxnLst>
              <a:rect l="l" t="t" r="r" b="b"/>
              <a:pathLst>
                <a:path w="5512" h="976">
                  <a:moveTo>
                    <a:pt x="0" y="419"/>
                  </a:moveTo>
                  <a:cubicBezTo>
                    <a:pt x="394" y="-500"/>
                    <a:pt x="3938" y="419"/>
                    <a:pt x="5513" y="156"/>
                  </a:cubicBezTo>
                  <a:cubicBezTo>
                    <a:pt x="5513" y="1338"/>
                    <a:pt x="1050" y="1075"/>
                    <a:pt x="0" y="419"/>
                  </a:cubicBezTo>
                  <a:close/>
                </a:path>
              </a:pathLst>
            </a:custGeom>
            <a:grp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ED24132-86DB-943A-8715-85258F0DD5BA}"/>
                </a:ext>
              </a:extLst>
            </p:cNvPr>
            <p:cNvSpPr/>
            <p:nvPr/>
          </p:nvSpPr>
          <p:spPr>
            <a:xfrm>
              <a:off x="2387654" y="2534863"/>
              <a:ext cx="5512" cy="762"/>
            </a:xfrm>
            <a:custGeom>
              <a:avLst/>
              <a:gdLst>
                <a:gd name="connsiteX0" fmla="*/ 0 w 5512"/>
                <a:gd name="connsiteY0" fmla="*/ 731 h 762"/>
                <a:gd name="connsiteX1" fmla="*/ 5513 w 5512"/>
                <a:gd name="connsiteY1" fmla="*/ 337 h 762"/>
                <a:gd name="connsiteX2" fmla="*/ 0 w 5512"/>
                <a:gd name="connsiteY2" fmla="*/ 731 h 762"/>
              </a:gdLst>
              <a:ahLst/>
              <a:cxnLst>
                <a:cxn ang="0">
                  <a:pos x="connsiteX0" y="connsiteY0"/>
                </a:cxn>
                <a:cxn ang="0">
                  <a:pos x="connsiteX1" y="connsiteY1"/>
                </a:cxn>
                <a:cxn ang="0">
                  <a:pos x="connsiteX2" y="connsiteY2"/>
                </a:cxn>
              </a:cxnLst>
              <a:rect l="l" t="t" r="r" b="b"/>
              <a:pathLst>
                <a:path w="5512" h="762">
                  <a:moveTo>
                    <a:pt x="0" y="731"/>
                  </a:moveTo>
                  <a:cubicBezTo>
                    <a:pt x="1181" y="75"/>
                    <a:pt x="4200" y="-319"/>
                    <a:pt x="5513" y="337"/>
                  </a:cubicBezTo>
                  <a:cubicBezTo>
                    <a:pt x="5119" y="1256"/>
                    <a:pt x="1575" y="337"/>
                    <a:pt x="0" y="731"/>
                  </a:cubicBezTo>
                  <a:close/>
                </a:path>
              </a:pathLst>
            </a:custGeom>
            <a:grp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0014B74-7E74-46AE-4419-061850F123C7}"/>
                </a:ext>
              </a:extLst>
            </p:cNvPr>
            <p:cNvSpPr/>
            <p:nvPr/>
          </p:nvSpPr>
          <p:spPr>
            <a:xfrm>
              <a:off x="2397760" y="2551906"/>
              <a:ext cx="9581" cy="1144"/>
            </a:xfrm>
            <a:custGeom>
              <a:avLst/>
              <a:gdLst>
                <a:gd name="connsiteX0" fmla="*/ 0 w 9581"/>
                <a:gd name="connsiteY0" fmla="*/ 1145 h 1144"/>
                <a:gd name="connsiteX1" fmla="*/ 9581 w 9581"/>
                <a:gd name="connsiteY1" fmla="*/ 95 h 1144"/>
                <a:gd name="connsiteX2" fmla="*/ 0 w 9581"/>
                <a:gd name="connsiteY2" fmla="*/ 1145 h 1144"/>
              </a:gdLst>
              <a:ahLst/>
              <a:cxnLst>
                <a:cxn ang="0">
                  <a:pos x="connsiteX0" y="connsiteY0"/>
                </a:cxn>
                <a:cxn ang="0">
                  <a:pos x="connsiteX1" y="connsiteY1"/>
                </a:cxn>
                <a:cxn ang="0">
                  <a:pos x="connsiteX2" y="connsiteY2"/>
                </a:cxn>
              </a:cxnLst>
              <a:rect l="l" t="t" r="r" b="b"/>
              <a:pathLst>
                <a:path w="9581" h="1144">
                  <a:moveTo>
                    <a:pt x="0" y="1145"/>
                  </a:moveTo>
                  <a:cubicBezTo>
                    <a:pt x="1838" y="95"/>
                    <a:pt x="5119" y="-168"/>
                    <a:pt x="9581" y="95"/>
                  </a:cubicBezTo>
                  <a:cubicBezTo>
                    <a:pt x="8006" y="1276"/>
                    <a:pt x="3413" y="882"/>
                    <a:pt x="0" y="1145"/>
                  </a:cubicBez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13587A5A-B6E3-598D-CAB4-9B5DA8705381}"/>
                </a:ext>
              </a:extLst>
            </p:cNvPr>
            <p:cNvSpPr/>
            <p:nvPr/>
          </p:nvSpPr>
          <p:spPr>
            <a:xfrm>
              <a:off x="2425061" y="2466452"/>
              <a:ext cx="18112" cy="948"/>
            </a:xfrm>
            <a:custGeom>
              <a:avLst/>
              <a:gdLst>
                <a:gd name="connsiteX0" fmla="*/ 0 w 18112"/>
                <a:gd name="connsiteY0" fmla="*/ 628 h 948"/>
                <a:gd name="connsiteX1" fmla="*/ 18113 w 18112"/>
                <a:gd name="connsiteY1" fmla="*/ 891 h 948"/>
                <a:gd name="connsiteX2" fmla="*/ 0 w 18112"/>
                <a:gd name="connsiteY2" fmla="*/ 628 h 948"/>
              </a:gdLst>
              <a:ahLst/>
              <a:cxnLst>
                <a:cxn ang="0">
                  <a:pos x="connsiteX0" y="connsiteY0"/>
                </a:cxn>
                <a:cxn ang="0">
                  <a:pos x="connsiteX1" y="connsiteY1"/>
                </a:cxn>
                <a:cxn ang="0">
                  <a:pos x="connsiteX2" y="connsiteY2"/>
                </a:cxn>
              </a:cxnLst>
              <a:rect l="l" t="t" r="r" b="b"/>
              <a:pathLst>
                <a:path w="18112" h="948">
                  <a:moveTo>
                    <a:pt x="0" y="628"/>
                  </a:moveTo>
                  <a:cubicBezTo>
                    <a:pt x="4856" y="628"/>
                    <a:pt x="14700" y="-947"/>
                    <a:pt x="18113" y="891"/>
                  </a:cubicBezTo>
                  <a:cubicBezTo>
                    <a:pt x="12206" y="-291"/>
                    <a:pt x="5513" y="1678"/>
                    <a:pt x="0" y="628"/>
                  </a:cubicBezTo>
                  <a:close/>
                </a:path>
              </a:pathLst>
            </a:custGeom>
            <a:grp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6446B943-70AA-347B-7336-4C57E64B9F92}"/>
                </a:ext>
              </a:extLst>
            </p:cNvPr>
            <p:cNvSpPr/>
            <p:nvPr/>
          </p:nvSpPr>
          <p:spPr>
            <a:xfrm>
              <a:off x="2438186" y="2503306"/>
              <a:ext cx="24607" cy="1837"/>
            </a:xfrm>
            <a:custGeom>
              <a:avLst/>
              <a:gdLst>
                <a:gd name="connsiteX0" fmla="*/ 0 w 24607"/>
                <a:gd name="connsiteY0" fmla="*/ 1313 h 1837"/>
                <a:gd name="connsiteX1" fmla="*/ 24544 w 24607"/>
                <a:gd name="connsiteY1" fmla="*/ 0 h 1837"/>
                <a:gd name="connsiteX2" fmla="*/ 11025 w 24607"/>
                <a:gd name="connsiteY2" fmla="*/ 1838 h 1837"/>
                <a:gd name="connsiteX3" fmla="*/ 6300 w 24607"/>
                <a:gd name="connsiteY3" fmla="*/ 1050 h 1837"/>
                <a:gd name="connsiteX4" fmla="*/ 0 w 24607"/>
                <a:gd name="connsiteY4" fmla="*/ 1313 h 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7" h="1837">
                  <a:moveTo>
                    <a:pt x="0" y="1313"/>
                  </a:moveTo>
                  <a:cubicBezTo>
                    <a:pt x="6038" y="-1050"/>
                    <a:pt x="16800" y="1575"/>
                    <a:pt x="24544" y="0"/>
                  </a:cubicBezTo>
                  <a:cubicBezTo>
                    <a:pt x="25594" y="1969"/>
                    <a:pt x="13256" y="263"/>
                    <a:pt x="11025" y="1838"/>
                  </a:cubicBezTo>
                  <a:cubicBezTo>
                    <a:pt x="9188" y="1706"/>
                    <a:pt x="7744" y="1313"/>
                    <a:pt x="6300" y="1050"/>
                  </a:cubicBezTo>
                  <a:cubicBezTo>
                    <a:pt x="4200" y="1181"/>
                    <a:pt x="2231" y="2494"/>
                    <a:pt x="0" y="1313"/>
                  </a:cubicBezTo>
                  <a:close/>
                </a:path>
              </a:pathLst>
            </a:custGeom>
            <a:grp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AF2C043-E7B5-F1EE-16F3-A51F7F4C1C6F}"/>
                </a:ext>
              </a:extLst>
            </p:cNvPr>
            <p:cNvSpPr/>
            <p:nvPr/>
          </p:nvSpPr>
          <p:spPr>
            <a:xfrm>
              <a:off x="2511931" y="2508408"/>
              <a:ext cx="3214" cy="1591"/>
            </a:xfrm>
            <a:custGeom>
              <a:avLst/>
              <a:gdLst>
                <a:gd name="connsiteX0" fmla="*/ 19 w 3214"/>
                <a:gd name="connsiteY0" fmla="*/ 1592 h 1591"/>
                <a:gd name="connsiteX1" fmla="*/ 2513 w 3214"/>
                <a:gd name="connsiteY1" fmla="*/ 17 h 1591"/>
                <a:gd name="connsiteX2" fmla="*/ 3169 w 3214"/>
                <a:gd name="connsiteY2" fmla="*/ 1592 h 1591"/>
                <a:gd name="connsiteX3" fmla="*/ 19 w 3214"/>
                <a:gd name="connsiteY3" fmla="*/ 1592 h 1591"/>
              </a:gdLst>
              <a:ahLst/>
              <a:cxnLst>
                <a:cxn ang="0">
                  <a:pos x="connsiteX0" y="connsiteY0"/>
                </a:cxn>
                <a:cxn ang="0">
                  <a:pos x="connsiteX1" y="connsiteY1"/>
                </a:cxn>
                <a:cxn ang="0">
                  <a:pos x="connsiteX2" y="connsiteY2"/>
                </a:cxn>
                <a:cxn ang="0">
                  <a:pos x="connsiteX3" y="connsiteY3"/>
                </a:cxn>
              </a:cxnLst>
              <a:rect l="l" t="t" r="r" b="b"/>
              <a:pathLst>
                <a:path w="3214" h="1591">
                  <a:moveTo>
                    <a:pt x="19" y="1592"/>
                  </a:moveTo>
                  <a:cubicBezTo>
                    <a:pt x="-112" y="542"/>
                    <a:pt x="413" y="-115"/>
                    <a:pt x="2513" y="17"/>
                  </a:cubicBezTo>
                  <a:cubicBezTo>
                    <a:pt x="3169" y="410"/>
                    <a:pt x="3300" y="935"/>
                    <a:pt x="3169" y="1592"/>
                  </a:cubicBezTo>
                  <a:lnTo>
                    <a:pt x="19" y="1592"/>
                  </a:lnTo>
                  <a:close/>
                </a:path>
              </a:pathLst>
            </a:custGeom>
            <a:grp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4A369FBB-AFBB-F62E-CFE5-40AAEEEF7953}"/>
                </a:ext>
              </a:extLst>
            </p:cNvPr>
            <p:cNvSpPr/>
            <p:nvPr/>
          </p:nvSpPr>
          <p:spPr>
            <a:xfrm>
              <a:off x="2542532" y="2494953"/>
              <a:ext cx="31668" cy="1527"/>
            </a:xfrm>
            <a:custGeom>
              <a:avLst/>
              <a:gdLst>
                <a:gd name="connsiteX0" fmla="*/ 0 w 31668"/>
                <a:gd name="connsiteY0" fmla="*/ 1528 h 1527"/>
                <a:gd name="connsiteX1" fmla="*/ 22050 w 31668"/>
                <a:gd name="connsiteY1" fmla="*/ 872 h 1527"/>
                <a:gd name="connsiteX2" fmla="*/ 24413 w 31668"/>
                <a:gd name="connsiteY2" fmla="*/ 84 h 1527"/>
                <a:gd name="connsiteX3" fmla="*/ 28351 w 31668"/>
                <a:gd name="connsiteY3" fmla="*/ 478 h 1527"/>
                <a:gd name="connsiteX4" fmla="*/ 0 w 31668"/>
                <a:gd name="connsiteY4" fmla="*/ 1528 h 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8" h="1527">
                  <a:moveTo>
                    <a:pt x="0" y="1528"/>
                  </a:moveTo>
                  <a:cubicBezTo>
                    <a:pt x="4856" y="-310"/>
                    <a:pt x="16013" y="-441"/>
                    <a:pt x="22050" y="872"/>
                  </a:cubicBezTo>
                  <a:cubicBezTo>
                    <a:pt x="22838" y="609"/>
                    <a:pt x="22969" y="-47"/>
                    <a:pt x="24413" y="84"/>
                  </a:cubicBezTo>
                  <a:cubicBezTo>
                    <a:pt x="28088" y="-178"/>
                    <a:pt x="36226" y="478"/>
                    <a:pt x="28351" y="478"/>
                  </a:cubicBezTo>
                  <a:cubicBezTo>
                    <a:pt x="18507" y="1790"/>
                    <a:pt x="10763" y="478"/>
                    <a:pt x="0" y="1528"/>
                  </a:cubicBezTo>
                  <a:close/>
                </a:path>
              </a:pathLst>
            </a:custGeom>
            <a:grp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05E0F66-189C-1033-6606-54098E2AF1A1}"/>
                </a:ext>
              </a:extLst>
            </p:cNvPr>
            <p:cNvSpPr/>
            <p:nvPr/>
          </p:nvSpPr>
          <p:spPr>
            <a:xfrm>
              <a:off x="2546469" y="2515512"/>
              <a:ext cx="5512" cy="964"/>
            </a:xfrm>
            <a:custGeom>
              <a:avLst/>
              <a:gdLst>
                <a:gd name="connsiteX0" fmla="*/ 0 w 5512"/>
                <a:gd name="connsiteY0" fmla="*/ 788 h 964"/>
                <a:gd name="connsiteX1" fmla="*/ 5513 w 5512"/>
                <a:gd name="connsiteY1" fmla="*/ 0 h 964"/>
                <a:gd name="connsiteX2" fmla="*/ 0 w 5512"/>
                <a:gd name="connsiteY2" fmla="*/ 788 h 964"/>
              </a:gdLst>
              <a:ahLst/>
              <a:cxnLst>
                <a:cxn ang="0">
                  <a:pos x="connsiteX0" y="connsiteY0"/>
                </a:cxn>
                <a:cxn ang="0">
                  <a:pos x="connsiteX1" y="connsiteY1"/>
                </a:cxn>
                <a:cxn ang="0">
                  <a:pos x="connsiteX2" y="connsiteY2"/>
                </a:cxn>
              </a:cxnLst>
              <a:rect l="l" t="t" r="r" b="b"/>
              <a:pathLst>
                <a:path w="5512" h="964">
                  <a:moveTo>
                    <a:pt x="0" y="788"/>
                  </a:moveTo>
                  <a:cubicBezTo>
                    <a:pt x="1181" y="131"/>
                    <a:pt x="3150" y="0"/>
                    <a:pt x="5513" y="0"/>
                  </a:cubicBezTo>
                  <a:cubicBezTo>
                    <a:pt x="4987" y="919"/>
                    <a:pt x="919" y="1181"/>
                    <a:pt x="0" y="788"/>
                  </a:cubicBezTo>
                  <a:close/>
                </a:path>
              </a:pathLst>
            </a:custGeom>
            <a:grp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3FDB1967-8605-D925-56AA-170452F51585}"/>
                </a:ext>
              </a:extLst>
            </p:cNvPr>
            <p:cNvSpPr/>
            <p:nvPr/>
          </p:nvSpPr>
          <p:spPr>
            <a:xfrm>
              <a:off x="2553557" y="2464293"/>
              <a:ext cx="7087" cy="789"/>
            </a:xfrm>
            <a:custGeom>
              <a:avLst/>
              <a:gdLst>
                <a:gd name="connsiteX0" fmla="*/ 0 w 7087"/>
                <a:gd name="connsiteY0" fmla="*/ 425 h 789"/>
                <a:gd name="connsiteX1" fmla="*/ 7088 w 7087"/>
                <a:gd name="connsiteY1" fmla="*/ 31 h 789"/>
                <a:gd name="connsiteX2" fmla="*/ 0 w 7087"/>
                <a:gd name="connsiteY2" fmla="*/ 425 h 789"/>
              </a:gdLst>
              <a:ahLst/>
              <a:cxnLst>
                <a:cxn ang="0">
                  <a:pos x="connsiteX0" y="connsiteY0"/>
                </a:cxn>
                <a:cxn ang="0">
                  <a:pos x="connsiteX1" y="connsiteY1"/>
                </a:cxn>
                <a:cxn ang="0">
                  <a:pos x="connsiteX2" y="connsiteY2"/>
                </a:cxn>
              </a:cxnLst>
              <a:rect l="l" t="t" r="r" b="b"/>
              <a:pathLst>
                <a:path w="7087" h="789">
                  <a:moveTo>
                    <a:pt x="0" y="425"/>
                  </a:moveTo>
                  <a:cubicBezTo>
                    <a:pt x="919" y="-494"/>
                    <a:pt x="4988" y="425"/>
                    <a:pt x="7088" y="31"/>
                  </a:cubicBezTo>
                  <a:cubicBezTo>
                    <a:pt x="5513" y="556"/>
                    <a:pt x="1706" y="1212"/>
                    <a:pt x="0" y="425"/>
                  </a:cubicBezTo>
                  <a:close/>
                </a:path>
              </a:pathLst>
            </a:custGeom>
            <a:grp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298020E8-1457-5A97-B12E-9EE232C25821}"/>
                </a:ext>
              </a:extLst>
            </p:cNvPr>
            <p:cNvSpPr/>
            <p:nvPr/>
          </p:nvSpPr>
          <p:spPr>
            <a:xfrm>
              <a:off x="2552245" y="2508031"/>
              <a:ext cx="9181" cy="1575"/>
            </a:xfrm>
            <a:custGeom>
              <a:avLst/>
              <a:gdLst>
                <a:gd name="connsiteX0" fmla="*/ 0 w 9181"/>
                <a:gd name="connsiteY0" fmla="*/ 1575 h 1575"/>
                <a:gd name="connsiteX1" fmla="*/ 8794 w 9181"/>
                <a:gd name="connsiteY1" fmla="*/ 0 h 1575"/>
                <a:gd name="connsiteX2" fmla="*/ 0 w 9181"/>
                <a:gd name="connsiteY2" fmla="*/ 1575 h 1575"/>
              </a:gdLst>
              <a:ahLst/>
              <a:cxnLst>
                <a:cxn ang="0">
                  <a:pos x="connsiteX0" y="connsiteY0"/>
                </a:cxn>
                <a:cxn ang="0">
                  <a:pos x="connsiteX1" y="connsiteY1"/>
                </a:cxn>
                <a:cxn ang="0">
                  <a:pos x="connsiteX2" y="connsiteY2"/>
                </a:cxn>
              </a:cxnLst>
              <a:rect l="l" t="t" r="r" b="b"/>
              <a:pathLst>
                <a:path w="9181" h="1575">
                  <a:moveTo>
                    <a:pt x="0" y="1575"/>
                  </a:moveTo>
                  <a:cubicBezTo>
                    <a:pt x="1969" y="525"/>
                    <a:pt x="6300" y="788"/>
                    <a:pt x="8794" y="0"/>
                  </a:cubicBezTo>
                  <a:cubicBezTo>
                    <a:pt x="11025" y="1575"/>
                    <a:pt x="3019" y="1313"/>
                    <a:pt x="0" y="1575"/>
                  </a:cubicBezTo>
                  <a:close/>
                </a:path>
              </a:pathLst>
            </a:custGeom>
            <a:grp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A39C0D5-BB06-29B3-211E-4BAB9A26AE3A}"/>
                </a:ext>
              </a:extLst>
            </p:cNvPr>
            <p:cNvSpPr/>
            <p:nvPr/>
          </p:nvSpPr>
          <p:spPr>
            <a:xfrm>
              <a:off x="2555920" y="2513937"/>
              <a:ext cx="9581" cy="1181"/>
            </a:xfrm>
            <a:custGeom>
              <a:avLst/>
              <a:gdLst>
                <a:gd name="connsiteX0" fmla="*/ 0 w 9581"/>
                <a:gd name="connsiteY0" fmla="*/ 1181 h 1181"/>
                <a:gd name="connsiteX1" fmla="*/ 9581 w 9581"/>
                <a:gd name="connsiteY1" fmla="*/ 0 h 1181"/>
                <a:gd name="connsiteX2" fmla="*/ 0 w 9581"/>
                <a:gd name="connsiteY2" fmla="*/ 1181 h 1181"/>
              </a:gdLst>
              <a:ahLst/>
              <a:cxnLst>
                <a:cxn ang="0">
                  <a:pos x="connsiteX0" y="connsiteY0"/>
                </a:cxn>
                <a:cxn ang="0">
                  <a:pos x="connsiteX1" y="connsiteY1"/>
                </a:cxn>
                <a:cxn ang="0">
                  <a:pos x="connsiteX2" y="connsiteY2"/>
                </a:cxn>
              </a:cxnLst>
              <a:rect l="l" t="t" r="r" b="b"/>
              <a:pathLst>
                <a:path w="9581" h="1181">
                  <a:moveTo>
                    <a:pt x="0" y="1181"/>
                  </a:moveTo>
                  <a:cubicBezTo>
                    <a:pt x="1575" y="0"/>
                    <a:pt x="6169" y="263"/>
                    <a:pt x="9581" y="0"/>
                  </a:cubicBezTo>
                  <a:cubicBezTo>
                    <a:pt x="7613" y="919"/>
                    <a:pt x="3150" y="656"/>
                    <a:pt x="0" y="1181"/>
                  </a:cubicBezTo>
                  <a:close/>
                </a:path>
              </a:pathLst>
            </a:custGeom>
            <a:grp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49C102C-609C-CD4C-27EA-3EC619CD8E72}"/>
                </a:ext>
              </a:extLst>
            </p:cNvPr>
            <p:cNvSpPr/>
            <p:nvPr/>
          </p:nvSpPr>
          <p:spPr>
            <a:xfrm>
              <a:off x="2561038" y="2453692"/>
              <a:ext cx="5643" cy="1575"/>
            </a:xfrm>
            <a:custGeom>
              <a:avLst/>
              <a:gdLst>
                <a:gd name="connsiteX0" fmla="*/ 0 w 5643"/>
                <a:gd name="connsiteY0" fmla="*/ 1575 h 1575"/>
                <a:gd name="connsiteX1" fmla="*/ 5644 w 5643"/>
                <a:gd name="connsiteY1" fmla="*/ 0 h 1575"/>
                <a:gd name="connsiteX2" fmla="*/ 0 w 5643"/>
                <a:gd name="connsiteY2" fmla="*/ 1575 h 1575"/>
              </a:gdLst>
              <a:ahLst/>
              <a:cxnLst>
                <a:cxn ang="0">
                  <a:pos x="connsiteX0" y="connsiteY0"/>
                </a:cxn>
                <a:cxn ang="0">
                  <a:pos x="connsiteX1" y="connsiteY1"/>
                </a:cxn>
                <a:cxn ang="0">
                  <a:pos x="connsiteX2" y="connsiteY2"/>
                </a:cxn>
              </a:cxnLst>
              <a:rect l="l" t="t" r="r" b="b"/>
              <a:pathLst>
                <a:path w="5643" h="1575">
                  <a:moveTo>
                    <a:pt x="0" y="1575"/>
                  </a:moveTo>
                  <a:cubicBezTo>
                    <a:pt x="262" y="263"/>
                    <a:pt x="3412" y="394"/>
                    <a:pt x="5644" y="0"/>
                  </a:cubicBezTo>
                  <a:cubicBezTo>
                    <a:pt x="5119" y="1181"/>
                    <a:pt x="1969" y="1050"/>
                    <a:pt x="0" y="1575"/>
                  </a:cubicBezTo>
                  <a:close/>
                </a:path>
              </a:pathLst>
            </a:custGeom>
            <a:grp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8BDFE3EF-EEE6-BFE7-FDB6-A4B335D4E0D6}"/>
                </a:ext>
              </a:extLst>
            </p:cNvPr>
            <p:cNvSpPr/>
            <p:nvPr/>
          </p:nvSpPr>
          <p:spPr>
            <a:xfrm>
              <a:off x="2564582" y="2463837"/>
              <a:ext cx="15750" cy="1031"/>
            </a:xfrm>
            <a:custGeom>
              <a:avLst/>
              <a:gdLst>
                <a:gd name="connsiteX0" fmla="*/ 0 w 15750"/>
                <a:gd name="connsiteY0" fmla="*/ 880 h 1031"/>
                <a:gd name="connsiteX1" fmla="*/ 15750 w 15750"/>
                <a:gd name="connsiteY1" fmla="*/ 224 h 1031"/>
                <a:gd name="connsiteX2" fmla="*/ 0 w 15750"/>
                <a:gd name="connsiteY2" fmla="*/ 880 h 1031"/>
              </a:gdLst>
              <a:ahLst/>
              <a:cxnLst>
                <a:cxn ang="0">
                  <a:pos x="connsiteX0" y="connsiteY0"/>
                </a:cxn>
                <a:cxn ang="0">
                  <a:pos x="connsiteX1" y="connsiteY1"/>
                </a:cxn>
                <a:cxn ang="0">
                  <a:pos x="connsiteX2" y="connsiteY2"/>
                </a:cxn>
              </a:cxnLst>
              <a:rect l="l" t="t" r="r" b="b"/>
              <a:pathLst>
                <a:path w="15750" h="1031">
                  <a:moveTo>
                    <a:pt x="0" y="880"/>
                  </a:moveTo>
                  <a:cubicBezTo>
                    <a:pt x="2625" y="-301"/>
                    <a:pt x="11419" y="-39"/>
                    <a:pt x="15750" y="224"/>
                  </a:cubicBezTo>
                  <a:cubicBezTo>
                    <a:pt x="10238" y="1143"/>
                    <a:pt x="6038" y="1143"/>
                    <a:pt x="0" y="880"/>
                  </a:cubicBezTo>
                  <a:close/>
                </a:path>
              </a:pathLst>
            </a:custGeom>
            <a:grp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CBA2DD9-9564-10FC-AE72-1F00431F98FA}"/>
                </a:ext>
              </a:extLst>
            </p:cNvPr>
            <p:cNvSpPr/>
            <p:nvPr/>
          </p:nvSpPr>
          <p:spPr>
            <a:xfrm>
              <a:off x="2566945" y="2513098"/>
              <a:ext cx="13387" cy="970"/>
            </a:xfrm>
            <a:custGeom>
              <a:avLst/>
              <a:gdLst>
                <a:gd name="connsiteX0" fmla="*/ 0 w 13387"/>
                <a:gd name="connsiteY0" fmla="*/ 970 h 970"/>
                <a:gd name="connsiteX1" fmla="*/ 13388 w 13387"/>
                <a:gd name="connsiteY1" fmla="*/ 577 h 970"/>
                <a:gd name="connsiteX2" fmla="*/ 0 w 13387"/>
                <a:gd name="connsiteY2" fmla="*/ 970 h 970"/>
              </a:gdLst>
              <a:ahLst/>
              <a:cxnLst>
                <a:cxn ang="0">
                  <a:pos x="connsiteX0" y="connsiteY0"/>
                </a:cxn>
                <a:cxn ang="0">
                  <a:pos x="connsiteX1" y="connsiteY1"/>
                </a:cxn>
                <a:cxn ang="0">
                  <a:pos x="connsiteX2" y="connsiteY2"/>
                </a:cxn>
              </a:cxnLst>
              <a:rect l="l" t="t" r="r" b="b"/>
              <a:pathLst>
                <a:path w="13387" h="970">
                  <a:moveTo>
                    <a:pt x="0" y="970"/>
                  </a:moveTo>
                  <a:cubicBezTo>
                    <a:pt x="4069" y="-867"/>
                    <a:pt x="9975" y="445"/>
                    <a:pt x="13388" y="577"/>
                  </a:cubicBezTo>
                  <a:cubicBezTo>
                    <a:pt x="9713" y="1627"/>
                    <a:pt x="4200" y="-211"/>
                    <a:pt x="0" y="970"/>
                  </a:cubicBez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BB42853B-3F78-3FBF-1FC5-EC6343E1C0FC}"/>
                </a:ext>
              </a:extLst>
            </p:cNvPr>
            <p:cNvSpPr/>
            <p:nvPr/>
          </p:nvSpPr>
          <p:spPr>
            <a:xfrm>
              <a:off x="2577314" y="2494381"/>
              <a:ext cx="6326" cy="1200"/>
            </a:xfrm>
            <a:custGeom>
              <a:avLst/>
              <a:gdLst>
                <a:gd name="connsiteX0" fmla="*/ 0 w 6326"/>
                <a:gd name="connsiteY0" fmla="*/ 1181 h 1200"/>
                <a:gd name="connsiteX1" fmla="*/ 6300 w 6326"/>
                <a:gd name="connsiteY1" fmla="*/ 0 h 1200"/>
                <a:gd name="connsiteX2" fmla="*/ 0 w 6326"/>
                <a:gd name="connsiteY2" fmla="*/ 1181 h 1200"/>
              </a:gdLst>
              <a:ahLst/>
              <a:cxnLst>
                <a:cxn ang="0">
                  <a:pos x="connsiteX0" y="connsiteY0"/>
                </a:cxn>
                <a:cxn ang="0">
                  <a:pos x="connsiteX1" y="connsiteY1"/>
                </a:cxn>
                <a:cxn ang="0">
                  <a:pos x="connsiteX2" y="connsiteY2"/>
                </a:cxn>
              </a:cxnLst>
              <a:rect l="l" t="t" r="r" b="b"/>
              <a:pathLst>
                <a:path w="6326" h="1200">
                  <a:moveTo>
                    <a:pt x="0" y="1181"/>
                  </a:moveTo>
                  <a:cubicBezTo>
                    <a:pt x="1575" y="525"/>
                    <a:pt x="4200" y="394"/>
                    <a:pt x="6300" y="0"/>
                  </a:cubicBezTo>
                  <a:cubicBezTo>
                    <a:pt x="6694" y="1706"/>
                    <a:pt x="2625" y="1050"/>
                    <a:pt x="0" y="1181"/>
                  </a:cubicBez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8904EDF-4B81-6088-7FC4-AD62B0B580BA}"/>
                </a:ext>
              </a:extLst>
            </p:cNvPr>
            <p:cNvSpPr/>
            <p:nvPr/>
          </p:nvSpPr>
          <p:spPr>
            <a:xfrm>
              <a:off x="2584270" y="2498858"/>
              <a:ext cx="6300" cy="707"/>
            </a:xfrm>
            <a:custGeom>
              <a:avLst/>
              <a:gdLst>
                <a:gd name="connsiteX0" fmla="*/ 0 w 6300"/>
                <a:gd name="connsiteY0" fmla="*/ 641 h 707"/>
                <a:gd name="connsiteX1" fmla="*/ 6300 w 6300"/>
                <a:gd name="connsiteY1" fmla="*/ 247 h 707"/>
                <a:gd name="connsiteX2" fmla="*/ 0 w 6300"/>
                <a:gd name="connsiteY2" fmla="*/ 641 h 707"/>
              </a:gdLst>
              <a:ahLst/>
              <a:cxnLst>
                <a:cxn ang="0">
                  <a:pos x="connsiteX0" y="connsiteY0"/>
                </a:cxn>
                <a:cxn ang="0">
                  <a:pos x="connsiteX1" y="connsiteY1"/>
                </a:cxn>
                <a:cxn ang="0">
                  <a:pos x="connsiteX2" y="connsiteY2"/>
                </a:cxn>
              </a:cxnLst>
              <a:rect l="l" t="t" r="r" b="b"/>
              <a:pathLst>
                <a:path w="6300" h="707">
                  <a:moveTo>
                    <a:pt x="0" y="641"/>
                  </a:moveTo>
                  <a:cubicBezTo>
                    <a:pt x="1838" y="-409"/>
                    <a:pt x="3544" y="116"/>
                    <a:pt x="6300" y="247"/>
                  </a:cubicBezTo>
                  <a:cubicBezTo>
                    <a:pt x="5644" y="1166"/>
                    <a:pt x="1838" y="379"/>
                    <a:pt x="0" y="641"/>
                  </a:cubicBez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CF1E92-C430-7399-C458-2ACCBB5F039A}"/>
                </a:ext>
              </a:extLst>
            </p:cNvPr>
            <p:cNvSpPr/>
            <p:nvPr/>
          </p:nvSpPr>
          <p:spPr>
            <a:xfrm>
              <a:off x="2591095" y="2503429"/>
              <a:ext cx="5702" cy="1600"/>
            </a:xfrm>
            <a:custGeom>
              <a:avLst/>
              <a:gdLst>
                <a:gd name="connsiteX0" fmla="*/ 0 w 5702"/>
                <a:gd name="connsiteY0" fmla="*/ 796 h 1600"/>
                <a:gd name="connsiteX1" fmla="*/ 5513 w 5702"/>
                <a:gd name="connsiteY1" fmla="*/ 1583 h 1600"/>
                <a:gd name="connsiteX2" fmla="*/ 3938 w 5702"/>
                <a:gd name="connsiteY2" fmla="*/ 402 h 1600"/>
                <a:gd name="connsiteX3" fmla="*/ 0 w 5702"/>
                <a:gd name="connsiteY3" fmla="*/ 796 h 1600"/>
              </a:gdLst>
              <a:ahLst/>
              <a:cxnLst>
                <a:cxn ang="0">
                  <a:pos x="connsiteX0" y="connsiteY0"/>
                </a:cxn>
                <a:cxn ang="0">
                  <a:pos x="connsiteX1" y="connsiteY1"/>
                </a:cxn>
                <a:cxn ang="0">
                  <a:pos x="connsiteX2" y="connsiteY2"/>
                </a:cxn>
                <a:cxn ang="0">
                  <a:pos x="connsiteX3" y="connsiteY3"/>
                </a:cxn>
              </a:cxnLst>
              <a:rect l="l" t="t" r="r" b="b"/>
              <a:pathLst>
                <a:path w="5702" h="1600">
                  <a:moveTo>
                    <a:pt x="0" y="796"/>
                  </a:moveTo>
                  <a:cubicBezTo>
                    <a:pt x="919" y="-254"/>
                    <a:pt x="6825" y="-517"/>
                    <a:pt x="5513" y="1583"/>
                  </a:cubicBezTo>
                  <a:cubicBezTo>
                    <a:pt x="3806" y="1715"/>
                    <a:pt x="4069" y="1058"/>
                    <a:pt x="3938" y="402"/>
                  </a:cubicBezTo>
                  <a:cubicBezTo>
                    <a:pt x="2100" y="271"/>
                    <a:pt x="2231" y="1058"/>
                    <a:pt x="0" y="796"/>
                  </a:cubicBez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7DEBD8D-9104-7207-807C-BC457F821615}"/>
                </a:ext>
              </a:extLst>
            </p:cNvPr>
            <p:cNvSpPr/>
            <p:nvPr/>
          </p:nvSpPr>
          <p:spPr>
            <a:xfrm>
              <a:off x="2601644" y="2473878"/>
              <a:ext cx="5726" cy="769"/>
            </a:xfrm>
            <a:custGeom>
              <a:avLst/>
              <a:gdLst>
                <a:gd name="connsiteX0" fmla="*/ 5727 w 5726"/>
                <a:gd name="connsiteY0" fmla="*/ 158 h 769"/>
                <a:gd name="connsiteX1" fmla="*/ 5727 w 5726"/>
                <a:gd name="connsiteY1" fmla="*/ 158 h 769"/>
                <a:gd name="connsiteX2" fmla="*/ 5727 w 5726"/>
                <a:gd name="connsiteY2" fmla="*/ 158 h 769"/>
              </a:gdLst>
              <a:ahLst/>
              <a:cxnLst>
                <a:cxn ang="0">
                  <a:pos x="connsiteX0" y="connsiteY0"/>
                </a:cxn>
                <a:cxn ang="0">
                  <a:pos x="connsiteX1" y="connsiteY1"/>
                </a:cxn>
                <a:cxn ang="0">
                  <a:pos x="connsiteX2" y="connsiteY2"/>
                </a:cxn>
              </a:cxnLst>
              <a:rect l="l" t="t" r="r" b="b"/>
              <a:pathLst>
                <a:path w="5726" h="769">
                  <a:moveTo>
                    <a:pt x="5727" y="158"/>
                  </a:moveTo>
                  <a:cubicBezTo>
                    <a:pt x="1789" y="1865"/>
                    <a:pt x="-4905" y="-629"/>
                    <a:pt x="5727" y="158"/>
                  </a:cubicBezTo>
                  <a:lnTo>
                    <a:pt x="5727" y="158"/>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21D858E-D9FF-7B21-17FD-A74939C3FDA9}"/>
                </a:ext>
              </a:extLst>
            </p:cNvPr>
            <p:cNvSpPr/>
            <p:nvPr/>
          </p:nvSpPr>
          <p:spPr>
            <a:xfrm>
              <a:off x="2615902" y="2458870"/>
              <a:ext cx="10237" cy="728"/>
            </a:xfrm>
            <a:custGeom>
              <a:avLst/>
              <a:gdLst>
                <a:gd name="connsiteX0" fmla="*/ 0 w 10237"/>
                <a:gd name="connsiteY0" fmla="*/ 597 h 728"/>
                <a:gd name="connsiteX1" fmla="*/ 10238 w 10237"/>
                <a:gd name="connsiteY1" fmla="*/ 203 h 728"/>
                <a:gd name="connsiteX2" fmla="*/ 0 w 10237"/>
                <a:gd name="connsiteY2" fmla="*/ 597 h 728"/>
              </a:gdLst>
              <a:ahLst/>
              <a:cxnLst>
                <a:cxn ang="0">
                  <a:pos x="connsiteX0" y="connsiteY0"/>
                </a:cxn>
                <a:cxn ang="0">
                  <a:pos x="connsiteX1" y="connsiteY1"/>
                </a:cxn>
                <a:cxn ang="0">
                  <a:pos x="connsiteX2" y="connsiteY2"/>
                </a:cxn>
              </a:cxnLst>
              <a:rect l="l" t="t" r="r" b="b"/>
              <a:pathLst>
                <a:path w="10237" h="728">
                  <a:moveTo>
                    <a:pt x="0" y="597"/>
                  </a:moveTo>
                  <a:cubicBezTo>
                    <a:pt x="3281" y="-191"/>
                    <a:pt x="6431" y="-59"/>
                    <a:pt x="10238" y="203"/>
                  </a:cubicBezTo>
                  <a:cubicBezTo>
                    <a:pt x="7875" y="728"/>
                    <a:pt x="1575" y="860"/>
                    <a:pt x="0" y="597"/>
                  </a:cubicBez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8F168FB-2C92-3780-0611-227A9DD34A0C}"/>
                </a:ext>
              </a:extLst>
            </p:cNvPr>
            <p:cNvSpPr/>
            <p:nvPr/>
          </p:nvSpPr>
          <p:spPr>
            <a:xfrm>
              <a:off x="2618250" y="2456219"/>
              <a:ext cx="4260" cy="885"/>
            </a:xfrm>
            <a:custGeom>
              <a:avLst/>
              <a:gdLst>
                <a:gd name="connsiteX0" fmla="*/ 146 w 4260"/>
                <a:gd name="connsiteY0" fmla="*/ 886 h 885"/>
                <a:gd name="connsiteX1" fmla="*/ 4083 w 4260"/>
                <a:gd name="connsiteY1" fmla="*/ 886 h 885"/>
                <a:gd name="connsiteX2" fmla="*/ 146 w 4260"/>
                <a:gd name="connsiteY2" fmla="*/ 886 h 885"/>
              </a:gdLst>
              <a:ahLst/>
              <a:cxnLst>
                <a:cxn ang="0">
                  <a:pos x="connsiteX0" y="connsiteY0"/>
                </a:cxn>
                <a:cxn ang="0">
                  <a:pos x="connsiteX1" y="connsiteY1"/>
                </a:cxn>
                <a:cxn ang="0">
                  <a:pos x="connsiteX2" y="connsiteY2"/>
                </a:cxn>
              </a:cxnLst>
              <a:rect l="l" t="t" r="r" b="b"/>
              <a:pathLst>
                <a:path w="4260" h="885">
                  <a:moveTo>
                    <a:pt x="146" y="886"/>
                  </a:moveTo>
                  <a:cubicBezTo>
                    <a:pt x="-1036" y="-295"/>
                    <a:pt x="5396" y="-295"/>
                    <a:pt x="4083" y="886"/>
                  </a:cubicBezTo>
                  <a:lnTo>
                    <a:pt x="146" y="886"/>
                  </a:lnTo>
                  <a:close/>
                </a:path>
              </a:pathLst>
            </a:custGeom>
            <a:grp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2DB9ACE6-9AE5-8BB3-E329-77ED5608C0DC}"/>
                </a:ext>
              </a:extLst>
            </p:cNvPr>
            <p:cNvSpPr/>
            <p:nvPr/>
          </p:nvSpPr>
          <p:spPr>
            <a:xfrm>
              <a:off x="2625615" y="2435350"/>
              <a:ext cx="5512" cy="1063"/>
            </a:xfrm>
            <a:custGeom>
              <a:avLst/>
              <a:gdLst>
                <a:gd name="connsiteX0" fmla="*/ 0 w 5512"/>
                <a:gd name="connsiteY0" fmla="*/ 886 h 1063"/>
                <a:gd name="connsiteX1" fmla="*/ 5513 w 5512"/>
                <a:gd name="connsiteY1" fmla="*/ 98 h 1063"/>
                <a:gd name="connsiteX2" fmla="*/ 0 w 5512"/>
                <a:gd name="connsiteY2" fmla="*/ 886 h 1063"/>
              </a:gdLst>
              <a:ahLst/>
              <a:cxnLst>
                <a:cxn ang="0">
                  <a:pos x="connsiteX0" y="connsiteY0"/>
                </a:cxn>
                <a:cxn ang="0">
                  <a:pos x="connsiteX1" y="connsiteY1"/>
                </a:cxn>
                <a:cxn ang="0">
                  <a:pos x="connsiteX2" y="connsiteY2"/>
                </a:cxn>
              </a:cxnLst>
              <a:rect l="l" t="t" r="r" b="b"/>
              <a:pathLst>
                <a:path w="5512" h="1063">
                  <a:moveTo>
                    <a:pt x="0" y="886"/>
                  </a:moveTo>
                  <a:cubicBezTo>
                    <a:pt x="1050" y="98"/>
                    <a:pt x="3544" y="-164"/>
                    <a:pt x="5513" y="98"/>
                  </a:cubicBezTo>
                  <a:cubicBezTo>
                    <a:pt x="4988" y="1017"/>
                    <a:pt x="919" y="1280"/>
                    <a:pt x="0" y="886"/>
                  </a:cubicBezTo>
                  <a:close/>
                </a:path>
              </a:pathLst>
            </a:custGeom>
            <a:grp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E607E5E-45FD-EB70-4F01-2596C139A814}"/>
                </a:ext>
              </a:extLst>
            </p:cNvPr>
            <p:cNvSpPr/>
            <p:nvPr/>
          </p:nvSpPr>
          <p:spPr>
            <a:xfrm>
              <a:off x="2647534" y="2437125"/>
              <a:ext cx="5788" cy="816"/>
            </a:xfrm>
            <a:custGeom>
              <a:avLst/>
              <a:gdLst>
                <a:gd name="connsiteX0" fmla="*/ 0 w 5788"/>
                <a:gd name="connsiteY0" fmla="*/ 817 h 816"/>
                <a:gd name="connsiteX1" fmla="*/ 0 w 5788"/>
                <a:gd name="connsiteY1" fmla="*/ 817 h 816"/>
                <a:gd name="connsiteX2" fmla="*/ 0 w 5788"/>
                <a:gd name="connsiteY2" fmla="*/ 817 h 816"/>
              </a:gdLst>
              <a:ahLst/>
              <a:cxnLst>
                <a:cxn ang="0">
                  <a:pos x="connsiteX0" y="connsiteY0"/>
                </a:cxn>
                <a:cxn ang="0">
                  <a:pos x="connsiteX1" y="connsiteY1"/>
                </a:cxn>
                <a:cxn ang="0">
                  <a:pos x="connsiteX2" y="connsiteY2"/>
                </a:cxn>
              </a:cxnLst>
              <a:rect l="l" t="t" r="r" b="b"/>
              <a:pathLst>
                <a:path w="5788" h="816">
                  <a:moveTo>
                    <a:pt x="0" y="817"/>
                  </a:moveTo>
                  <a:cubicBezTo>
                    <a:pt x="6563" y="-1021"/>
                    <a:pt x="8794" y="817"/>
                    <a:pt x="0" y="817"/>
                  </a:cubicBezTo>
                  <a:lnTo>
                    <a:pt x="0" y="817"/>
                  </a:lnTo>
                  <a:close/>
                </a:path>
              </a:pathLst>
            </a:custGeom>
            <a:grp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D0B7C40-5740-4415-12A9-6A931CB162A5}"/>
                </a:ext>
              </a:extLst>
            </p:cNvPr>
            <p:cNvSpPr/>
            <p:nvPr/>
          </p:nvSpPr>
          <p:spPr>
            <a:xfrm>
              <a:off x="2470605" y="2436892"/>
              <a:ext cx="14306" cy="1615"/>
            </a:xfrm>
            <a:custGeom>
              <a:avLst/>
              <a:gdLst>
                <a:gd name="connsiteX0" fmla="*/ 0 w 14306"/>
                <a:gd name="connsiteY0" fmla="*/ 1575 h 1615"/>
                <a:gd name="connsiteX1" fmla="*/ 4069 w 14306"/>
                <a:gd name="connsiteY1" fmla="*/ 0 h 1615"/>
                <a:gd name="connsiteX2" fmla="*/ 14307 w 14306"/>
                <a:gd name="connsiteY2" fmla="*/ 919 h 1615"/>
                <a:gd name="connsiteX3" fmla="*/ 131 w 14306"/>
                <a:gd name="connsiteY3" fmla="*/ 1575 h 1615"/>
              </a:gdLst>
              <a:ahLst/>
              <a:cxnLst>
                <a:cxn ang="0">
                  <a:pos x="connsiteX0" y="connsiteY0"/>
                </a:cxn>
                <a:cxn ang="0">
                  <a:pos x="connsiteX1" y="connsiteY1"/>
                </a:cxn>
                <a:cxn ang="0">
                  <a:pos x="connsiteX2" y="connsiteY2"/>
                </a:cxn>
                <a:cxn ang="0">
                  <a:pos x="connsiteX3" y="connsiteY3"/>
                </a:cxn>
              </a:cxnLst>
              <a:rect l="l" t="t" r="r" b="b"/>
              <a:pathLst>
                <a:path w="14306" h="1615">
                  <a:moveTo>
                    <a:pt x="0" y="1575"/>
                  </a:moveTo>
                  <a:cubicBezTo>
                    <a:pt x="1313" y="1050"/>
                    <a:pt x="3150" y="788"/>
                    <a:pt x="4069" y="0"/>
                  </a:cubicBezTo>
                  <a:cubicBezTo>
                    <a:pt x="6563" y="1575"/>
                    <a:pt x="10894" y="131"/>
                    <a:pt x="14307" y="919"/>
                  </a:cubicBezTo>
                  <a:cubicBezTo>
                    <a:pt x="10238" y="2625"/>
                    <a:pt x="5906" y="525"/>
                    <a:pt x="131" y="1575"/>
                  </a:cubicBez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E7631F90-6D76-D10E-8D30-212226C80B5B}"/>
                </a:ext>
              </a:extLst>
            </p:cNvPr>
            <p:cNvSpPr/>
            <p:nvPr/>
          </p:nvSpPr>
          <p:spPr>
            <a:xfrm>
              <a:off x="2553163" y="2471674"/>
              <a:ext cx="36225" cy="3937"/>
            </a:xfrm>
            <a:custGeom>
              <a:avLst/>
              <a:gdLst>
                <a:gd name="connsiteX0" fmla="*/ 5513 w 36225"/>
                <a:gd name="connsiteY0" fmla="*/ 131 h 3937"/>
                <a:gd name="connsiteX1" fmla="*/ 9450 w 36225"/>
                <a:gd name="connsiteY1" fmla="*/ 525 h 3937"/>
                <a:gd name="connsiteX2" fmla="*/ 8663 w 36225"/>
                <a:gd name="connsiteY2" fmla="*/ 1706 h 3937"/>
                <a:gd name="connsiteX3" fmla="*/ 18113 w 36225"/>
                <a:gd name="connsiteY3" fmla="*/ 1313 h 3937"/>
                <a:gd name="connsiteX4" fmla="*/ 17325 w 36225"/>
                <a:gd name="connsiteY4" fmla="*/ 2494 h 3937"/>
                <a:gd name="connsiteX5" fmla="*/ 36226 w 36225"/>
                <a:gd name="connsiteY5" fmla="*/ 2494 h 3937"/>
                <a:gd name="connsiteX6" fmla="*/ 0 w 36225"/>
                <a:gd name="connsiteY6" fmla="*/ 3938 h 3937"/>
                <a:gd name="connsiteX7" fmla="*/ 8794 w 36225"/>
                <a:gd name="connsiteY7" fmla="*/ 1969 h 3937"/>
                <a:gd name="connsiteX8" fmla="*/ 5775 w 36225"/>
                <a:gd name="connsiteY8" fmla="*/ 0 h 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 h="3937">
                  <a:moveTo>
                    <a:pt x="5513" y="131"/>
                  </a:moveTo>
                  <a:cubicBezTo>
                    <a:pt x="7481" y="0"/>
                    <a:pt x="7219" y="919"/>
                    <a:pt x="9450" y="525"/>
                  </a:cubicBezTo>
                  <a:cubicBezTo>
                    <a:pt x="9713" y="1181"/>
                    <a:pt x="8663" y="1181"/>
                    <a:pt x="8663" y="1706"/>
                  </a:cubicBezTo>
                  <a:cubicBezTo>
                    <a:pt x="12600" y="1969"/>
                    <a:pt x="14832" y="1313"/>
                    <a:pt x="18113" y="1313"/>
                  </a:cubicBezTo>
                  <a:cubicBezTo>
                    <a:pt x="17719" y="1575"/>
                    <a:pt x="17194" y="1969"/>
                    <a:pt x="17325" y="2494"/>
                  </a:cubicBezTo>
                  <a:cubicBezTo>
                    <a:pt x="21788" y="394"/>
                    <a:pt x="26907" y="3675"/>
                    <a:pt x="36226" y="2494"/>
                  </a:cubicBezTo>
                  <a:cubicBezTo>
                    <a:pt x="27432" y="4856"/>
                    <a:pt x="7744" y="3413"/>
                    <a:pt x="0" y="3938"/>
                  </a:cubicBezTo>
                  <a:cubicBezTo>
                    <a:pt x="1181" y="2363"/>
                    <a:pt x="8006" y="3806"/>
                    <a:pt x="8794" y="1969"/>
                  </a:cubicBezTo>
                  <a:cubicBezTo>
                    <a:pt x="8925" y="788"/>
                    <a:pt x="4463" y="1838"/>
                    <a:pt x="5775" y="0"/>
                  </a:cubicBez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D352EF04-C988-783C-A715-AE0D3C229043}"/>
                </a:ext>
              </a:extLst>
            </p:cNvPr>
            <p:cNvSpPr/>
            <p:nvPr/>
          </p:nvSpPr>
          <p:spPr>
            <a:xfrm>
              <a:off x="2564534" y="2508083"/>
              <a:ext cx="6610" cy="1166"/>
            </a:xfrm>
            <a:custGeom>
              <a:avLst/>
              <a:gdLst>
                <a:gd name="connsiteX0" fmla="*/ 2673 w 6610"/>
                <a:gd name="connsiteY0" fmla="*/ 867 h 1166"/>
                <a:gd name="connsiteX1" fmla="*/ 2673 w 6610"/>
                <a:gd name="connsiteY1" fmla="*/ 473 h 1166"/>
                <a:gd name="connsiteX2" fmla="*/ 6611 w 6610"/>
                <a:gd name="connsiteY2" fmla="*/ 473 h 1166"/>
                <a:gd name="connsiteX3" fmla="*/ 2673 w 6610"/>
                <a:gd name="connsiteY3" fmla="*/ 867 h 1166"/>
              </a:gdLst>
              <a:ahLst/>
              <a:cxnLst>
                <a:cxn ang="0">
                  <a:pos x="connsiteX0" y="connsiteY0"/>
                </a:cxn>
                <a:cxn ang="0">
                  <a:pos x="connsiteX1" y="connsiteY1"/>
                </a:cxn>
                <a:cxn ang="0">
                  <a:pos x="connsiteX2" y="connsiteY2"/>
                </a:cxn>
                <a:cxn ang="0">
                  <a:pos x="connsiteX3" y="connsiteY3"/>
                </a:cxn>
              </a:cxnLst>
              <a:rect l="l" t="t" r="r" b="b"/>
              <a:pathLst>
                <a:path w="6610" h="1166">
                  <a:moveTo>
                    <a:pt x="2673" y="867"/>
                  </a:moveTo>
                  <a:cubicBezTo>
                    <a:pt x="3592" y="867"/>
                    <a:pt x="3067" y="473"/>
                    <a:pt x="2673" y="473"/>
                  </a:cubicBezTo>
                  <a:cubicBezTo>
                    <a:pt x="2936" y="-446"/>
                    <a:pt x="6086" y="211"/>
                    <a:pt x="6611" y="473"/>
                  </a:cubicBezTo>
                  <a:cubicBezTo>
                    <a:pt x="5692" y="1654"/>
                    <a:pt x="-4808" y="998"/>
                    <a:pt x="2673" y="867"/>
                  </a:cubicBezTo>
                  <a:close/>
                </a:path>
              </a:pathLst>
            </a:custGeom>
            <a:grp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C4115EFA-E193-6ADE-8209-95CB480CFA64}"/>
                </a:ext>
              </a:extLst>
            </p:cNvPr>
            <p:cNvSpPr/>
            <p:nvPr/>
          </p:nvSpPr>
          <p:spPr>
            <a:xfrm>
              <a:off x="2571801" y="2503962"/>
              <a:ext cx="70351" cy="4593"/>
            </a:xfrm>
            <a:custGeom>
              <a:avLst/>
              <a:gdLst>
                <a:gd name="connsiteX0" fmla="*/ 53945 w 70351"/>
                <a:gd name="connsiteY0" fmla="*/ 0 h 4593"/>
                <a:gd name="connsiteX1" fmla="*/ 53945 w 70351"/>
                <a:gd name="connsiteY1" fmla="*/ 1575 h 4593"/>
                <a:gd name="connsiteX2" fmla="*/ 70351 w 70351"/>
                <a:gd name="connsiteY2" fmla="*/ 2494 h 4593"/>
                <a:gd name="connsiteX3" fmla="*/ 47382 w 70351"/>
                <a:gd name="connsiteY3" fmla="*/ 3544 h 4593"/>
                <a:gd name="connsiteX4" fmla="*/ 43445 w 70351"/>
                <a:gd name="connsiteY4" fmla="*/ 2756 h 4593"/>
                <a:gd name="connsiteX5" fmla="*/ 0 w 70351"/>
                <a:gd name="connsiteY5" fmla="*/ 4594 h 4593"/>
                <a:gd name="connsiteX6" fmla="*/ 28482 w 70351"/>
                <a:gd name="connsiteY6" fmla="*/ 1575 h 4593"/>
                <a:gd name="connsiteX7" fmla="*/ 27694 w 70351"/>
                <a:gd name="connsiteY7" fmla="*/ 1969 h 4593"/>
                <a:gd name="connsiteX8" fmla="*/ 53814 w 70351"/>
                <a:gd name="connsiteY8" fmla="*/ 131 h 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51" h="4593">
                  <a:moveTo>
                    <a:pt x="53945" y="0"/>
                  </a:moveTo>
                  <a:lnTo>
                    <a:pt x="53945" y="1575"/>
                  </a:lnTo>
                  <a:cubicBezTo>
                    <a:pt x="58932" y="1575"/>
                    <a:pt x="66939" y="1050"/>
                    <a:pt x="70351" y="2494"/>
                  </a:cubicBezTo>
                  <a:cubicBezTo>
                    <a:pt x="64445" y="3675"/>
                    <a:pt x="51714" y="1050"/>
                    <a:pt x="47382" y="3544"/>
                  </a:cubicBezTo>
                  <a:cubicBezTo>
                    <a:pt x="46332" y="3150"/>
                    <a:pt x="44495" y="3150"/>
                    <a:pt x="43445" y="2756"/>
                  </a:cubicBezTo>
                  <a:cubicBezTo>
                    <a:pt x="29532" y="5381"/>
                    <a:pt x="14438" y="2756"/>
                    <a:pt x="0" y="4594"/>
                  </a:cubicBezTo>
                  <a:cubicBezTo>
                    <a:pt x="6431" y="394"/>
                    <a:pt x="21132" y="5906"/>
                    <a:pt x="28482" y="1575"/>
                  </a:cubicBezTo>
                  <a:cubicBezTo>
                    <a:pt x="29663" y="1838"/>
                    <a:pt x="28482" y="1969"/>
                    <a:pt x="27694" y="1969"/>
                  </a:cubicBezTo>
                  <a:cubicBezTo>
                    <a:pt x="34126" y="1969"/>
                    <a:pt x="45545" y="2756"/>
                    <a:pt x="53814" y="131"/>
                  </a:cubicBezTo>
                  <a:close/>
                </a:path>
              </a:pathLst>
            </a:custGeom>
            <a:grp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AE865F1D-B14F-C32A-8250-090AA4A10985}"/>
                </a:ext>
              </a:extLst>
            </p:cNvPr>
            <p:cNvSpPr/>
            <p:nvPr/>
          </p:nvSpPr>
          <p:spPr>
            <a:xfrm>
              <a:off x="2620102" y="2452380"/>
              <a:ext cx="4800" cy="1822"/>
            </a:xfrm>
            <a:custGeom>
              <a:avLst/>
              <a:gdLst>
                <a:gd name="connsiteX0" fmla="*/ 0 w 4800"/>
                <a:gd name="connsiteY0" fmla="*/ 1575 h 1822"/>
                <a:gd name="connsiteX1" fmla="*/ 4725 w 4800"/>
                <a:gd name="connsiteY1" fmla="*/ 0 h 1822"/>
                <a:gd name="connsiteX2" fmla="*/ 0 w 4800"/>
                <a:gd name="connsiteY2" fmla="*/ 1575 h 1822"/>
              </a:gdLst>
              <a:ahLst/>
              <a:cxnLst>
                <a:cxn ang="0">
                  <a:pos x="connsiteX0" y="connsiteY0"/>
                </a:cxn>
                <a:cxn ang="0">
                  <a:pos x="connsiteX1" y="connsiteY1"/>
                </a:cxn>
                <a:cxn ang="0">
                  <a:pos x="connsiteX2" y="connsiteY2"/>
                </a:cxn>
              </a:cxnLst>
              <a:rect l="l" t="t" r="r" b="b"/>
              <a:pathLst>
                <a:path w="4800" h="1822">
                  <a:moveTo>
                    <a:pt x="0" y="1575"/>
                  </a:moveTo>
                  <a:cubicBezTo>
                    <a:pt x="1181" y="919"/>
                    <a:pt x="3412" y="656"/>
                    <a:pt x="4725" y="0"/>
                  </a:cubicBezTo>
                  <a:cubicBezTo>
                    <a:pt x="5381" y="0"/>
                    <a:pt x="1575" y="2625"/>
                    <a:pt x="0" y="1575"/>
                  </a:cubicBezTo>
                  <a:close/>
                </a:path>
              </a:pathLst>
            </a:custGeom>
            <a:grp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53C8258A-C84D-6ADD-74A3-08A9A95FD5C9}"/>
                </a:ext>
              </a:extLst>
            </p:cNvPr>
            <p:cNvSpPr/>
            <p:nvPr/>
          </p:nvSpPr>
          <p:spPr>
            <a:xfrm>
              <a:off x="843137" y="2424817"/>
              <a:ext cx="1767383" cy="161182"/>
            </a:xfrm>
            <a:custGeom>
              <a:avLst/>
              <a:gdLst>
                <a:gd name="connsiteX0" fmla="*/ 199046 w 1767383"/>
                <a:gd name="connsiteY0" fmla="*/ 131 h 161182"/>
                <a:gd name="connsiteX1" fmla="*/ 188021 w 1767383"/>
                <a:gd name="connsiteY1" fmla="*/ 1575 h 161182"/>
                <a:gd name="connsiteX2" fmla="*/ 162952 w 1767383"/>
                <a:gd name="connsiteY2" fmla="*/ 919 h 161182"/>
                <a:gd name="connsiteX3" fmla="*/ 139983 w 1767383"/>
                <a:gd name="connsiteY3" fmla="*/ 4200 h 161182"/>
                <a:gd name="connsiteX4" fmla="*/ 128170 w 1767383"/>
                <a:gd name="connsiteY4" fmla="*/ 5644 h 161182"/>
                <a:gd name="connsiteX5" fmla="*/ 101919 w 1767383"/>
                <a:gd name="connsiteY5" fmla="*/ 10369 h 161182"/>
                <a:gd name="connsiteX6" fmla="*/ 76456 w 1767383"/>
                <a:gd name="connsiteY6" fmla="*/ 17194 h 161182"/>
                <a:gd name="connsiteX7" fmla="*/ 72519 w 1767383"/>
                <a:gd name="connsiteY7" fmla="*/ 17588 h 161182"/>
                <a:gd name="connsiteX8" fmla="*/ 21855 w 1767383"/>
                <a:gd name="connsiteY8" fmla="*/ 38588 h 161182"/>
                <a:gd name="connsiteX9" fmla="*/ 15161 w 1767383"/>
                <a:gd name="connsiteY9" fmla="*/ 47120 h 161182"/>
                <a:gd name="connsiteX10" fmla="*/ 8730 w 1767383"/>
                <a:gd name="connsiteY10" fmla="*/ 50532 h 161182"/>
                <a:gd name="connsiteX11" fmla="*/ 67 w 1767383"/>
                <a:gd name="connsiteY11" fmla="*/ 65364 h 161182"/>
                <a:gd name="connsiteX12" fmla="*/ 1511 w 1767383"/>
                <a:gd name="connsiteY12" fmla="*/ 67727 h 161182"/>
                <a:gd name="connsiteX13" fmla="*/ 2561 w 1767383"/>
                <a:gd name="connsiteY13" fmla="*/ 93321 h 161182"/>
                <a:gd name="connsiteX14" fmla="*/ 11224 w 1767383"/>
                <a:gd name="connsiteY14" fmla="*/ 107234 h 161182"/>
                <a:gd name="connsiteX15" fmla="*/ 22643 w 1767383"/>
                <a:gd name="connsiteY15" fmla="*/ 114846 h 161182"/>
                <a:gd name="connsiteX16" fmla="*/ 34062 w 1767383"/>
                <a:gd name="connsiteY16" fmla="*/ 122853 h 161182"/>
                <a:gd name="connsiteX17" fmla="*/ 40099 w 1767383"/>
                <a:gd name="connsiteY17" fmla="*/ 128891 h 161182"/>
                <a:gd name="connsiteX18" fmla="*/ 57162 w 1767383"/>
                <a:gd name="connsiteY18" fmla="*/ 135059 h 161182"/>
                <a:gd name="connsiteX19" fmla="*/ 59394 w 1767383"/>
                <a:gd name="connsiteY19" fmla="*/ 137816 h 161182"/>
                <a:gd name="connsiteX20" fmla="*/ 103757 w 1767383"/>
                <a:gd name="connsiteY20" fmla="*/ 150941 h 161182"/>
                <a:gd name="connsiteX21" fmla="*/ 110845 w 1767383"/>
                <a:gd name="connsiteY21" fmla="*/ 151466 h 161182"/>
                <a:gd name="connsiteX22" fmla="*/ 151664 w 1767383"/>
                <a:gd name="connsiteY22" fmla="*/ 156322 h 161182"/>
                <a:gd name="connsiteX23" fmla="*/ 156389 w 1767383"/>
                <a:gd name="connsiteY23" fmla="*/ 155929 h 161182"/>
                <a:gd name="connsiteX24" fmla="*/ 171221 w 1767383"/>
                <a:gd name="connsiteY24" fmla="*/ 161179 h 161182"/>
                <a:gd name="connsiteX25" fmla="*/ 181590 w 1767383"/>
                <a:gd name="connsiteY25" fmla="*/ 158160 h 161182"/>
                <a:gd name="connsiteX26" fmla="*/ 201278 w 1767383"/>
                <a:gd name="connsiteY26" fmla="*/ 160391 h 161182"/>
                <a:gd name="connsiteX27" fmla="*/ 210072 w 1767383"/>
                <a:gd name="connsiteY27" fmla="*/ 157372 h 161182"/>
                <a:gd name="connsiteX28" fmla="*/ 240128 w 1767383"/>
                <a:gd name="connsiteY28" fmla="*/ 157766 h 161182"/>
                <a:gd name="connsiteX29" fmla="*/ 251154 w 1767383"/>
                <a:gd name="connsiteY29" fmla="*/ 159866 h 161182"/>
                <a:gd name="connsiteX30" fmla="*/ 256929 w 1767383"/>
                <a:gd name="connsiteY30" fmla="*/ 154485 h 161182"/>
                <a:gd name="connsiteX31" fmla="*/ 308511 w 1767383"/>
                <a:gd name="connsiteY31" fmla="*/ 150022 h 161182"/>
                <a:gd name="connsiteX32" fmla="*/ 341587 w 1767383"/>
                <a:gd name="connsiteY32" fmla="*/ 148578 h 161182"/>
                <a:gd name="connsiteX33" fmla="*/ 348674 w 1767383"/>
                <a:gd name="connsiteY33" fmla="*/ 149366 h 161182"/>
                <a:gd name="connsiteX34" fmla="*/ 362062 w 1767383"/>
                <a:gd name="connsiteY34" fmla="*/ 147397 h 161182"/>
                <a:gd name="connsiteX35" fmla="*/ 384113 w 1767383"/>
                <a:gd name="connsiteY35" fmla="*/ 145560 h 161182"/>
                <a:gd name="connsiteX36" fmla="*/ 410888 w 1767383"/>
                <a:gd name="connsiteY36" fmla="*/ 144903 h 161182"/>
                <a:gd name="connsiteX37" fmla="*/ 420994 w 1767383"/>
                <a:gd name="connsiteY37" fmla="*/ 146216 h 161182"/>
                <a:gd name="connsiteX38" fmla="*/ 430445 w 1767383"/>
                <a:gd name="connsiteY38" fmla="*/ 145166 h 161182"/>
                <a:gd name="connsiteX39" fmla="*/ 440551 w 1767383"/>
                <a:gd name="connsiteY39" fmla="*/ 146478 h 161182"/>
                <a:gd name="connsiteX40" fmla="*/ 446851 w 1767383"/>
                <a:gd name="connsiteY40" fmla="*/ 145691 h 161182"/>
                <a:gd name="connsiteX41" fmla="*/ 453939 w 1767383"/>
                <a:gd name="connsiteY41" fmla="*/ 146478 h 161182"/>
                <a:gd name="connsiteX42" fmla="*/ 462733 w 1767383"/>
                <a:gd name="connsiteY42" fmla="*/ 144641 h 161182"/>
                <a:gd name="connsiteX43" fmla="*/ 495021 w 1767383"/>
                <a:gd name="connsiteY43" fmla="*/ 142541 h 161182"/>
                <a:gd name="connsiteX44" fmla="*/ 550803 w 1767383"/>
                <a:gd name="connsiteY44" fmla="*/ 143591 h 161182"/>
                <a:gd name="connsiteX45" fmla="*/ 565766 w 1767383"/>
                <a:gd name="connsiteY45" fmla="*/ 142935 h 161182"/>
                <a:gd name="connsiteX46" fmla="*/ 568916 w 1767383"/>
                <a:gd name="connsiteY46" fmla="*/ 141753 h 161182"/>
                <a:gd name="connsiteX47" fmla="*/ 603567 w 1767383"/>
                <a:gd name="connsiteY47" fmla="*/ 140966 h 161182"/>
                <a:gd name="connsiteX48" fmla="*/ 605142 w 1767383"/>
                <a:gd name="connsiteY48" fmla="*/ 139785 h 161182"/>
                <a:gd name="connsiteX49" fmla="*/ 653968 w 1767383"/>
                <a:gd name="connsiteY49" fmla="*/ 139785 h 161182"/>
                <a:gd name="connsiteX50" fmla="*/ 687044 w 1767383"/>
                <a:gd name="connsiteY50" fmla="*/ 139391 h 161182"/>
                <a:gd name="connsiteX51" fmla="*/ 703581 w 1767383"/>
                <a:gd name="connsiteY51" fmla="*/ 140047 h 161182"/>
                <a:gd name="connsiteX52" fmla="*/ 737445 w 1767383"/>
                <a:gd name="connsiteY52" fmla="*/ 139785 h 161182"/>
                <a:gd name="connsiteX53" fmla="*/ 746239 w 1767383"/>
                <a:gd name="connsiteY53" fmla="*/ 138341 h 161182"/>
                <a:gd name="connsiteX54" fmla="*/ 762776 w 1767383"/>
                <a:gd name="connsiteY54" fmla="*/ 138603 h 161182"/>
                <a:gd name="connsiteX55" fmla="*/ 828271 w 1767383"/>
                <a:gd name="connsiteY55" fmla="*/ 138209 h 161182"/>
                <a:gd name="connsiteX56" fmla="*/ 845728 w 1767383"/>
                <a:gd name="connsiteY56" fmla="*/ 136503 h 161182"/>
                <a:gd name="connsiteX57" fmla="*/ 878804 w 1767383"/>
                <a:gd name="connsiteY57" fmla="*/ 137422 h 161182"/>
                <a:gd name="connsiteX58" fmla="*/ 886810 w 1767383"/>
                <a:gd name="connsiteY58" fmla="*/ 136372 h 161182"/>
                <a:gd name="connsiteX59" fmla="*/ 906498 w 1767383"/>
                <a:gd name="connsiteY59" fmla="*/ 136766 h 161182"/>
                <a:gd name="connsiteX60" fmla="*/ 956243 w 1767383"/>
                <a:gd name="connsiteY60" fmla="*/ 136503 h 161182"/>
                <a:gd name="connsiteX61" fmla="*/ 1029744 w 1767383"/>
                <a:gd name="connsiteY61" fmla="*/ 134797 h 161182"/>
                <a:gd name="connsiteX62" fmla="*/ 1045494 w 1767383"/>
                <a:gd name="connsiteY62" fmla="*/ 134272 h 161182"/>
                <a:gd name="connsiteX63" fmla="*/ 1101539 w 1767383"/>
                <a:gd name="connsiteY63" fmla="*/ 132959 h 161182"/>
                <a:gd name="connsiteX64" fmla="*/ 1326769 w 1767383"/>
                <a:gd name="connsiteY64" fmla="*/ 127709 h 161182"/>
                <a:gd name="connsiteX65" fmla="*/ 1346457 w 1767383"/>
                <a:gd name="connsiteY65" fmla="*/ 127315 h 161182"/>
                <a:gd name="connsiteX66" fmla="*/ 1353544 w 1767383"/>
                <a:gd name="connsiteY66" fmla="*/ 128628 h 161182"/>
                <a:gd name="connsiteX67" fmla="*/ 1385964 w 1767383"/>
                <a:gd name="connsiteY67" fmla="*/ 127578 h 161182"/>
                <a:gd name="connsiteX68" fmla="*/ 1400270 w 1767383"/>
                <a:gd name="connsiteY68" fmla="*/ 125084 h 161182"/>
                <a:gd name="connsiteX69" fmla="*/ 1400927 w 1767383"/>
                <a:gd name="connsiteY69" fmla="*/ 127053 h 161182"/>
                <a:gd name="connsiteX70" fmla="*/ 1445290 w 1767383"/>
                <a:gd name="connsiteY70" fmla="*/ 123378 h 161182"/>
                <a:gd name="connsiteX71" fmla="*/ 1445290 w 1767383"/>
                <a:gd name="connsiteY71" fmla="*/ 122590 h 161182"/>
                <a:gd name="connsiteX72" fmla="*/ 1452509 w 1767383"/>
                <a:gd name="connsiteY72" fmla="*/ 121540 h 161182"/>
                <a:gd name="connsiteX73" fmla="*/ 1505797 w 1767383"/>
                <a:gd name="connsiteY73" fmla="*/ 114846 h 161182"/>
                <a:gd name="connsiteX74" fmla="*/ 1516035 w 1767383"/>
                <a:gd name="connsiteY74" fmla="*/ 115765 h 161182"/>
                <a:gd name="connsiteX75" fmla="*/ 1509079 w 1767383"/>
                <a:gd name="connsiteY75" fmla="*/ 113665 h 161182"/>
                <a:gd name="connsiteX76" fmla="*/ 1524960 w 1767383"/>
                <a:gd name="connsiteY76" fmla="*/ 111959 h 161182"/>
                <a:gd name="connsiteX77" fmla="*/ 1540842 w 1767383"/>
                <a:gd name="connsiteY77" fmla="*/ 111303 h 161182"/>
                <a:gd name="connsiteX78" fmla="*/ 1542548 w 1767383"/>
                <a:gd name="connsiteY78" fmla="*/ 109334 h 161182"/>
                <a:gd name="connsiteX79" fmla="*/ 1564599 w 1767383"/>
                <a:gd name="connsiteY79" fmla="*/ 109596 h 161182"/>
                <a:gd name="connsiteX80" fmla="*/ 1579693 w 1767383"/>
                <a:gd name="connsiteY80" fmla="*/ 108153 h 161182"/>
                <a:gd name="connsiteX81" fmla="*/ 1579036 w 1767383"/>
                <a:gd name="connsiteY81" fmla="*/ 106184 h 161182"/>
                <a:gd name="connsiteX82" fmla="*/ 1600299 w 1767383"/>
                <a:gd name="connsiteY82" fmla="*/ 106052 h 161182"/>
                <a:gd name="connsiteX83" fmla="*/ 1605943 w 1767383"/>
                <a:gd name="connsiteY83" fmla="*/ 103690 h 161182"/>
                <a:gd name="connsiteX84" fmla="*/ 1608306 w 1767383"/>
                <a:gd name="connsiteY84" fmla="*/ 104871 h 161182"/>
                <a:gd name="connsiteX85" fmla="*/ 1606862 w 1767383"/>
                <a:gd name="connsiteY85" fmla="*/ 101721 h 161182"/>
                <a:gd name="connsiteX86" fmla="*/ 1611718 w 1767383"/>
                <a:gd name="connsiteY86" fmla="*/ 98965 h 161182"/>
                <a:gd name="connsiteX87" fmla="*/ 1625237 w 1767383"/>
                <a:gd name="connsiteY87" fmla="*/ 97127 h 161182"/>
                <a:gd name="connsiteX88" fmla="*/ 1640200 w 1767383"/>
                <a:gd name="connsiteY88" fmla="*/ 96471 h 161182"/>
                <a:gd name="connsiteX89" fmla="*/ 1650569 w 1767383"/>
                <a:gd name="connsiteY89" fmla="*/ 94633 h 161182"/>
                <a:gd name="connsiteX90" fmla="*/ 1661594 w 1767383"/>
                <a:gd name="connsiteY90" fmla="*/ 95946 h 161182"/>
                <a:gd name="connsiteX91" fmla="*/ 1663300 w 1767383"/>
                <a:gd name="connsiteY91" fmla="*/ 94371 h 161182"/>
                <a:gd name="connsiteX92" fmla="*/ 1702939 w 1767383"/>
                <a:gd name="connsiteY92" fmla="*/ 90696 h 161182"/>
                <a:gd name="connsiteX93" fmla="*/ 1660282 w 1767383"/>
                <a:gd name="connsiteY93" fmla="*/ 93452 h 161182"/>
                <a:gd name="connsiteX94" fmla="*/ 1651619 w 1767383"/>
                <a:gd name="connsiteY94" fmla="*/ 92140 h 161182"/>
                <a:gd name="connsiteX95" fmla="*/ 1650700 w 1767383"/>
                <a:gd name="connsiteY95" fmla="*/ 93715 h 161182"/>
                <a:gd name="connsiteX96" fmla="*/ 1647550 w 1767383"/>
                <a:gd name="connsiteY96" fmla="*/ 93321 h 161182"/>
                <a:gd name="connsiteX97" fmla="*/ 1645319 w 1767383"/>
                <a:gd name="connsiteY97" fmla="*/ 89777 h 161182"/>
                <a:gd name="connsiteX98" fmla="*/ 1612900 w 1767383"/>
                <a:gd name="connsiteY98" fmla="*/ 91090 h 161182"/>
                <a:gd name="connsiteX99" fmla="*/ 1611981 w 1767383"/>
                <a:gd name="connsiteY99" fmla="*/ 92665 h 161182"/>
                <a:gd name="connsiteX100" fmla="*/ 1600168 w 1767383"/>
                <a:gd name="connsiteY100" fmla="*/ 93321 h 161182"/>
                <a:gd name="connsiteX101" fmla="*/ 1597280 w 1767383"/>
                <a:gd name="connsiteY101" fmla="*/ 88990 h 161182"/>
                <a:gd name="connsiteX102" fmla="*/ 1647944 w 1767383"/>
                <a:gd name="connsiteY102" fmla="*/ 85577 h 161182"/>
                <a:gd name="connsiteX103" fmla="*/ 1661463 w 1767383"/>
                <a:gd name="connsiteY103" fmla="*/ 84527 h 161182"/>
                <a:gd name="connsiteX104" fmla="*/ 1641119 w 1767383"/>
                <a:gd name="connsiteY104" fmla="*/ 82427 h 161182"/>
                <a:gd name="connsiteX105" fmla="*/ 1615000 w 1767383"/>
                <a:gd name="connsiteY105" fmla="*/ 84133 h 161182"/>
                <a:gd name="connsiteX106" fmla="*/ 1609487 w 1767383"/>
                <a:gd name="connsiteY106" fmla="*/ 83346 h 161182"/>
                <a:gd name="connsiteX107" fmla="*/ 1603056 w 1767383"/>
                <a:gd name="connsiteY107" fmla="*/ 84396 h 161182"/>
                <a:gd name="connsiteX108" fmla="*/ 1599118 w 1767383"/>
                <a:gd name="connsiteY108" fmla="*/ 83608 h 161182"/>
                <a:gd name="connsiteX109" fmla="*/ 1588749 w 1767383"/>
                <a:gd name="connsiteY109" fmla="*/ 85052 h 161182"/>
                <a:gd name="connsiteX110" fmla="*/ 1568274 w 1767383"/>
                <a:gd name="connsiteY110" fmla="*/ 84002 h 161182"/>
                <a:gd name="connsiteX111" fmla="*/ 1569192 w 1767383"/>
                <a:gd name="connsiteY111" fmla="*/ 81246 h 161182"/>
                <a:gd name="connsiteX112" fmla="*/ 1588093 w 1767383"/>
                <a:gd name="connsiteY112" fmla="*/ 81114 h 161182"/>
                <a:gd name="connsiteX113" fmla="*/ 1586518 w 1767383"/>
                <a:gd name="connsiteY113" fmla="*/ 79933 h 161182"/>
                <a:gd name="connsiteX114" fmla="*/ 1592030 w 1767383"/>
                <a:gd name="connsiteY114" fmla="*/ 79539 h 161182"/>
                <a:gd name="connsiteX115" fmla="*/ 1588355 w 1767383"/>
                <a:gd name="connsiteY115" fmla="*/ 75208 h 161182"/>
                <a:gd name="connsiteX116" fmla="*/ 1637969 w 1767383"/>
                <a:gd name="connsiteY116" fmla="*/ 75208 h 161182"/>
                <a:gd name="connsiteX117" fmla="*/ 1642825 w 1767383"/>
                <a:gd name="connsiteY117" fmla="*/ 72845 h 161182"/>
                <a:gd name="connsiteX118" fmla="*/ 1690995 w 1767383"/>
                <a:gd name="connsiteY118" fmla="*/ 71664 h 161182"/>
                <a:gd name="connsiteX119" fmla="*/ 1631931 w 1767383"/>
                <a:gd name="connsiteY119" fmla="*/ 71927 h 161182"/>
                <a:gd name="connsiteX120" fmla="*/ 1629569 w 1767383"/>
                <a:gd name="connsiteY120" fmla="*/ 70745 h 161182"/>
                <a:gd name="connsiteX121" fmla="*/ 1602662 w 1767383"/>
                <a:gd name="connsiteY121" fmla="*/ 72058 h 161182"/>
                <a:gd name="connsiteX122" fmla="*/ 1593474 w 1767383"/>
                <a:gd name="connsiteY122" fmla="*/ 66808 h 161182"/>
                <a:gd name="connsiteX123" fmla="*/ 1533098 w 1767383"/>
                <a:gd name="connsiteY123" fmla="*/ 61426 h 161182"/>
                <a:gd name="connsiteX124" fmla="*/ 1530867 w 1767383"/>
                <a:gd name="connsiteY124" fmla="*/ 59064 h 161182"/>
                <a:gd name="connsiteX125" fmla="*/ 1535723 w 1767383"/>
                <a:gd name="connsiteY125" fmla="*/ 55914 h 161182"/>
                <a:gd name="connsiteX126" fmla="*/ 1545961 w 1767383"/>
                <a:gd name="connsiteY126" fmla="*/ 55914 h 161182"/>
                <a:gd name="connsiteX127" fmla="*/ 1612243 w 1767383"/>
                <a:gd name="connsiteY127" fmla="*/ 52764 h 161182"/>
                <a:gd name="connsiteX128" fmla="*/ 1610931 w 1767383"/>
                <a:gd name="connsiteY128" fmla="*/ 47645 h 161182"/>
                <a:gd name="connsiteX129" fmla="*/ 1578643 w 1767383"/>
                <a:gd name="connsiteY129" fmla="*/ 46857 h 161182"/>
                <a:gd name="connsiteX130" fmla="*/ 1587699 w 1767383"/>
                <a:gd name="connsiteY130" fmla="*/ 38720 h 161182"/>
                <a:gd name="connsiteX131" fmla="*/ 1637312 w 1767383"/>
                <a:gd name="connsiteY131" fmla="*/ 39245 h 161182"/>
                <a:gd name="connsiteX132" fmla="*/ 1767384 w 1767383"/>
                <a:gd name="connsiteY132" fmla="*/ 34520 h 161182"/>
                <a:gd name="connsiteX133" fmla="*/ 1698082 w 1767383"/>
                <a:gd name="connsiteY133" fmla="*/ 34913 h 161182"/>
                <a:gd name="connsiteX134" fmla="*/ 1695720 w 1767383"/>
                <a:gd name="connsiteY134" fmla="*/ 36095 h 161182"/>
                <a:gd name="connsiteX135" fmla="*/ 1631144 w 1767383"/>
                <a:gd name="connsiteY135" fmla="*/ 37538 h 161182"/>
                <a:gd name="connsiteX136" fmla="*/ 1599774 w 1767383"/>
                <a:gd name="connsiteY136" fmla="*/ 35307 h 161182"/>
                <a:gd name="connsiteX137" fmla="*/ 1616706 w 1767383"/>
                <a:gd name="connsiteY137" fmla="*/ 27563 h 161182"/>
                <a:gd name="connsiteX138" fmla="*/ 1593212 w 1767383"/>
                <a:gd name="connsiteY138" fmla="*/ 26119 h 161182"/>
                <a:gd name="connsiteX139" fmla="*/ 1574311 w 1767383"/>
                <a:gd name="connsiteY139" fmla="*/ 26251 h 161182"/>
                <a:gd name="connsiteX140" fmla="*/ 1573655 w 1767383"/>
                <a:gd name="connsiteY140" fmla="*/ 25069 h 161182"/>
                <a:gd name="connsiteX141" fmla="*/ 1568930 w 1767383"/>
                <a:gd name="connsiteY141" fmla="*/ 25463 h 161182"/>
                <a:gd name="connsiteX142" fmla="*/ 1562630 w 1767383"/>
                <a:gd name="connsiteY142" fmla="*/ 26119 h 161182"/>
                <a:gd name="connsiteX143" fmla="*/ 1554886 w 1767383"/>
                <a:gd name="connsiteY143" fmla="*/ 24807 h 161182"/>
                <a:gd name="connsiteX144" fmla="*/ 1505272 w 1767383"/>
                <a:gd name="connsiteY144" fmla="*/ 24544 h 161182"/>
                <a:gd name="connsiteX145" fmla="*/ 1499760 w 1767383"/>
                <a:gd name="connsiteY145" fmla="*/ 24544 h 161182"/>
                <a:gd name="connsiteX146" fmla="*/ 1497397 w 1767383"/>
                <a:gd name="connsiteY146" fmla="*/ 23363 h 161182"/>
                <a:gd name="connsiteX147" fmla="*/ 1495035 w 1767383"/>
                <a:gd name="connsiteY147" fmla="*/ 24151 h 161182"/>
                <a:gd name="connsiteX148" fmla="*/ 1474559 w 1767383"/>
                <a:gd name="connsiteY148" fmla="*/ 23494 h 161182"/>
                <a:gd name="connsiteX149" fmla="*/ 1425733 w 1767383"/>
                <a:gd name="connsiteY149" fmla="*/ 22838 h 161182"/>
                <a:gd name="connsiteX150" fmla="*/ 1422714 w 1767383"/>
                <a:gd name="connsiteY150" fmla="*/ 21263 h 161182"/>
                <a:gd name="connsiteX151" fmla="*/ 1351182 w 1767383"/>
                <a:gd name="connsiteY151" fmla="*/ 18900 h 161182"/>
                <a:gd name="connsiteX152" fmla="*/ 1348163 w 1767383"/>
                <a:gd name="connsiteY152" fmla="*/ 17325 h 161182"/>
                <a:gd name="connsiteX153" fmla="*/ 1342519 w 1767383"/>
                <a:gd name="connsiteY153" fmla="*/ 18769 h 161182"/>
                <a:gd name="connsiteX154" fmla="*/ 1337925 w 1767383"/>
                <a:gd name="connsiteY154" fmla="*/ 16669 h 161182"/>
                <a:gd name="connsiteX155" fmla="*/ 1251955 w 1767383"/>
                <a:gd name="connsiteY155" fmla="*/ 17063 h 161182"/>
                <a:gd name="connsiteX156" fmla="*/ 1172284 w 1767383"/>
                <a:gd name="connsiteY156" fmla="*/ 17588 h 161182"/>
                <a:gd name="connsiteX157" fmla="*/ 1114665 w 1767383"/>
                <a:gd name="connsiteY157" fmla="*/ 18113 h 161182"/>
                <a:gd name="connsiteX158" fmla="*/ 1046807 w 1767383"/>
                <a:gd name="connsiteY158" fmla="*/ 19163 h 161182"/>
                <a:gd name="connsiteX159" fmla="*/ 998637 w 1767383"/>
                <a:gd name="connsiteY159" fmla="*/ 19032 h 161182"/>
                <a:gd name="connsiteX160" fmla="*/ 990631 w 1767383"/>
                <a:gd name="connsiteY160" fmla="*/ 20082 h 161182"/>
                <a:gd name="connsiteX161" fmla="*/ 978162 w 1767383"/>
                <a:gd name="connsiteY161" fmla="*/ 18638 h 161182"/>
                <a:gd name="connsiteX162" fmla="*/ 944167 w 1767383"/>
                <a:gd name="connsiteY162" fmla="*/ 19950 h 161182"/>
                <a:gd name="connsiteX163" fmla="*/ 907154 w 1767383"/>
                <a:gd name="connsiteY163" fmla="*/ 19294 h 161182"/>
                <a:gd name="connsiteX164" fmla="*/ 886548 w 1767383"/>
                <a:gd name="connsiteY164" fmla="*/ 20475 h 161182"/>
                <a:gd name="connsiteX165" fmla="*/ 872372 w 1767383"/>
                <a:gd name="connsiteY165" fmla="*/ 19425 h 161182"/>
                <a:gd name="connsiteX166" fmla="*/ 832865 w 1767383"/>
                <a:gd name="connsiteY166" fmla="*/ 20738 h 161182"/>
                <a:gd name="connsiteX167" fmla="*/ 781545 w 1767383"/>
                <a:gd name="connsiteY167" fmla="*/ 20213 h 161182"/>
                <a:gd name="connsiteX168" fmla="*/ 721563 w 1767383"/>
                <a:gd name="connsiteY168" fmla="*/ 19688 h 161182"/>
                <a:gd name="connsiteX169" fmla="*/ 674968 w 1767383"/>
                <a:gd name="connsiteY169" fmla="*/ 19032 h 161182"/>
                <a:gd name="connsiteX170" fmla="*/ 670243 w 1767383"/>
                <a:gd name="connsiteY170" fmla="*/ 18113 h 161182"/>
                <a:gd name="connsiteX171" fmla="*/ 596742 w 1767383"/>
                <a:gd name="connsiteY171" fmla="*/ 17850 h 161182"/>
                <a:gd name="connsiteX172" fmla="*/ 575479 w 1767383"/>
                <a:gd name="connsiteY172" fmla="*/ 17194 h 161182"/>
                <a:gd name="connsiteX173" fmla="*/ 553297 w 1767383"/>
                <a:gd name="connsiteY173" fmla="*/ 18113 h 161182"/>
                <a:gd name="connsiteX174" fmla="*/ 546210 w 1767383"/>
                <a:gd name="connsiteY174" fmla="*/ 17194 h 161182"/>
                <a:gd name="connsiteX175" fmla="*/ 523240 w 1767383"/>
                <a:gd name="connsiteY175" fmla="*/ 18507 h 161182"/>
                <a:gd name="connsiteX176" fmla="*/ 483733 w 1767383"/>
                <a:gd name="connsiteY176" fmla="*/ 17719 h 161182"/>
                <a:gd name="connsiteX177" fmla="*/ 444226 w 1767383"/>
                <a:gd name="connsiteY177" fmla="*/ 16669 h 161182"/>
                <a:gd name="connsiteX178" fmla="*/ 380306 w 1767383"/>
                <a:gd name="connsiteY178" fmla="*/ 16275 h 161182"/>
                <a:gd name="connsiteX179" fmla="*/ 359043 w 1767383"/>
                <a:gd name="connsiteY179" fmla="*/ 15750 h 161182"/>
                <a:gd name="connsiteX180" fmla="*/ 333055 w 1767383"/>
                <a:gd name="connsiteY180" fmla="*/ 14832 h 161182"/>
                <a:gd name="connsiteX181" fmla="*/ 304705 w 1767383"/>
                <a:gd name="connsiteY181" fmla="*/ 13125 h 161182"/>
                <a:gd name="connsiteX182" fmla="*/ 263885 w 1767383"/>
                <a:gd name="connsiteY182" fmla="*/ 9844 h 161182"/>
                <a:gd name="connsiteX183" fmla="*/ 239341 w 1767383"/>
                <a:gd name="connsiteY183" fmla="*/ 12338 h 161182"/>
                <a:gd name="connsiteX184" fmla="*/ 231859 w 1767383"/>
                <a:gd name="connsiteY184" fmla="*/ 4725 h 161182"/>
                <a:gd name="connsiteX185" fmla="*/ 216897 w 1767383"/>
                <a:gd name="connsiteY185" fmla="*/ 4988 h 161182"/>
                <a:gd name="connsiteX186" fmla="*/ 199046 w 1767383"/>
                <a:gd name="connsiteY186" fmla="*/ 0 h 161182"/>
                <a:gd name="connsiteX187" fmla="*/ 1579824 w 1767383"/>
                <a:gd name="connsiteY187" fmla="*/ 98177 h 161182"/>
                <a:gd name="connsiteX188" fmla="*/ 1580611 w 1767383"/>
                <a:gd name="connsiteY188" fmla="*/ 98965 h 161182"/>
                <a:gd name="connsiteX189" fmla="*/ 1579824 w 1767383"/>
                <a:gd name="connsiteY189" fmla="*/ 98177 h 161182"/>
                <a:gd name="connsiteX190" fmla="*/ 1581530 w 1767383"/>
                <a:gd name="connsiteY190" fmla="*/ 97390 h 161182"/>
                <a:gd name="connsiteX191" fmla="*/ 1602006 w 1767383"/>
                <a:gd name="connsiteY191" fmla="*/ 96865 h 161182"/>
                <a:gd name="connsiteX192" fmla="*/ 1602924 w 1767383"/>
                <a:gd name="connsiteY192" fmla="*/ 94108 h 161182"/>
                <a:gd name="connsiteX193" fmla="*/ 1613818 w 1767383"/>
                <a:gd name="connsiteY193" fmla="*/ 95815 h 161182"/>
                <a:gd name="connsiteX194" fmla="*/ 1604106 w 1767383"/>
                <a:gd name="connsiteY194" fmla="*/ 100015 h 161182"/>
                <a:gd name="connsiteX195" fmla="*/ 1596887 w 1767383"/>
                <a:gd name="connsiteY195" fmla="*/ 101065 h 161182"/>
                <a:gd name="connsiteX196" fmla="*/ 1581924 w 1767383"/>
                <a:gd name="connsiteY196" fmla="*/ 100934 h 161182"/>
                <a:gd name="connsiteX197" fmla="*/ 1581268 w 1767383"/>
                <a:gd name="connsiteY197" fmla="*/ 97390 h 16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767383" h="161182">
                  <a:moveTo>
                    <a:pt x="199046" y="131"/>
                  </a:moveTo>
                  <a:cubicBezTo>
                    <a:pt x="195503" y="131"/>
                    <a:pt x="191696" y="1575"/>
                    <a:pt x="188021" y="1575"/>
                  </a:cubicBezTo>
                  <a:cubicBezTo>
                    <a:pt x="179358" y="1575"/>
                    <a:pt x="171615" y="131"/>
                    <a:pt x="162952" y="919"/>
                  </a:cubicBezTo>
                  <a:cubicBezTo>
                    <a:pt x="155208" y="1575"/>
                    <a:pt x="147989" y="3675"/>
                    <a:pt x="139983" y="4200"/>
                  </a:cubicBezTo>
                  <a:cubicBezTo>
                    <a:pt x="134076" y="4594"/>
                    <a:pt x="132108" y="5119"/>
                    <a:pt x="128170" y="5644"/>
                  </a:cubicBezTo>
                  <a:cubicBezTo>
                    <a:pt x="116488" y="7088"/>
                    <a:pt x="107038" y="6300"/>
                    <a:pt x="101919" y="10369"/>
                  </a:cubicBezTo>
                  <a:cubicBezTo>
                    <a:pt x="93782" y="12994"/>
                    <a:pt x="83544" y="14569"/>
                    <a:pt x="76456" y="17194"/>
                  </a:cubicBezTo>
                  <a:cubicBezTo>
                    <a:pt x="75275" y="17588"/>
                    <a:pt x="72913" y="17325"/>
                    <a:pt x="72519" y="17588"/>
                  </a:cubicBezTo>
                  <a:cubicBezTo>
                    <a:pt x="54406" y="23888"/>
                    <a:pt x="43249" y="34126"/>
                    <a:pt x="21855" y="38588"/>
                  </a:cubicBezTo>
                  <a:cubicBezTo>
                    <a:pt x="20018" y="40951"/>
                    <a:pt x="18705" y="44232"/>
                    <a:pt x="15161" y="47120"/>
                  </a:cubicBezTo>
                  <a:cubicBezTo>
                    <a:pt x="13586" y="48432"/>
                    <a:pt x="9911" y="49220"/>
                    <a:pt x="8730" y="50532"/>
                  </a:cubicBezTo>
                  <a:cubicBezTo>
                    <a:pt x="4399" y="55389"/>
                    <a:pt x="8205" y="61689"/>
                    <a:pt x="67" y="65364"/>
                  </a:cubicBezTo>
                  <a:cubicBezTo>
                    <a:pt x="-326" y="66545"/>
                    <a:pt x="1117" y="66939"/>
                    <a:pt x="1511" y="67727"/>
                  </a:cubicBezTo>
                  <a:cubicBezTo>
                    <a:pt x="1249" y="77571"/>
                    <a:pt x="4530" y="85708"/>
                    <a:pt x="2561" y="93321"/>
                  </a:cubicBezTo>
                  <a:cubicBezTo>
                    <a:pt x="8205" y="97784"/>
                    <a:pt x="6893" y="103034"/>
                    <a:pt x="11224" y="107234"/>
                  </a:cubicBezTo>
                  <a:cubicBezTo>
                    <a:pt x="13980" y="109859"/>
                    <a:pt x="19230" y="112353"/>
                    <a:pt x="22643" y="114846"/>
                  </a:cubicBezTo>
                  <a:cubicBezTo>
                    <a:pt x="26580" y="117734"/>
                    <a:pt x="30780" y="119965"/>
                    <a:pt x="34062" y="122853"/>
                  </a:cubicBezTo>
                  <a:cubicBezTo>
                    <a:pt x="34062" y="125872"/>
                    <a:pt x="39049" y="126397"/>
                    <a:pt x="40099" y="128891"/>
                  </a:cubicBezTo>
                  <a:cubicBezTo>
                    <a:pt x="46268" y="130728"/>
                    <a:pt x="50862" y="133222"/>
                    <a:pt x="57162" y="135059"/>
                  </a:cubicBezTo>
                  <a:cubicBezTo>
                    <a:pt x="57819" y="136109"/>
                    <a:pt x="59262" y="136634"/>
                    <a:pt x="59394" y="137816"/>
                  </a:cubicBezTo>
                  <a:cubicBezTo>
                    <a:pt x="72519" y="142803"/>
                    <a:pt x="85775" y="149103"/>
                    <a:pt x="103757" y="150941"/>
                  </a:cubicBezTo>
                  <a:cubicBezTo>
                    <a:pt x="105332" y="151072"/>
                    <a:pt x="108876" y="151466"/>
                    <a:pt x="110845" y="151466"/>
                  </a:cubicBezTo>
                  <a:cubicBezTo>
                    <a:pt x="124232" y="151466"/>
                    <a:pt x="144708" y="152385"/>
                    <a:pt x="151664" y="156322"/>
                  </a:cubicBezTo>
                  <a:cubicBezTo>
                    <a:pt x="154027" y="156585"/>
                    <a:pt x="154027" y="155666"/>
                    <a:pt x="156389" y="155929"/>
                  </a:cubicBezTo>
                  <a:cubicBezTo>
                    <a:pt x="157964" y="157766"/>
                    <a:pt x="165052" y="161310"/>
                    <a:pt x="171221" y="161179"/>
                  </a:cubicBezTo>
                  <a:cubicBezTo>
                    <a:pt x="173321" y="161179"/>
                    <a:pt x="176996" y="158554"/>
                    <a:pt x="181590" y="158160"/>
                  </a:cubicBezTo>
                  <a:cubicBezTo>
                    <a:pt x="188546" y="157504"/>
                    <a:pt x="194978" y="160916"/>
                    <a:pt x="201278" y="160391"/>
                  </a:cubicBezTo>
                  <a:cubicBezTo>
                    <a:pt x="204165" y="160129"/>
                    <a:pt x="207184" y="157897"/>
                    <a:pt x="210072" y="157372"/>
                  </a:cubicBezTo>
                  <a:cubicBezTo>
                    <a:pt x="217815" y="156060"/>
                    <a:pt x="233566" y="156979"/>
                    <a:pt x="240128" y="157766"/>
                  </a:cubicBezTo>
                  <a:cubicBezTo>
                    <a:pt x="245247" y="158422"/>
                    <a:pt x="247216" y="160260"/>
                    <a:pt x="251154" y="159866"/>
                  </a:cubicBezTo>
                  <a:cubicBezTo>
                    <a:pt x="254697" y="159473"/>
                    <a:pt x="257322" y="157504"/>
                    <a:pt x="256929" y="154485"/>
                  </a:cubicBezTo>
                  <a:cubicBezTo>
                    <a:pt x="266904" y="147791"/>
                    <a:pt x="293023" y="152910"/>
                    <a:pt x="308511" y="150022"/>
                  </a:cubicBezTo>
                  <a:cubicBezTo>
                    <a:pt x="319930" y="152385"/>
                    <a:pt x="330693" y="148316"/>
                    <a:pt x="341587" y="148578"/>
                  </a:cubicBezTo>
                  <a:cubicBezTo>
                    <a:pt x="343818" y="148578"/>
                    <a:pt x="346443" y="149497"/>
                    <a:pt x="348674" y="149366"/>
                  </a:cubicBezTo>
                  <a:cubicBezTo>
                    <a:pt x="352349" y="149366"/>
                    <a:pt x="357337" y="147922"/>
                    <a:pt x="362062" y="147397"/>
                  </a:cubicBezTo>
                  <a:cubicBezTo>
                    <a:pt x="370200" y="146478"/>
                    <a:pt x="377419" y="146610"/>
                    <a:pt x="384113" y="145560"/>
                  </a:cubicBezTo>
                  <a:cubicBezTo>
                    <a:pt x="394613" y="149366"/>
                    <a:pt x="402094" y="144772"/>
                    <a:pt x="410888" y="144903"/>
                  </a:cubicBezTo>
                  <a:cubicBezTo>
                    <a:pt x="414169" y="144903"/>
                    <a:pt x="417451" y="146216"/>
                    <a:pt x="420994" y="146216"/>
                  </a:cubicBezTo>
                  <a:cubicBezTo>
                    <a:pt x="424145" y="146216"/>
                    <a:pt x="427032" y="145035"/>
                    <a:pt x="430445" y="145166"/>
                  </a:cubicBezTo>
                  <a:cubicBezTo>
                    <a:pt x="433857" y="145166"/>
                    <a:pt x="437401" y="146478"/>
                    <a:pt x="440551" y="146478"/>
                  </a:cubicBezTo>
                  <a:cubicBezTo>
                    <a:pt x="443045" y="146478"/>
                    <a:pt x="444882" y="145691"/>
                    <a:pt x="446851" y="145691"/>
                  </a:cubicBezTo>
                  <a:cubicBezTo>
                    <a:pt x="449476" y="145691"/>
                    <a:pt x="451183" y="146741"/>
                    <a:pt x="453939" y="146478"/>
                  </a:cubicBezTo>
                  <a:cubicBezTo>
                    <a:pt x="456826" y="146216"/>
                    <a:pt x="459714" y="144772"/>
                    <a:pt x="462733" y="144641"/>
                  </a:cubicBezTo>
                  <a:cubicBezTo>
                    <a:pt x="473496" y="143985"/>
                    <a:pt x="485046" y="145560"/>
                    <a:pt x="495021" y="142541"/>
                  </a:cubicBezTo>
                  <a:cubicBezTo>
                    <a:pt x="513265" y="144903"/>
                    <a:pt x="529147" y="140966"/>
                    <a:pt x="550803" y="143591"/>
                  </a:cubicBezTo>
                  <a:cubicBezTo>
                    <a:pt x="556185" y="142803"/>
                    <a:pt x="560122" y="142147"/>
                    <a:pt x="565766" y="142935"/>
                  </a:cubicBezTo>
                  <a:cubicBezTo>
                    <a:pt x="567079" y="142672"/>
                    <a:pt x="566947" y="141753"/>
                    <a:pt x="568916" y="141753"/>
                  </a:cubicBezTo>
                  <a:cubicBezTo>
                    <a:pt x="580204" y="142935"/>
                    <a:pt x="592017" y="139522"/>
                    <a:pt x="603567" y="140966"/>
                  </a:cubicBezTo>
                  <a:cubicBezTo>
                    <a:pt x="603961" y="140441"/>
                    <a:pt x="604486" y="140047"/>
                    <a:pt x="605142" y="139785"/>
                  </a:cubicBezTo>
                  <a:cubicBezTo>
                    <a:pt x="621155" y="141622"/>
                    <a:pt x="641368" y="141885"/>
                    <a:pt x="653968" y="139785"/>
                  </a:cubicBezTo>
                  <a:cubicBezTo>
                    <a:pt x="663681" y="141753"/>
                    <a:pt x="675100" y="139522"/>
                    <a:pt x="687044" y="139391"/>
                  </a:cubicBezTo>
                  <a:cubicBezTo>
                    <a:pt x="692687" y="139391"/>
                    <a:pt x="698200" y="140441"/>
                    <a:pt x="703581" y="140047"/>
                  </a:cubicBezTo>
                  <a:cubicBezTo>
                    <a:pt x="713950" y="139260"/>
                    <a:pt x="727469" y="140310"/>
                    <a:pt x="737445" y="139785"/>
                  </a:cubicBezTo>
                  <a:cubicBezTo>
                    <a:pt x="740463" y="139653"/>
                    <a:pt x="743351" y="138472"/>
                    <a:pt x="746239" y="138341"/>
                  </a:cubicBezTo>
                  <a:cubicBezTo>
                    <a:pt x="751489" y="138078"/>
                    <a:pt x="757132" y="139128"/>
                    <a:pt x="762776" y="138603"/>
                  </a:cubicBezTo>
                  <a:cubicBezTo>
                    <a:pt x="784433" y="136372"/>
                    <a:pt x="809240" y="138078"/>
                    <a:pt x="828271" y="138209"/>
                  </a:cubicBezTo>
                  <a:cubicBezTo>
                    <a:pt x="834178" y="138209"/>
                    <a:pt x="839165" y="137028"/>
                    <a:pt x="845728" y="136503"/>
                  </a:cubicBezTo>
                  <a:cubicBezTo>
                    <a:pt x="856622" y="135847"/>
                    <a:pt x="867910" y="137947"/>
                    <a:pt x="878804" y="137422"/>
                  </a:cubicBezTo>
                  <a:cubicBezTo>
                    <a:pt x="881560" y="137422"/>
                    <a:pt x="884185" y="136503"/>
                    <a:pt x="886810" y="136372"/>
                  </a:cubicBezTo>
                  <a:cubicBezTo>
                    <a:pt x="893373" y="135978"/>
                    <a:pt x="899542" y="136766"/>
                    <a:pt x="906498" y="136766"/>
                  </a:cubicBezTo>
                  <a:cubicBezTo>
                    <a:pt x="923429" y="136766"/>
                    <a:pt x="940361" y="134534"/>
                    <a:pt x="956243" y="136503"/>
                  </a:cubicBezTo>
                  <a:cubicBezTo>
                    <a:pt x="976587" y="134009"/>
                    <a:pt x="1006119" y="135059"/>
                    <a:pt x="1029744" y="134797"/>
                  </a:cubicBezTo>
                  <a:cubicBezTo>
                    <a:pt x="1034994" y="132697"/>
                    <a:pt x="1040113" y="134534"/>
                    <a:pt x="1045494" y="134272"/>
                  </a:cubicBezTo>
                  <a:cubicBezTo>
                    <a:pt x="1062295" y="133484"/>
                    <a:pt x="1083951" y="131253"/>
                    <a:pt x="1101539" y="132959"/>
                  </a:cubicBezTo>
                  <a:cubicBezTo>
                    <a:pt x="1175828" y="129547"/>
                    <a:pt x="1253267" y="131647"/>
                    <a:pt x="1326769" y="127709"/>
                  </a:cubicBezTo>
                  <a:cubicBezTo>
                    <a:pt x="1332544" y="129416"/>
                    <a:pt x="1341469" y="128366"/>
                    <a:pt x="1346457" y="127315"/>
                  </a:cubicBezTo>
                  <a:cubicBezTo>
                    <a:pt x="1347507" y="128366"/>
                    <a:pt x="1350919" y="128234"/>
                    <a:pt x="1353544" y="128628"/>
                  </a:cubicBezTo>
                  <a:cubicBezTo>
                    <a:pt x="1362732" y="126003"/>
                    <a:pt x="1374413" y="128234"/>
                    <a:pt x="1385964" y="127578"/>
                  </a:cubicBezTo>
                  <a:cubicBezTo>
                    <a:pt x="1388983" y="125084"/>
                    <a:pt x="1395939" y="126922"/>
                    <a:pt x="1400270" y="125084"/>
                  </a:cubicBezTo>
                  <a:cubicBezTo>
                    <a:pt x="1402108" y="126528"/>
                    <a:pt x="1397776" y="126265"/>
                    <a:pt x="1400927" y="127053"/>
                  </a:cubicBezTo>
                  <a:cubicBezTo>
                    <a:pt x="1408408" y="122459"/>
                    <a:pt x="1433871" y="124690"/>
                    <a:pt x="1445290" y="123378"/>
                  </a:cubicBezTo>
                  <a:cubicBezTo>
                    <a:pt x="1444502" y="123378"/>
                    <a:pt x="1444371" y="122722"/>
                    <a:pt x="1445290" y="122590"/>
                  </a:cubicBezTo>
                  <a:cubicBezTo>
                    <a:pt x="1448046" y="123772"/>
                    <a:pt x="1449359" y="121409"/>
                    <a:pt x="1452509" y="121540"/>
                  </a:cubicBezTo>
                  <a:cubicBezTo>
                    <a:pt x="1473247" y="121015"/>
                    <a:pt x="1488078" y="116421"/>
                    <a:pt x="1505797" y="114846"/>
                  </a:cubicBezTo>
                  <a:cubicBezTo>
                    <a:pt x="1508029" y="115503"/>
                    <a:pt x="1513935" y="117472"/>
                    <a:pt x="1516035" y="115765"/>
                  </a:cubicBezTo>
                  <a:cubicBezTo>
                    <a:pt x="1512885" y="115503"/>
                    <a:pt x="1508816" y="115634"/>
                    <a:pt x="1509079" y="113665"/>
                  </a:cubicBezTo>
                  <a:cubicBezTo>
                    <a:pt x="1514460" y="114321"/>
                    <a:pt x="1521416" y="113403"/>
                    <a:pt x="1524960" y="111959"/>
                  </a:cubicBezTo>
                  <a:cubicBezTo>
                    <a:pt x="1531523" y="111828"/>
                    <a:pt x="1534935" y="112746"/>
                    <a:pt x="1540842" y="111303"/>
                  </a:cubicBezTo>
                  <a:cubicBezTo>
                    <a:pt x="1542286" y="111303"/>
                    <a:pt x="1539398" y="109334"/>
                    <a:pt x="1542548" y="109334"/>
                  </a:cubicBezTo>
                  <a:cubicBezTo>
                    <a:pt x="1551736" y="110384"/>
                    <a:pt x="1556330" y="108678"/>
                    <a:pt x="1564599" y="109596"/>
                  </a:cubicBezTo>
                  <a:cubicBezTo>
                    <a:pt x="1566961" y="107759"/>
                    <a:pt x="1576674" y="107234"/>
                    <a:pt x="1579693" y="108153"/>
                  </a:cubicBezTo>
                  <a:cubicBezTo>
                    <a:pt x="1582318" y="107365"/>
                    <a:pt x="1576674" y="106577"/>
                    <a:pt x="1579036" y="106184"/>
                  </a:cubicBezTo>
                  <a:cubicBezTo>
                    <a:pt x="1586518" y="105659"/>
                    <a:pt x="1593474" y="104871"/>
                    <a:pt x="1600299" y="106052"/>
                  </a:cubicBezTo>
                  <a:cubicBezTo>
                    <a:pt x="1602006" y="105134"/>
                    <a:pt x="1603187" y="104084"/>
                    <a:pt x="1605943" y="103690"/>
                  </a:cubicBezTo>
                  <a:cubicBezTo>
                    <a:pt x="1607781" y="103559"/>
                    <a:pt x="1605418" y="105527"/>
                    <a:pt x="1608306" y="104871"/>
                  </a:cubicBezTo>
                  <a:cubicBezTo>
                    <a:pt x="1610931" y="103821"/>
                    <a:pt x="1606206" y="103034"/>
                    <a:pt x="1606862" y="101721"/>
                  </a:cubicBezTo>
                  <a:cubicBezTo>
                    <a:pt x="1610537" y="101065"/>
                    <a:pt x="1609881" y="100146"/>
                    <a:pt x="1611718" y="98965"/>
                  </a:cubicBezTo>
                  <a:cubicBezTo>
                    <a:pt x="1616968" y="100015"/>
                    <a:pt x="1620512" y="97784"/>
                    <a:pt x="1625237" y="97127"/>
                  </a:cubicBezTo>
                  <a:cubicBezTo>
                    <a:pt x="1630094" y="96471"/>
                    <a:pt x="1635606" y="97127"/>
                    <a:pt x="1640200" y="96471"/>
                  </a:cubicBezTo>
                  <a:cubicBezTo>
                    <a:pt x="1644269" y="95946"/>
                    <a:pt x="1645975" y="94633"/>
                    <a:pt x="1650569" y="94633"/>
                  </a:cubicBezTo>
                  <a:cubicBezTo>
                    <a:pt x="1654244" y="94633"/>
                    <a:pt x="1657394" y="96077"/>
                    <a:pt x="1661594" y="95946"/>
                  </a:cubicBezTo>
                  <a:cubicBezTo>
                    <a:pt x="1663826" y="95552"/>
                    <a:pt x="1660150" y="94502"/>
                    <a:pt x="1663300" y="94371"/>
                  </a:cubicBezTo>
                  <a:cubicBezTo>
                    <a:pt x="1677738" y="93846"/>
                    <a:pt x="1692307" y="93321"/>
                    <a:pt x="1702939" y="90696"/>
                  </a:cubicBezTo>
                  <a:cubicBezTo>
                    <a:pt x="1686532" y="93846"/>
                    <a:pt x="1674588" y="90696"/>
                    <a:pt x="1660282" y="93452"/>
                  </a:cubicBezTo>
                  <a:cubicBezTo>
                    <a:pt x="1658050" y="91746"/>
                    <a:pt x="1653850" y="94633"/>
                    <a:pt x="1651619" y="92140"/>
                  </a:cubicBezTo>
                  <a:cubicBezTo>
                    <a:pt x="1650700" y="93190"/>
                    <a:pt x="1653982" y="93846"/>
                    <a:pt x="1650700" y="93715"/>
                  </a:cubicBezTo>
                  <a:cubicBezTo>
                    <a:pt x="1649650" y="93583"/>
                    <a:pt x="1649256" y="93190"/>
                    <a:pt x="1647550" y="93321"/>
                  </a:cubicBezTo>
                  <a:cubicBezTo>
                    <a:pt x="1649519" y="91221"/>
                    <a:pt x="1646500" y="91221"/>
                    <a:pt x="1645319" y="89777"/>
                  </a:cubicBezTo>
                  <a:cubicBezTo>
                    <a:pt x="1633112" y="89908"/>
                    <a:pt x="1623531" y="90958"/>
                    <a:pt x="1612900" y="91090"/>
                  </a:cubicBezTo>
                  <a:cubicBezTo>
                    <a:pt x="1610931" y="91615"/>
                    <a:pt x="1614212" y="92271"/>
                    <a:pt x="1611981" y="92665"/>
                  </a:cubicBezTo>
                  <a:cubicBezTo>
                    <a:pt x="1607912" y="93058"/>
                    <a:pt x="1604893" y="92665"/>
                    <a:pt x="1600168" y="93321"/>
                  </a:cubicBezTo>
                  <a:cubicBezTo>
                    <a:pt x="1598724" y="91746"/>
                    <a:pt x="1595574" y="90958"/>
                    <a:pt x="1597280" y="88990"/>
                  </a:cubicBezTo>
                  <a:cubicBezTo>
                    <a:pt x="1611587" y="88990"/>
                    <a:pt x="1630881" y="85971"/>
                    <a:pt x="1647944" y="85577"/>
                  </a:cubicBezTo>
                  <a:cubicBezTo>
                    <a:pt x="1653063" y="85577"/>
                    <a:pt x="1658444" y="87021"/>
                    <a:pt x="1661463" y="84527"/>
                  </a:cubicBezTo>
                  <a:cubicBezTo>
                    <a:pt x="1653850" y="85315"/>
                    <a:pt x="1647681" y="82558"/>
                    <a:pt x="1641119" y="82427"/>
                  </a:cubicBezTo>
                  <a:cubicBezTo>
                    <a:pt x="1632587" y="82164"/>
                    <a:pt x="1623400" y="84658"/>
                    <a:pt x="1615000" y="84133"/>
                  </a:cubicBezTo>
                  <a:cubicBezTo>
                    <a:pt x="1612637" y="84002"/>
                    <a:pt x="1611718" y="83214"/>
                    <a:pt x="1609487" y="83346"/>
                  </a:cubicBezTo>
                  <a:cubicBezTo>
                    <a:pt x="1607781" y="83346"/>
                    <a:pt x="1605024" y="84527"/>
                    <a:pt x="1603056" y="84396"/>
                  </a:cubicBezTo>
                  <a:cubicBezTo>
                    <a:pt x="1600956" y="84396"/>
                    <a:pt x="1600956" y="83477"/>
                    <a:pt x="1599118" y="83608"/>
                  </a:cubicBezTo>
                  <a:cubicBezTo>
                    <a:pt x="1595574" y="83739"/>
                    <a:pt x="1592818" y="85052"/>
                    <a:pt x="1588749" y="85052"/>
                  </a:cubicBezTo>
                  <a:cubicBezTo>
                    <a:pt x="1582055" y="85052"/>
                    <a:pt x="1575624" y="83477"/>
                    <a:pt x="1568274" y="84002"/>
                  </a:cubicBezTo>
                  <a:cubicBezTo>
                    <a:pt x="1566961" y="83346"/>
                    <a:pt x="1567486" y="81508"/>
                    <a:pt x="1569192" y="81246"/>
                  </a:cubicBezTo>
                  <a:cubicBezTo>
                    <a:pt x="1577855" y="81246"/>
                    <a:pt x="1579299" y="81246"/>
                    <a:pt x="1588093" y="81114"/>
                  </a:cubicBezTo>
                  <a:cubicBezTo>
                    <a:pt x="1587043" y="80983"/>
                    <a:pt x="1586518" y="80589"/>
                    <a:pt x="1586518" y="79933"/>
                  </a:cubicBezTo>
                  <a:cubicBezTo>
                    <a:pt x="1589274" y="79933"/>
                    <a:pt x="1590193" y="80589"/>
                    <a:pt x="1592030" y="79539"/>
                  </a:cubicBezTo>
                  <a:cubicBezTo>
                    <a:pt x="1585468" y="79539"/>
                    <a:pt x="1585993" y="76521"/>
                    <a:pt x="1588355" y="75208"/>
                  </a:cubicBezTo>
                  <a:cubicBezTo>
                    <a:pt x="1604631" y="75733"/>
                    <a:pt x="1624581" y="74289"/>
                    <a:pt x="1637969" y="75208"/>
                  </a:cubicBezTo>
                  <a:cubicBezTo>
                    <a:pt x="1639413" y="74420"/>
                    <a:pt x="1640331" y="73239"/>
                    <a:pt x="1642825" y="72845"/>
                  </a:cubicBezTo>
                  <a:cubicBezTo>
                    <a:pt x="1657919" y="71795"/>
                    <a:pt x="1674851" y="72714"/>
                    <a:pt x="1690995" y="71664"/>
                  </a:cubicBezTo>
                  <a:cubicBezTo>
                    <a:pt x="1672488" y="69433"/>
                    <a:pt x="1653325" y="70877"/>
                    <a:pt x="1631931" y="71927"/>
                  </a:cubicBezTo>
                  <a:cubicBezTo>
                    <a:pt x="1631144" y="71533"/>
                    <a:pt x="1631800" y="70483"/>
                    <a:pt x="1629569" y="70745"/>
                  </a:cubicBezTo>
                  <a:cubicBezTo>
                    <a:pt x="1620381" y="71927"/>
                    <a:pt x="1609749" y="71664"/>
                    <a:pt x="1602662" y="72058"/>
                  </a:cubicBezTo>
                  <a:cubicBezTo>
                    <a:pt x="1599512" y="70352"/>
                    <a:pt x="1596493" y="68645"/>
                    <a:pt x="1593474" y="66808"/>
                  </a:cubicBezTo>
                  <a:cubicBezTo>
                    <a:pt x="1571030" y="68252"/>
                    <a:pt x="1554623" y="61426"/>
                    <a:pt x="1533098" y="61426"/>
                  </a:cubicBezTo>
                  <a:cubicBezTo>
                    <a:pt x="1533098" y="60245"/>
                    <a:pt x="1531523" y="59851"/>
                    <a:pt x="1530867" y="59064"/>
                  </a:cubicBezTo>
                  <a:cubicBezTo>
                    <a:pt x="1532573" y="58145"/>
                    <a:pt x="1533754" y="56833"/>
                    <a:pt x="1535723" y="55914"/>
                  </a:cubicBezTo>
                  <a:cubicBezTo>
                    <a:pt x="1539267" y="55914"/>
                    <a:pt x="1542811" y="55126"/>
                    <a:pt x="1545961" y="55914"/>
                  </a:cubicBezTo>
                  <a:cubicBezTo>
                    <a:pt x="1564074" y="52370"/>
                    <a:pt x="1589799" y="54864"/>
                    <a:pt x="1612243" y="52764"/>
                  </a:cubicBezTo>
                  <a:cubicBezTo>
                    <a:pt x="1615000" y="50795"/>
                    <a:pt x="1612768" y="49351"/>
                    <a:pt x="1610931" y="47645"/>
                  </a:cubicBezTo>
                  <a:cubicBezTo>
                    <a:pt x="1600037" y="46595"/>
                    <a:pt x="1590193" y="49351"/>
                    <a:pt x="1578643" y="46857"/>
                  </a:cubicBezTo>
                  <a:cubicBezTo>
                    <a:pt x="1574574" y="42263"/>
                    <a:pt x="1578774" y="38982"/>
                    <a:pt x="1587699" y="38720"/>
                  </a:cubicBezTo>
                  <a:cubicBezTo>
                    <a:pt x="1602399" y="38195"/>
                    <a:pt x="1627731" y="38720"/>
                    <a:pt x="1637312" y="39245"/>
                  </a:cubicBezTo>
                  <a:cubicBezTo>
                    <a:pt x="1680363" y="36226"/>
                    <a:pt x="1723152" y="37145"/>
                    <a:pt x="1767384" y="34520"/>
                  </a:cubicBezTo>
                  <a:cubicBezTo>
                    <a:pt x="1742840" y="33863"/>
                    <a:pt x="1720133" y="36620"/>
                    <a:pt x="1698082" y="34913"/>
                  </a:cubicBezTo>
                  <a:cubicBezTo>
                    <a:pt x="1698082" y="35832"/>
                    <a:pt x="1697426" y="36095"/>
                    <a:pt x="1695720" y="36095"/>
                  </a:cubicBezTo>
                  <a:cubicBezTo>
                    <a:pt x="1674063" y="35701"/>
                    <a:pt x="1650044" y="35963"/>
                    <a:pt x="1631144" y="37538"/>
                  </a:cubicBezTo>
                  <a:cubicBezTo>
                    <a:pt x="1623137" y="34782"/>
                    <a:pt x="1607781" y="38063"/>
                    <a:pt x="1599774" y="35307"/>
                  </a:cubicBezTo>
                  <a:cubicBezTo>
                    <a:pt x="1601743" y="30844"/>
                    <a:pt x="1608437" y="28744"/>
                    <a:pt x="1616706" y="27563"/>
                  </a:cubicBezTo>
                  <a:cubicBezTo>
                    <a:pt x="1608174" y="27826"/>
                    <a:pt x="1600299" y="26382"/>
                    <a:pt x="1593212" y="26119"/>
                  </a:cubicBezTo>
                  <a:cubicBezTo>
                    <a:pt x="1587437" y="25857"/>
                    <a:pt x="1577330" y="27301"/>
                    <a:pt x="1574311" y="26251"/>
                  </a:cubicBezTo>
                  <a:cubicBezTo>
                    <a:pt x="1573655" y="25988"/>
                    <a:pt x="1574967" y="25069"/>
                    <a:pt x="1573655" y="25069"/>
                  </a:cubicBezTo>
                  <a:cubicBezTo>
                    <a:pt x="1576017" y="25069"/>
                    <a:pt x="1569324" y="25332"/>
                    <a:pt x="1568930" y="25463"/>
                  </a:cubicBezTo>
                  <a:cubicBezTo>
                    <a:pt x="1565780" y="25988"/>
                    <a:pt x="1566305" y="26251"/>
                    <a:pt x="1562630" y="26119"/>
                  </a:cubicBezTo>
                  <a:cubicBezTo>
                    <a:pt x="1557773" y="25988"/>
                    <a:pt x="1557905" y="25857"/>
                    <a:pt x="1554886" y="24807"/>
                  </a:cubicBezTo>
                  <a:cubicBezTo>
                    <a:pt x="1538217" y="24151"/>
                    <a:pt x="1521941" y="25594"/>
                    <a:pt x="1505272" y="24544"/>
                  </a:cubicBezTo>
                  <a:cubicBezTo>
                    <a:pt x="1503566" y="24544"/>
                    <a:pt x="1500154" y="24544"/>
                    <a:pt x="1499760" y="24544"/>
                  </a:cubicBezTo>
                  <a:cubicBezTo>
                    <a:pt x="1498185" y="24282"/>
                    <a:pt x="1499497" y="23494"/>
                    <a:pt x="1497397" y="23363"/>
                  </a:cubicBezTo>
                  <a:cubicBezTo>
                    <a:pt x="1496216" y="23363"/>
                    <a:pt x="1496741" y="24282"/>
                    <a:pt x="1495035" y="24151"/>
                  </a:cubicBezTo>
                  <a:cubicBezTo>
                    <a:pt x="1488603" y="23757"/>
                    <a:pt x="1481122" y="23363"/>
                    <a:pt x="1474559" y="23494"/>
                  </a:cubicBezTo>
                  <a:cubicBezTo>
                    <a:pt x="1458284" y="23757"/>
                    <a:pt x="1438990" y="22707"/>
                    <a:pt x="1425733" y="22838"/>
                  </a:cubicBezTo>
                  <a:cubicBezTo>
                    <a:pt x="1422714" y="22576"/>
                    <a:pt x="1426652" y="21263"/>
                    <a:pt x="1422714" y="21263"/>
                  </a:cubicBezTo>
                  <a:cubicBezTo>
                    <a:pt x="1399877" y="20213"/>
                    <a:pt x="1375595" y="19425"/>
                    <a:pt x="1351182" y="18900"/>
                  </a:cubicBezTo>
                  <a:cubicBezTo>
                    <a:pt x="1349344" y="18769"/>
                    <a:pt x="1350788" y="17063"/>
                    <a:pt x="1348163" y="17325"/>
                  </a:cubicBezTo>
                  <a:cubicBezTo>
                    <a:pt x="1344750" y="17063"/>
                    <a:pt x="1345669" y="18900"/>
                    <a:pt x="1342519" y="18769"/>
                  </a:cubicBezTo>
                  <a:cubicBezTo>
                    <a:pt x="1340682" y="18244"/>
                    <a:pt x="1338844" y="17588"/>
                    <a:pt x="1337925" y="16669"/>
                  </a:cubicBezTo>
                  <a:cubicBezTo>
                    <a:pt x="1309837" y="15094"/>
                    <a:pt x="1280962" y="16669"/>
                    <a:pt x="1251955" y="17063"/>
                  </a:cubicBezTo>
                  <a:cubicBezTo>
                    <a:pt x="1224917" y="17194"/>
                    <a:pt x="1197879" y="17457"/>
                    <a:pt x="1172284" y="17588"/>
                  </a:cubicBezTo>
                  <a:cubicBezTo>
                    <a:pt x="1152072" y="17719"/>
                    <a:pt x="1132777" y="19294"/>
                    <a:pt x="1114665" y="18113"/>
                  </a:cubicBezTo>
                  <a:cubicBezTo>
                    <a:pt x="1090383" y="19294"/>
                    <a:pt x="1069514" y="19032"/>
                    <a:pt x="1046807" y="19163"/>
                  </a:cubicBezTo>
                  <a:cubicBezTo>
                    <a:pt x="1030400" y="19163"/>
                    <a:pt x="1012419" y="18244"/>
                    <a:pt x="998637" y="19032"/>
                  </a:cubicBezTo>
                  <a:cubicBezTo>
                    <a:pt x="996275" y="19163"/>
                    <a:pt x="993387" y="20082"/>
                    <a:pt x="990631" y="20082"/>
                  </a:cubicBezTo>
                  <a:cubicBezTo>
                    <a:pt x="986431" y="20082"/>
                    <a:pt x="982231" y="18638"/>
                    <a:pt x="978162" y="18638"/>
                  </a:cubicBezTo>
                  <a:cubicBezTo>
                    <a:pt x="966874" y="18638"/>
                    <a:pt x="955324" y="20082"/>
                    <a:pt x="944167" y="19950"/>
                  </a:cubicBezTo>
                  <a:cubicBezTo>
                    <a:pt x="931567" y="19688"/>
                    <a:pt x="919492" y="19557"/>
                    <a:pt x="907154" y="19294"/>
                  </a:cubicBezTo>
                  <a:cubicBezTo>
                    <a:pt x="900198" y="19294"/>
                    <a:pt x="893504" y="20475"/>
                    <a:pt x="886548" y="20475"/>
                  </a:cubicBezTo>
                  <a:cubicBezTo>
                    <a:pt x="881954" y="20475"/>
                    <a:pt x="877229" y="19425"/>
                    <a:pt x="872372" y="19425"/>
                  </a:cubicBezTo>
                  <a:cubicBezTo>
                    <a:pt x="858984" y="19425"/>
                    <a:pt x="845465" y="21132"/>
                    <a:pt x="832865" y="20738"/>
                  </a:cubicBezTo>
                  <a:cubicBezTo>
                    <a:pt x="816065" y="20213"/>
                    <a:pt x="798740" y="18375"/>
                    <a:pt x="781545" y="20213"/>
                  </a:cubicBezTo>
                  <a:cubicBezTo>
                    <a:pt x="762645" y="19163"/>
                    <a:pt x="739676" y="19032"/>
                    <a:pt x="721563" y="19688"/>
                  </a:cubicBezTo>
                  <a:cubicBezTo>
                    <a:pt x="706863" y="16538"/>
                    <a:pt x="691637" y="19688"/>
                    <a:pt x="674968" y="19032"/>
                  </a:cubicBezTo>
                  <a:cubicBezTo>
                    <a:pt x="673262" y="19032"/>
                    <a:pt x="672081" y="18375"/>
                    <a:pt x="670243" y="18113"/>
                  </a:cubicBezTo>
                  <a:cubicBezTo>
                    <a:pt x="645043" y="15750"/>
                    <a:pt x="617217" y="19950"/>
                    <a:pt x="596742" y="17850"/>
                  </a:cubicBezTo>
                  <a:cubicBezTo>
                    <a:pt x="589129" y="19950"/>
                    <a:pt x="582566" y="17719"/>
                    <a:pt x="575479" y="17194"/>
                  </a:cubicBezTo>
                  <a:cubicBezTo>
                    <a:pt x="567866" y="16669"/>
                    <a:pt x="560647" y="18113"/>
                    <a:pt x="553297" y="18113"/>
                  </a:cubicBezTo>
                  <a:cubicBezTo>
                    <a:pt x="550935" y="18113"/>
                    <a:pt x="548703" y="17325"/>
                    <a:pt x="546210" y="17194"/>
                  </a:cubicBezTo>
                  <a:cubicBezTo>
                    <a:pt x="538728" y="16932"/>
                    <a:pt x="531509" y="18244"/>
                    <a:pt x="523240" y="18507"/>
                  </a:cubicBezTo>
                  <a:cubicBezTo>
                    <a:pt x="510903" y="18900"/>
                    <a:pt x="497909" y="15488"/>
                    <a:pt x="483733" y="17719"/>
                  </a:cubicBezTo>
                  <a:cubicBezTo>
                    <a:pt x="472839" y="16275"/>
                    <a:pt x="456695" y="14700"/>
                    <a:pt x="444226" y="16669"/>
                  </a:cubicBezTo>
                  <a:cubicBezTo>
                    <a:pt x="423095" y="13782"/>
                    <a:pt x="401963" y="17325"/>
                    <a:pt x="380306" y="16275"/>
                  </a:cubicBezTo>
                  <a:cubicBezTo>
                    <a:pt x="372956" y="15882"/>
                    <a:pt x="366393" y="13913"/>
                    <a:pt x="359043" y="15750"/>
                  </a:cubicBezTo>
                  <a:cubicBezTo>
                    <a:pt x="351431" y="13650"/>
                    <a:pt x="342243" y="14963"/>
                    <a:pt x="333055" y="14832"/>
                  </a:cubicBezTo>
                  <a:cubicBezTo>
                    <a:pt x="323868" y="14700"/>
                    <a:pt x="314286" y="13519"/>
                    <a:pt x="304705" y="13125"/>
                  </a:cubicBezTo>
                  <a:cubicBezTo>
                    <a:pt x="291054" y="12469"/>
                    <a:pt x="274123" y="14175"/>
                    <a:pt x="263885" y="9844"/>
                  </a:cubicBezTo>
                  <a:cubicBezTo>
                    <a:pt x="259160" y="919"/>
                    <a:pt x="250235" y="14044"/>
                    <a:pt x="239341" y="12338"/>
                  </a:cubicBezTo>
                  <a:cubicBezTo>
                    <a:pt x="233566" y="10500"/>
                    <a:pt x="234353" y="8006"/>
                    <a:pt x="231859" y="4725"/>
                  </a:cubicBezTo>
                  <a:cubicBezTo>
                    <a:pt x="226741" y="3413"/>
                    <a:pt x="221884" y="4200"/>
                    <a:pt x="216897" y="4988"/>
                  </a:cubicBezTo>
                  <a:cubicBezTo>
                    <a:pt x="211122" y="4069"/>
                    <a:pt x="206790" y="131"/>
                    <a:pt x="199046" y="0"/>
                  </a:cubicBezTo>
                  <a:close/>
                  <a:moveTo>
                    <a:pt x="1579824" y="98177"/>
                  </a:moveTo>
                  <a:cubicBezTo>
                    <a:pt x="1579824" y="98177"/>
                    <a:pt x="1579955" y="98834"/>
                    <a:pt x="1580611" y="98965"/>
                  </a:cubicBezTo>
                  <a:cubicBezTo>
                    <a:pt x="1578905" y="100802"/>
                    <a:pt x="1575230" y="98046"/>
                    <a:pt x="1579824" y="98177"/>
                  </a:cubicBezTo>
                  <a:close/>
                  <a:moveTo>
                    <a:pt x="1581530" y="97390"/>
                  </a:moveTo>
                  <a:cubicBezTo>
                    <a:pt x="1588093" y="97259"/>
                    <a:pt x="1597280" y="95421"/>
                    <a:pt x="1602006" y="96865"/>
                  </a:cubicBezTo>
                  <a:cubicBezTo>
                    <a:pt x="1603318" y="96865"/>
                    <a:pt x="1600824" y="94633"/>
                    <a:pt x="1602924" y="94108"/>
                  </a:cubicBezTo>
                  <a:cubicBezTo>
                    <a:pt x="1605681" y="95027"/>
                    <a:pt x="1609093" y="95815"/>
                    <a:pt x="1613818" y="95815"/>
                  </a:cubicBezTo>
                  <a:cubicBezTo>
                    <a:pt x="1614081" y="99096"/>
                    <a:pt x="1604499" y="97127"/>
                    <a:pt x="1604106" y="100015"/>
                  </a:cubicBezTo>
                  <a:cubicBezTo>
                    <a:pt x="1600430" y="99752"/>
                    <a:pt x="1598593" y="99621"/>
                    <a:pt x="1596887" y="101065"/>
                  </a:cubicBezTo>
                  <a:cubicBezTo>
                    <a:pt x="1589274" y="100015"/>
                    <a:pt x="1587699" y="101984"/>
                    <a:pt x="1581924" y="100934"/>
                  </a:cubicBezTo>
                  <a:cubicBezTo>
                    <a:pt x="1583499" y="99096"/>
                    <a:pt x="1580874" y="99490"/>
                    <a:pt x="1581268" y="97390"/>
                  </a:cubicBezTo>
                  <a:close/>
                </a:path>
              </a:pathLst>
            </a:custGeom>
            <a:grpFill/>
            <a:ln w="0" cap="flat">
              <a:noFill/>
              <a:prstDash val="solid"/>
              <a:miter/>
            </a:ln>
          </p:spPr>
          <p:txBody>
            <a:bodyPr rtlCol="0" anchor="ctr"/>
            <a:lstStyle/>
            <a:p>
              <a:endParaRPr lang="en-GB"/>
            </a:p>
          </p:txBody>
        </p:sp>
      </p:grpSp>
      <p:pic>
        <p:nvPicPr>
          <p:cNvPr id="41" name="Babington logo">
            <a:extLst>
              <a:ext uri="{FF2B5EF4-FFF2-40B4-BE49-F238E27FC236}">
                <a16:creationId xmlns:a16="http://schemas.microsoft.com/office/drawing/2014/main" id="{09213FE2-707E-06BA-601B-D8D058D9100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77341" y="578245"/>
            <a:ext cx="1723764" cy="432000"/>
          </a:xfrm>
          <a:prstGeom prst="rect">
            <a:avLst/>
          </a:prstGeom>
        </p:spPr>
      </p:pic>
    </p:spTree>
    <p:custDataLst>
      <p:tags r:id="rId1"/>
    </p:custDataLst>
    <p:extLst>
      <p:ext uri="{BB962C8B-B14F-4D97-AF65-F5344CB8AC3E}">
        <p14:creationId xmlns:p14="http://schemas.microsoft.com/office/powerpoint/2010/main" val="155726359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20C71-C40E-86F6-948C-BB5F2528EB7A}"/>
            </a:ext>
          </a:extLst>
        </p:cNvPr>
        <p:cNvGrpSpPr/>
        <p:nvPr/>
      </p:nvGrpSpPr>
      <p:grpSpPr>
        <a:xfrm>
          <a:off x="0" y="0"/>
          <a:ext cx="0" cy="0"/>
          <a:chOff x="0" y="0"/>
          <a:chExt cx="0" cy="0"/>
        </a:xfrm>
      </p:grpSpPr>
      <p:sp>
        <p:nvSpPr>
          <p:cNvPr id="31" name="BG White">
            <a:extLst>
              <a:ext uri="{FF2B5EF4-FFF2-40B4-BE49-F238E27FC236}">
                <a16:creationId xmlns:a16="http://schemas.microsoft.com/office/drawing/2014/main" id="{E165FBBD-F91A-B786-362B-71A64619FA38}"/>
              </a:ext>
              <a:ext uri="{C183D7F6-B498-43B3-948B-1728B52AA6E4}">
                <adec:decorative xmlns:adec="http://schemas.microsoft.com/office/drawing/2017/decorative" val="1"/>
              </a:ext>
            </a:extLst>
          </p:cNvPr>
          <p:cNvSpPr/>
          <p:nvPr/>
        </p:nvSpPr>
        <p:spPr>
          <a:xfrm>
            <a:off x="1055688" y="1052513"/>
            <a:ext cx="10080625" cy="4752975"/>
          </a:xfrm>
          <a:prstGeom prst="roundRect">
            <a:avLst>
              <a:gd name="adj" fmla="val 79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6D8EBB8D-8E00-26E2-4595-596406545985}"/>
              </a:ext>
              <a:ext uri="{C183D7F6-B498-43B3-948B-1728B52AA6E4}">
                <adec:decorative xmlns:adec="http://schemas.microsoft.com/office/drawing/2017/decorative" val="1"/>
              </a:ext>
            </a:extLst>
          </p:cNvPr>
          <p:cNvSpPr/>
          <p:nvPr/>
        </p:nvSpPr>
        <p:spPr>
          <a:xfrm>
            <a:off x="5646446" y="2448370"/>
            <a:ext cx="4711728" cy="2831004"/>
          </a:xfrm>
          <a:custGeom>
            <a:avLst/>
            <a:gdLst>
              <a:gd name="connsiteX0" fmla="*/ 422713 w 4711728"/>
              <a:gd name="connsiteY0" fmla="*/ 1401106 h 2831004"/>
              <a:gd name="connsiteX1" fmla="*/ 783968 w 4711728"/>
              <a:gd name="connsiteY1" fmla="*/ 1108919 h 2831004"/>
              <a:gd name="connsiteX2" fmla="*/ 1152403 w 4711728"/>
              <a:gd name="connsiteY2" fmla="*/ 1209004 h 2831004"/>
              <a:gd name="connsiteX3" fmla="*/ 1243901 w 4711728"/>
              <a:gd name="connsiteY3" fmla="*/ 1324265 h 2831004"/>
              <a:gd name="connsiteX4" fmla="*/ 422713 w 4711728"/>
              <a:gd name="connsiteY4" fmla="*/ 1401032 h 2831004"/>
              <a:gd name="connsiteX5" fmla="*/ 200038 w 4711728"/>
              <a:gd name="connsiteY5" fmla="*/ 2103702 h 2831004"/>
              <a:gd name="connsiteX6" fmla="*/ 93587 w 4711728"/>
              <a:gd name="connsiteY6" fmla="*/ 2120062 h 2831004"/>
              <a:gd name="connsiteX7" fmla="*/ 71304 w 4711728"/>
              <a:gd name="connsiteY7" fmla="*/ 2127983 h 2831004"/>
              <a:gd name="connsiteX8" fmla="*/ 125566 w 4711728"/>
              <a:gd name="connsiteY8" fmla="*/ 2260344 h 2831004"/>
              <a:gd name="connsiteX9" fmla="*/ 200038 w 4711728"/>
              <a:gd name="connsiteY9" fmla="*/ 2103628 h 2831004"/>
              <a:gd name="connsiteX10" fmla="*/ 1546452 w 4711728"/>
              <a:gd name="connsiteY10" fmla="*/ 2111919 h 2831004"/>
              <a:gd name="connsiteX11" fmla="*/ 1439926 w 4711728"/>
              <a:gd name="connsiteY11" fmla="*/ 2193793 h 2831004"/>
              <a:gd name="connsiteX12" fmla="*/ 1470647 w 4711728"/>
              <a:gd name="connsiteY12" fmla="*/ 2291658 h 2831004"/>
              <a:gd name="connsiteX13" fmla="*/ 917587 w 4711728"/>
              <a:gd name="connsiteY13" fmla="*/ 2405512 h 2831004"/>
              <a:gd name="connsiteX14" fmla="*/ 685881 w 4711728"/>
              <a:gd name="connsiteY14" fmla="*/ 2296617 h 2831004"/>
              <a:gd name="connsiteX15" fmla="*/ 752654 w 4711728"/>
              <a:gd name="connsiteY15" fmla="*/ 2464956 h 2831004"/>
              <a:gd name="connsiteX16" fmla="*/ 1556593 w 4711728"/>
              <a:gd name="connsiteY16" fmla="*/ 2450077 h 2831004"/>
              <a:gd name="connsiteX17" fmla="*/ 1546452 w 4711728"/>
              <a:gd name="connsiteY17" fmla="*/ 2111845 h 2831004"/>
              <a:gd name="connsiteX18" fmla="*/ 2563961 w 4711728"/>
              <a:gd name="connsiteY18" fmla="*/ 1402439 h 2831004"/>
              <a:gd name="connsiteX19" fmla="*/ 2517545 w 4711728"/>
              <a:gd name="connsiteY19" fmla="*/ 1484165 h 2831004"/>
              <a:gd name="connsiteX20" fmla="*/ 2534646 w 4711728"/>
              <a:gd name="connsiteY20" fmla="*/ 1607791 h 2831004"/>
              <a:gd name="connsiteX21" fmla="*/ 2147629 w 4711728"/>
              <a:gd name="connsiteY21" fmla="*/ 1640807 h 2831004"/>
              <a:gd name="connsiteX22" fmla="*/ 1966114 w 4711728"/>
              <a:gd name="connsiteY22" fmla="*/ 1593133 h 2831004"/>
              <a:gd name="connsiteX23" fmla="*/ 2014972 w 4711728"/>
              <a:gd name="connsiteY23" fmla="*/ 1716759 h 2831004"/>
              <a:gd name="connsiteX24" fmla="*/ 2460840 w 4711728"/>
              <a:gd name="connsiteY24" fmla="*/ 1804482 h 2831004"/>
              <a:gd name="connsiteX25" fmla="*/ 2563961 w 4711728"/>
              <a:gd name="connsiteY25" fmla="*/ 1402364 h 2831004"/>
              <a:gd name="connsiteX26" fmla="*/ 2307677 w 4711728"/>
              <a:gd name="connsiteY26" fmla="*/ 689183 h 2831004"/>
              <a:gd name="connsiteX27" fmla="*/ 2124089 w 4711728"/>
              <a:gd name="connsiteY27" fmla="*/ 717165 h 2831004"/>
              <a:gd name="connsiteX28" fmla="*/ 2151331 w 4711728"/>
              <a:gd name="connsiteY28" fmla="*/ 822729 h 2831004"/>
              <a:gd name="connsiteX29" fmla="*/ 1672817 w 4711728"/>
              <a:gd name="connsiteY29" fmla="*/ 864850 h 2831004"/>
              <a:gd name="connsiteX30" fmla="*/ 1462949 w 4711728"/>
              <a:gd name="connsiteY30" fmla="*/ 766098 h 2831004"/>
              <a:gd name="connsiteX31" fmla="*/ 1504478 w 4711728"/>
              <a:gd name="connsiteY31" fmla="*/ 915559 h 2831004"/>
              <a:gd name="connsiteX32" fmla="*/ 2022967 w 4711728"/>
              <a:gd name="connsiteY32" fmla="*/ 1032745 h 2831004"/>
              <a:gd name="connsiteX33" fmla="*/ 2307751 w 4711728"/>
              <a:gd name="connsiteY33" fmla="*/ 689109 h 2831004"/>
              <a:gd name="connsiteX34" fmla="*/ 3992396 w 4711728"/>
              <a:gd name="connsiteY34" fmla="*/ 885356 h 2831004"/>
              <a:gd name="connsiteX35" fmla="*/ 3816581 w 4711728"/>
              <a:gd name="connsiteY35" fmla="*/ 859742 h 2831004"/>
              <a:gd name="connsiteX36" fmla="*/ 3789117 w 4711728"/>
              <a:gd name="connsiteY36" fmla="*/ 1002616 h 2831004"/>
              <a:gd name="connsiteX37" fmla="*/ 3559113 w 4711728"/>
              <a:gd name="connsiteY37" fmla="*/ 1066353 h 2831004"/>
              <a:gd name="connsiteX38" fmla="*/ 3279585 w 4711728"/>
              <a:gd name="connsiteY38" fmla="*/ 1030746 h 2831004"/>
              <a:gd name="connsiteX39" fmla="*/ 3057354 w 4711728"/>
              <a:gd name="connsiteY39" fmla="*/ 923702 h 2831004"/>
              <a:gd name="connsiteX40" fmla="*/ 3020711 w 4711728"/>
              <a:gd name="connsiteY40" fmla="*/ 951611 h 2831004"/>
              <a:gd name="connsiteX41" fmla="*/ 3254786 w 4711728"/>
              <a:gd name="connsiteY41" fmla="*/ 1172287 h 2831004"/>
              <a:gd name="connsiteX42" fmla="*/ 3992396 w 4711728"/>
              <a:gd name="connsiteY42" fmla="*/ 885356 h 2831004"/>
              <a:gd name="connsiteX43" fmla="*/ 4669453 w 4711728"/>
              <a:gd name="connsiteY43" fmla="*/ 950130 h 2831004"/>
              <a:gd name="connsiteX44" fmla="*/ 4574920 w 4711728"/>
              <a:gd name="connsiteY44" fmla="*/ 986700 h 2831004"/>
              <a:gd name="connsiteX45" fmla="*/ 4569367 w 4711728"/>
              <a:gd name="connsiteY45" fmla="*/ 988402 h 2831004"/>
              <a:gd name="connsiteX46" fmla="*/ 4594389 w 4711728"/>
              <a:gd name="connsiteY46" fmla="*/ 1123280 h 2831004"/>
              <a:gd name="connsiteX47" fmla="*/ 4669453 w 4711728"/>
              <a:gd name="connsiteY47" fmla="*/ 950130 h 2831004"/>
              <a:gd name="connsiteX48" fmla="*/ 3759358 w 4711728"/>
              <a:gd name="connsiteY48" fmla="*/ 1636884 h 2831004"/>
              <a:gd name="connsiteX49" fmla="*/ 3702727 w 4711728"/>
              <a:gd name="connsiteY49" fmla="*/ 1759992 h 2831004"/>
              <a:gd name="connsiteX50" fmla="*/ 3445185 w 4711728"/>
              <a:gd name="connsiteY50" fmla="*/ 1773316 h 2831004"/>
              <a:gd name="connsiteX51" fmla="*/ 3295723 w 4711728"/>
              <a:gd name="connsiteY51" fmla="*/ 1771762 h 2831004"/>
              <a:gd name="connsiteX52" fmla="*/ 3427936 w 4711728"/>
              <a:gd name="connsiteY52" fmla="*/ 1909823 h 2831004"/>
              <a:gd name="connsiteX53" fmla="*/ 3835680 w 4711728"/>
              <a:gd name="connsiteY53" fmla="*/ 1831798 h 2831004"/>
              <a:gd name="connsiteX54" fmla="*/ 3759358 w 4711728"/>
              <a:gd name="connsiteY54" fmla="*/ 1636884 h 2831004"/>
              <a:gd name="connsiteX55" fmla="*/ 4386297 w 4711728"/>
              <a:gd name="connsiteY55" fmla="*/ 2055954 h 2831004"/>
              <a:gd name="connsiteX56" fmla="*/ 4366680 w 4711728"/>
              <a:gd name="connsiteY56" fmla="*/ 2094596 h 2831004"/>
              <a:gd name="connsiteX57" fmla="*/ 4363127 w 4711728"/>
              <a:gd name="connsiteY57" fmla="*/ 2123911 h 2831004"/>
              <a:gd name="connsiteX58" fmla="*/ 4147336 w 4711728"/>
              <a:gd name="connsiteY58" fmla="*/ 2170919 h 2831004"/>
              <a:gd name="connsiteX59" fmla="*/ 3996172 w 4711728"/>
              <a:gd name="connsiteY59" fmla="*/ 2118507 h 2831004"/>
              <a:gd name="connsiteX60" fmla="*/ 3953088 w 4711728"/>
              <a:gd name="connsiteY60" fmla="*/ 2151301 h 2831004"/>
              <a:gd name="connsiteX61" fmla="*/ 4225879 w 4711728"/>
              <a:gd name="connsiteY61" fmla="*/ 2314902 h 2831004"/>
              <a:gd name="connsiteX62" fmla="*/ 4386297 w 4711728"/>
              <a:gd name="connsiteY62" fmla="*/ 2055954 h 2831004"/>
              <a:gd name="connsiteX63" fmla="*/ 2566107 w 4711728"/>
              <a:gd name="connsiteY63" fmla="*/ 5094 h 2831004"/>
              <a:gd name="connsiteX64" fmla="*/ 2550488 w 4711728"/>
              <a:gd name="connsiteY64" fmla="*/ 14570 h 2831004"/>
              <a:gd name="connsiteX65" fmla="*/ 2529020 w 4711728"/>
              <a:gd name="connsiteY65" fmla="*/ 17901 h 2831004"/>
              <a:gd name="connsiteX66" fmla="*/ 2540420 w 4711728"/>
              <a:gd name="connsiteY66" fmla="*/ 152187 h 2831004"/>
              <a:gd name="connsiteX67" fmla="*/ 2566033 w 4711728"/>
              <a:gd name="connsiteY67" fmla="*/ 5094 h 2831004"/>
              <a:gd name="connsiteX68" fmla="*/ 2244309 w 4711728"/>
              <a:gd name="connsiteY68" fmla="*/ 2589619 h 2831004"/>
              <a:gd name="connsiteX69" fmla="*/ 2043695 w 4711728"/>
              <a:gd name="connsiteY69" fmla="*/ 2709321 h 2831004"/>
              <a:gd name="connsiteX70" fmla="*/ 1946570 w 4711728"/>
              <a:gd name="connsiteY70" fmla="*/ 2823694 h 2831004"/>
              <a:gd name="connsiteX71" fmla="*/ 2289837 w 4711728"/>
              <a:gd name="connsiteY71" fmla="*/ 2667495 h 2831004"/>
              <a:gd name="connsiteX72" fmla="*/ 2244309 w 4711728"/>
              <a:gd name="connsiteY72" fmla="*/ 2589619 h 283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711728" h="2831004">
                <a:moveTo>
                  <a:pt x="422713" y="1401106"/>
                </a:moveTo>
                <a:cubicBezTo>
                  <a:pt x="446032" y="1194199"/>
                  <a:pt x="593717" y="1124391"/>
                  <a:pt x="783968" y="1108919"/>
                </a:cubicBezTo>
                <a:cubicBezTo>
                  <a:pt x="904410" y="1094928"/>
                  <a:pt x="1082447" y="1089376"/>
                  <a:pt x="1152403" y="1209004"/>
                </a:cubicBezTo>
                <a:cubicBezTo>
                  <a:pt x="1193488" y="1238097"/>
                  <a:pt x="1227171" y="1275777"/>
                  <a:pt x="1243901" y="1324265"/>
                </a:cubicBezTo>
                <a:cubicBezTo>
                  <a:pt x="1343468" y="1673897"/>
                  <a:pt x="431374" y="1740226"/>
                  <a:pt x="422713" y="1401032"/>
                </a:cubicBezTo>
                <a:close/>
                <a:moveTo>
                  <a:pt x="200038" y="2103702"/>
                </a:moveTo>
                <a:cubicBezTo>
                  <a:pt x="165245" y="2075719"/>
                  <a:pt x="121865" y="2090525"/>
                  <a:pt x="93587" y="2120062"/>
                </a:cubicBezTo>
                <a:cubicBezTo>
                  <a:pt x="89293" y="2122727"/>
                  <a:pt x="66863" y="2128279"/>
                  <a:pt x="71304" y="2127983"/>
                </a:cubicBezTo>
                <a:cubicBezTo>
                  <a:pt x="-64018" y="2149969"/>
                  <a:pt x="15561" y="2295803"/>
                  <a:pt x="125566" y="2260344"/>
                </a:cubicBezTo>
                <a:cubicBezTo>
                  <a:pt x="194338" y="2247759"/>
                  <a:pt x="271031" y="2160703"/>
                  <a:pt x="200038" y="2103628"/>
                </a:cubicBezTo>
                <a:close/>
                <a:moveTo>
                  <a:pt x="1546452" y="2111919"/>
                </a:moveTo>
                <a:cubicBezTo>
                  <a:pt x="1493818" y="2079939"/>
                  <a:pt x="1420012" y="2133905"/>
                  <a:pt x="1439926" y="2193793"/>
                </a:cubicBezTo>
                <a:cubicBezTo>
                  <a:pt x="1455324" y="2230659"/>
                  <a:pt x="1477458" y="2252497"/>
                  <a:pt x="1470647" y="2291658"/>
                </a:cubicBezTo>
                <a:cubicBezTo>
                  <a:pt x="1393881" y="2483093"/>
                  <a:pt x="1079560" y="2467917"/>
                  <a:pt x="917587" y="2405512"/>
                </a:cubicBezTo>
                <a:cubicBezTo>
                  <a:pt x="835121" y="2383156"/>
                  <a:pt x="772419" y="2300541"/>
                  <a:pt x="685881" y="2296617"/>
                </a:cubicBezTo>
                <a:cubicBezTo>
                  <a:pt x="602526" y="2331114"/>
                  <a:pt x="708534" y="2437788"/>
                  <a:pt x="752654" y="2464956"/>
                </a:cubicBezTo>
                <a:cubicBezTo>
                  <a:pt x="979326" y="2631592"/>
                  <a:pt x="1347465" y="2657650"/>
                  <a:pt x="1556593" y="2450077"/>
                </a:cubicBezTo>
                <a:cubicBezTo>
                  <a:pt x="1639652" y="2362354"/>
                  <a:pt x="1661268" y="2181653"/>
                  <a:pt x="1546452" y="2111845"/>
                </a:cubicBezTo>
                <a:close/>
                <a:moveTo>
                  <a:pt x="2563961" y="1402439"/>
                </a:moveTo>
                <a:cubicBezTo>
                  <a:pt x="2526207" y="1411988"/>
                  <a:pt x="2512215" y="1449298"/>
                  <a:pt x="2517545" y="1484165"/>
                </a:cubicBezTo>
                <a:cubicBezTo>
                  <a:pt x="2532869" y="1531913"/>
                  <a:pt x="2585132" y="1558192"/>
                  <a:pt x="2534646" y="1607791"/>
                </a:cubicBezTo>
                <a:cubicBezTo>
                  <a:pt x="2434857" y="1691442"/>
                  <a:pt x="2264667" y="1681596"/>
                  <a:pt x="2147629" y="1640807"/>
                </a:cubicBezTo>
                <a:cubicBezTo>
                  <a:pt x="2101658" y="1621634"/>
                  <a:pt x="2009938" y="1527841"/>
                  <a:pt x="1966114" y="1593133"/>
                </a:cubicBezTo>
                <a:cubicBezTo>
                  <a:pt x="1935985" y="1638068"/>
                  <a:pt x="1981956" y="1689369"/>
                  <a:pt x="2014972" y="1716759"/>
                </a:cubicBezTo>
                <a:cubicBezTo>
                  <a:pt x="2137710" y="1818325"/>
                  <a:pt x="2309158" y="1834167"/>
                  <a:pt x="2460840" y="1804482"/>
                </a:cubicBezTo>
                <a:cubicBezTo>
                  <a:pt x="2772422" y="1762360"/>
                  <a:pt x="2763909" y="1375344"/>
                  <a:pt x="2563961" y="1402364"/>
                </a:cubicBezTo>
                <a:close/>
                <a:moveTo>
                  <a:pt x="2307677" y="689183"/>
                </a:moveTo>
                <a:cubicBezTo>
                  <a:pt x="2256154" y="571331"/>
                  <a:pt x="2047248" y="574588"/>
                  <a:pt x="2124089" y="717165"/>
                </a:cubicBezTo>
                <a:cubicBezTo>
                  <a:pt x="2158512" y="748257"/>
                  <a:pt x="2209220" y="781347"/>
                  <a:pt x="2151331" y="822729"/>
                </a:cubicBezTo>
                <a:cubicBezTo>
                  <a:pt x="2014824" y="914745"/>
                  <a:pt x="1824647" y="918150"/>
                  <a:pt x="1672817" y="864850"/>
                </a:cubicBezTo>
                <a:cubicBezTo>
                  <a:pt x="1596420" y="845603"/>
                  <a:pt x="1543046" y="766394"/>
                  <a:pt x="1462949" y="766098"/>
                </a:cubicBezTo>
                <a:cubicBezTo>
                  <a:pt x="1387366" y="793636"/>
                  <a:pt x="1463097" y="887503"/>
                  <a:pt x="1504478" y="915559"/>
                </a:cubicBezTo>
                <a:cubicBezTo>
                  <a:pt x="1647943" y="1033633"/>
                  <a:pt x="1843080" y="1069092"/>
                  <a:pt x="2022967" y="1032745"/>
                </a:cubicBezTo>
                <a:cubicBezTo>
                  <a:pt x="2184865" y="1014830"/>
                  <a:pt x="2409687" y="876102"/>
                  <a:pt x="2307751" y="689109"/>
                </a:cubicBezTo>
                <a:close/>
                <a:moveTo>
                  <a:pt x="3992396" y="885356"/>
                </a:moveTo>
                <a:cubicBezTo>
                  <a:pt x="3988769" y="736412"/>
                  <a:pt x="3774163" y="702582"/>
                  <a:pt x="3816581" y="859742"/>
                </a:cubicBezTo>
                <a:cubicBezTo>
                  <a:pt x="3859295" y="910895"/>
                  <a:pt x="3832423" y="964713"/>
                  <a:pt x="3789117" y="1002616"/>
                </a:cubicBezTo>
                <a:cubicBezTo>
                  <a:pt x="3727452" y="1058950"/>
                  <a:pt x="3638619" y="1066427"/>
                  <a:pt x="3559113" y="1066353"/>
                </a:cubicBezTo>
                <a:cubicBezTo>
                  <a:pt x="3464950" y="1066353"/>
                  <a:pt x="3370269" y="1057026"/>
                  <a:pt x="3279585" y="1030746"/>
                </a:cubicBezTo>
                <a:cubicBezTo>
                  <a:pt x="3198747" y="1007279"/>
                  <a:pt x="3135897" y="948872"/>
                  <a:pt x="3057354" y="923702"/>
                </a:cubicBezTo>
                <a:cubicBezTo>
                  <a:pt x="3039440" y="918002"/>
                  <a:pt x="3020563" y="933400"/>
                  <a:pt x="3020711" y="951611"/>
                </a:cubicBezTo>
                <a:cubicBezTo>
                  <a:pt x="3021895" y="1069314"/>
                  <a:pt x="3158846" y="1137642"/>
                  <a:pt x="3254786" y="1172287"/>
                </a:cubicBezTo>
                <a:cubicBezTo>
                  <a:pt x="3513290" y="1260528"/>
                  <a:pt x="4001354" y="1252829"/>
                  <a:pt x="3992396" y="885356"/>
                </a:cubicBezTo>
                <a:close/>
                <a:moveTo>
                  <a:pt x="4669453" y="950130"/>
                </a:moveTo>
                <a:cubicBezTo>
                  <a:pt x="4630144" y="931771"/>
                  <a:pt x="4598904" y="958199"/>
                  <a:pt x="4574920" y="986700"/>
                </a:cubicBezTo>
                <a:cubicBezTo>
                  <a:pt x="4573069" y="987366"/>
                  <a:pt x="4571218" y="987884"/>
                  <a:pt x="4569367" y="988402"/>
                </a:cubicBezTo>
                <a:cubicBezTo>
                  <a:pt x="4424273" y="976336"/>
                  <a:pt x="4480460" y="1138012"/>
                  <a:pt x="4594389" y="1123280"/>
                </a:cubicBezTo>
                <a:cubicBezTo>
                  <a:pt x="4676707" y="1123502"/>
                  <a:pt x="4766725" y="995435"/>
                  <a:pt x="4669453" y="950130"/>
                </a:cubicBezTo>
                <a:close/>
                <a:moveTo>
                  <a:pt x="3759358" y="1636884"/>
                </a:moveTo>
                <a:cubicBezTo>
                  <a:pt x="3686218" y="1625706"/>
                  <a:pt x="3644097" y="1709653"/>
                  <a:pt x="3702727" y="1759992"/>
                </a:cubicBezTo>
                <a:cubicBezTo>
                  <a:pt x="3635288" y="1818177"/>
                  <a:pt x="3524690" y="1791972"/>
                  <a:pt x="3445185" y="1773316"/>
                </a:cubicBezTo>
                <a:cubicBezTo>
                  <a:pt x="3400398" y="1762508"/>
                  <a:pt x="3321040" y="1708246"/>
                  <a:pt x="3295723" y="1771762"/>
                </a:cubicBezTo>
                <a:cubicBezTo>
                  <a:pt x="3281436" y="1849417"/>
                  <a:pt x="3367826" y="1887985"/>
                  <a:pt x="3427936" y="1909823"/>
                </a:cubicBezTo>
                <a:cubicBezTo>
                  <a:pt x="3558669" y="1952463"/>
                  <a:pt x="3754768" y="1966602"/>
                  <a:pt x="3835680" y="1831798"/>
                </a:cubicBezTo>
                <a:cubicBezTo>
                  <a:pt x="3872546" y="1760214"/>
                  <a:pt x="3849523" y="1652577"/>
                  <a:pt x="3759358" y="1636884"/>
                </a:cubicBezTo>
                <a:close/>
                <a:moveTo>
                  <a:pt x="4386297" y="2055954"/>
                </a:moveTo>
                <a:cubicBezTo>
                  <a:pt x="4375489" y="2066984"/>
                  <a:pt x="4370011" y="2079865"/>
                  <a:pt x="4366680" y="2094596"/>
                </a:cubicBezTo>
                <a:cubicBezTo>
                  <a:pt x="4368087" y="2088304"/>
                  <a:pt x="4362683" y="2124355"/>
                  <a:pt x="4363127" y="2123911"/>
                </a:cubicBezTo>
                <a:cubicBezTo>
                  <a:pt x="4301832" y="2165070"/>
                  <a:pt x="4220031" y="2174028"/>
                  <a:pt x="4147336" y="2170919"/>
                </a:cubicBezTo>
                <a:cubicBezTo>
                  <a:pt x="4089891" y="2172621"/>
                  <a:pt x="4050360" y="2127612"/>
                  <a:pt x="3996172" y="2118507"/>
                </a:cubicBezTo>
                <a:cubicBezTo>
                  <a:pt x="3973297" y="2115028"/>
                  <a:pt x="3954939" y="2127390"/>
                  <a:pt x="3953088" y="2151301"/>
                </a:cubicBezTo>
                <a:cubicBezTo>
                  <a:pt x="3943020" y="2284329"/>
                  <a:pt x="4125942" y="2319862"/>
                  <a:pt x="4225879" y="2314902"/>
                </a:cubicBezTo>
                <a:cubicBezTo>
                  <a:pt x="4626665" y="2302614"/>
                  <a:pt x="4535389" y="1954684"/>
                  <a:pt x="4386297" y="2055954"/>
                </a:cubicBezTo>
                <a:close/>
                <a:moveTo>
                  <a:pt x="2566107" y="5094"/>
                </a:moveTo>
                <a:cubicBezTo>
                  <a:pt x="2563146" y="7759"/>
                  <a:pt x="2531462" y="20122"/>
                  <a:pt x="2550488" y="14570"/>
                </a:cubicBezTo>
                <a:cubicBezTo>
                  <a:pt x="2546120" y="16568"/>
                  <a:pt x="2531240" y="16939"/>
                  <a:pt x="2529020" y="17901"/>
                </a:cubicBezTo>
                <a:cubicBezTo>
                  <a:pt x="2406134" y="1393"/>
                  <a:pt x="2440112" y="151373"/>
                  <a:pt x="2540420" y="152187"/>
                </a:cubicBezTo>
                <a:cubicBezTo>
                  <a:pt x="2691140" y="163587"/>
                  <a:pt x="2712312" y="-33844"/>
                  <a:pt x="2566033" y="5094"/>
                </a:cubicBezTo>
                <a:close/>
                <a:moveTo>
                  <a:pt x="2244309" y="2589619"/>
                </a:moveTo>
                <a:cubicBezTo>
                  <a:pt x="2177315" y="2629371"/>
                  <a:pt x="2111504" y="2670827"/>
                  <a:pt x="2043695" y="2709321"/>
                </a:cubicBezTo>
                <a:cubicBezTo>
                  <a:pt x="2018821" y="2723460"/>
                  <a:pt x="1888385" y="2780684"/>
                  <a:pt x="1946570" y="2823694"/>
                </a:cubicBezTo>
                <a:cubicBezTo>
                  <a:pt x="1998538" y="2867666"/>
                  <a:pt x="2228764" y="2700290"/>
                  <a:pt x="2289837" y="2667495"/>
                </a:cubicBezTo>
                <a:cubicBezTo>
                  <a:pt x="2337362" y="2635293"/>
                  <a:pt x="2294796" y="2559711"/>
                  <a:pt x="2244309" y="2589619"/>
                </a:cubicBezTo>
                <a:close/>
              </a:path>
            </a:pathLst>
          </a:custGeom>
          <a:noFill/>
          <a:ln w="7390" cap="flat">
            <a:noFill/>
            <a:prstDash val="solid"/>
            <a:miter/>
          </a:ln>
        </p:spPr>
        <p:txBody>
          <a:bodyPr rtlCol="0" anchor="ctr"/>
          <a:lstStyle/>
          <a:p>
            <a:endParaRPr lang="en-GB"/>
          </a:p>
        </p:txBody>
      </p:sp>
      <p:grpSp>
        <p:nvGrpSpPr>
          <p:cNvPr id="43" name="Graphic 5">
            <a:extLst>
              <a:ext uri="{FF2B5EF4-FFF2-40B4-BE49-F238E27FC236}">
                <a16:creationId xmlns:a16="http://schemas.microsoft.com/office/drawing/2014/main" id="{B1E8D0FE-652F-BE2C-E241-5C736257406D}"/>
              </a:ext>
              <a:ext uri="{C183D7F6-B498-43B3-948B-1728B52AA6E4}">
                <adec:decorative xmlns:adec="http://schemas.microsoft.com/office/drawing/2017/decorative" val="1"/>
              </a:ext>
            </a:extLst>
          </p:cNvPr>
          <p:cNvGrpSpPr/>
          <p:nvPr/>
        </p:nvGrpSpPr>
        <p:grpSpPr>
          <a:xfrm>
            <a:off x="5655197" y="1589415"/>
            <a:ext cx="4997896" cy="3645856"/>
            <a:chOff x="5655197" y="1589415"/>
            <a:chExt cx="4997896" cy="3645856"/>
          </a:xfrm>
        </p:grpSpPr>
        <p:grpSp>
          <p:nvGrpSpPr>
            <p:cNvPr id="44" name="Graphic 5">
              <a:extLst>
                <a:ext uri="{FF2B5EF4-FFF2-40B4-BE49-F238E27FC236}">
                  <a16:creationId xmlns:a16="http://schemas.microsoft.com/office/drawing/2014/main" id="{6DD013EE-925D-D308-F40B-8CB378010F88}"/>
                </a:ext>
                <a:ext uri="{C183D7F6-B498-43B3-948B-1728B52AA6E4}">
                  <adec:decorative xmlns:adec="http://schemas.microsoft.com/office/drawing/2017/decorative" val="1"/>
                </a:ext>
              </a:extLst>
            </p:cNvPr>
            <p:cNvGrpSpPr/>
            <p:nvPr/>
          </p:nvGrpSpPr>
          <p:grpSpPr>
            <a:xfrm>
              <a:off x="6076444" y="1589415"/>
              <a:ext cx="730754" cy="2365175"/>
              <a:chOff x="6076444" y="1589415"/>
              <a:chExt cx="730754" cy="2365175"/>
            </a:xfrm>
          </p:grpSpPr>
          <p:grpSp>
            <p:nvGrpSpPr>
              <p:cNvPr id="45" name="Graphic 5">
                <a:extLst>
                  <a:ext uri="{FF2B5EF4-FFF2-40B4-BE49-F238E27FC236}">
                    <a16:creationId xmlns:a16="http://schemas.microsoft.com/office/drawing/2014/main" id="{60C3C76D-4B42-7D0F-1FA1-53DC69EBC921}"/>
                  </a:ext>
                  <a:ext uri="{C183D7F6-B498-43B3-948B-1728B52AA6E4}">
                    <adec:decorative xmlns:adec="http://schemas.microsoft.com/office/drawing/2017/decorative" val="1"/>
                  </a:ext>
                </a:extLst>
              </p:cNvPr>
              <p:cNvGrpSpPr/>
              <p:nvPr/>
            </p:nvGrpSpPr>
            <p:grpSpPr>
              <a:xfrm>
                <a:off x="6076444" y="1589415"/>
                <a:ext cx="730754" cy="2365174"/>
                <a:chOff x="6076444" y="1589415"/>
                <a:chExt cx="730754" cy="2365174"/>
              </a:xfrm>
            </p:grpSpPr>
            <p:sp>
              <p:nvSpPr>
                <p:cNvPr id="46" name="Freeform: Shape 45">
                  <a:extLst>
                    <a:ext uri="{FF2B5EF4-FFF2-40B4-BE49-F238E27FC236}">
                      <a16:creationId xmlns:a16="http://schemas.microsoft.com/office/drawing/2014/main" id="{1CBEB937-25E7-979D-7415-44DC375089FC}"/>
                    </a:ext>
                  </a:extLst>
                </p:cNvPr>
                <p:cNvSpPr/>
                <p:nvPr/>
              </p:nvSpPr>
              <p:spPr>
                <a:xfrm>
                  <a:off x="6076444" y="2492847"/>
                  <a:ext cx="481032" cy="1196559"/>
                </a:xfrm>
                <a:custGeom>
                  <a:avLst/>
                  <a:gdLst>
                    <a:gd name="connsiteX0" fmla="*/ 488 w 481032"/>
                    <a:gd name="connsiteY0" fmla="*/ 1146391 h 1196559"/>
                    <a:gd name="connsiteX1" fmla="*/ 67187 w 481032"/>
                    <a:gd name="connsiteY1" fmla="*/ 1193917 h 1196559"/>
                    <a:gd name="connsiteX2" fmla="*/ 169419 w 481032"/>
                    <a:gd name="connsiteY2" fmla="*/ 1183775 h 1196559"/>
                    <a:gd name="connsiteX3" fmla="*/ 190072 w 481032"/>
                    <a:gd name="connsiteY3" fmla="*/ 1154904 h 1196559"/>
                    <a:gd name="connsiteX4" fmla="*/ 227234 w 481032"/>
                    <a:gd name="connsiteY4" fmla="*/ 662399 h 1196559"/>
                    <a:gd name="connsiteX5" fmla="*/ 269800 w 481032"/>
                    <a:gd name="connsiteY5" fmla="*/ 461636 h 1196559"/>
                    <a:gd name="connsiteX6" fmla="*/ 269800 w 481032"/>
                    <a:gd name="connsiteY6" fmla="*/ 461636 h 1196559"/>
                    <a:gd name="connsiteX7" fmla="*/ 286012 w 481032"/>
                    <a:gd name="connsiteY7" fmla="*/ 1086503 h 1196559"/>
                    <a:gd name="connsiteX8" fmla="*/ 314735 w 481032"/>
                    <a:gd name="connsiteY8" fmla="*/ 1119667 h 1196559"/>
                    <a:gd name="connsiteX9" fmla="*/ 315031 w 481032"/>
                    <a:gd name="connsiteY9" fmla="*/ 1119741 h 1196559"/>
                    <a:gd name="connsiteX10" fmla="*/ 411193 w 481032"/>
                    <a:gd name="connsiteY10" fmla="*/ 1114929 h 1196559"/>
                    <a:gd name="connsiteX11" fmla="*/ 411267 w 481032"/>
                    <a:gd name="connsiteY11" fmla="*/ 1114929 h 1196559"/>
                    <a:gd name="connsiteX12" fmla="*/ 465233 w 481032"/>
                    <a:gd name="connsiteY12" fmla="*/ 1069180 h 1196559"/>
                    <a:gd name="connsiteX13" fmla="*/ 450057 w 481032"/>
                    <a:gd name="connsiteY13" fmla="*/ 624422 h 1196559"/>
                    <a:gd name="connsiteX14" fmla="*/ 481001 w 481032"/>
                    <a:gd name="connsiteY14" fmla="*/ 217049 h 1196559"/>
                    <a:gd name="connsiteX15" fmla="*/ 455017 w 481032"/>
                    <a:gd name="connsiteY15" fmla="*/ 0 h 1196559"/>
                    <a:gd name="connsiteX16" fmla="*/ 454943 w 481032"/>
                    <a:gd name="connsiteY16" fmla="*/ 0 h 1196559"/>
                    <a:gd name="connsiteX17" fmla="*/ 454869 w 481032"/>
                    <a:gd name="connsiteY17" fmla="*/ 0 h 1196559"/>
                    <a:gd name="connsiteX18" fmla="*/ 156390 w 481032"/>
                    <a:gd name="connsiteY18" fmla="*/ 72695 h 1196559"/>
                    <a:gd name="connsiteX19" fmla="*/ 61709 w 481032"/>
                    <a:gd name="connsiteY19" fmla="*/ 48710 h 1196559"/>
                    <a:gd name="connsiteX20" fmla="*/ 36761 w 481032"/>
                    <a:gd name="connsiteY20" fmla="*/ 220380 h 1196559"/>
                    <a:gd name="connsiteX21" fmla="*/ 63411 w 481032"/>
                    <a:gd name="connsiteY21" fmla="*/ 503461 h 1196559"/>
                    <a:gd name="connsiteX22" fmla="*/ 3449 w 481032"/>
                    <a:gd name="connsiteY22" fmla="*/ 1118853 h 1196559"/>
                    <a:gd name="connsiteX23" fmla="*/ 414 w 481032"/>
                    <a:gd name="connsiteY23" fmla="*/ 1146391 h 119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1032" h="1196559">
                      <a:moveTo>
                        <a:pt x="488" y="1146391"/>
                      </a:moveTo>
                      <a:cubicBezTo>
                        <a:pt x="-4398" y="1171708"/>
                        <a:pt x="28100" y="1187846"/>
                        <a:pt x="67187" y="1193917"/>
                      </a:cubicBezTo>
                      <a:cubicBezTo>
                        <a:pt x="103164" y="1199469"/>
                        <a:pt x="144990" y="1196359"/>
                        <a:pt x="169419" y="1183775"/>
                      </a:cubicBezTo>
                      <a:cubicBezTo>
                        <a:pt x="182596" y="1176890"/>
                        <a:pt x="190739" y="1167415"/>
                        <a:pt x="190072" y="1154904"/>
                      </a:cubicBezTo>
                      <a:cubicBezTo>
                        <a:pt x="190072" y="1154904"/>
                        <a:pt x="217167" y="738573"/>
                        <a:pt x="227234" y="662399"/>
                      </a:cubicBezTo>
                      <a:cubicBezTo>
                        <a:pt x="231898" y="627087"/>
                        <a:pt x="250849" y="546545"/>
                        <a:pt x="269800" y="461636"/>
                      </a:cubicBezTo>
                      <a:lnTo>
                        <a:pt x="269800" y="461636"/>
                      </a:lnTo>
                      <a:cubicBezTo>
                        <a:pt x="278535" y="708148"/>
                        <a:pt x="286012" y="1086503"/>
                        <a:pt x="286012" y="1086503"/>
                      </a:cubicBezTo>
                      <a:cubicBezTo>
                        <a:pt x="286012" y="1103381"/>
                        <a:pt x="297486" y="1114115"/>
                        <a:pt x="314735" y="1119667"/>
                      </a:cubicBezTo>
                      <a:cubicBezTo>
                        <a:pt x="314809" y="1119667"/>
                        <a:pt x="314957" y="1119741"/>
                        <a:pt x="315031" y="1119741"/>
                      </a:cubicBezTo>
                      <a:cubicBezTo>
                        <a:pt x="340867" y="1128254"/>
                        <a:pt x="379509" y="1125441"/>
                        <a:pt x="411193" y="1114929"/>
                      </a:cubicBezTo>
                      <a:lnTo>
                        <a:pt x="411267" y="1114929"/>
                      </a:lnTo>
                      <a:cubicBezTo>
                        <a:pt x="440804" y="1105231"/>
                        <a:pt x="464123" y="1089019"/>
                        <a:pt x="465233" y="1069180"/>
                      </a:cubicBezTo>
                      <a:cubicBezTo>
                        <a:pt x="465233" y="1069180"/>
                        <a:pt x="453537" y="774921"/>
                        <a:pt x="450057" y="624422"/>
                      </a:cubicBezTo>
                      <a:cubicBezTo>
                        <a:pt x="446504" y="473924"/>
                        <a:pt x="479076" y="390865"/>
                        <a:pt x="481001" y="217049"/>
                      </a:cubicBezTo>
                      <a:cubicBezTo>
                        <a:pt x="481741" y="141319"/>
                        <a:pt x="469378" y="68401"/>
                        <a:pt x="455017" y="0"/>
                      </a:cubicBezTo>
                      <a:lnTo>
                        <a:pt x="454943" y="0"/>
                      </a:lnTo>
                      <a:cubicBezTo>
                        <a:pt x="454943" y="0"/>
                        <a:pt x="454869" y="0"/>
                        <a:pt x="454869" y="0"/>
                      </a:cubicBezTo>
                      <a:cubicBezTo>
                        <a:pt x="403716" y="42566"/>
                        <a:pt x="260473" y="72695"/>
                        <a:pt x="156390" y="72695"/>
                      </a:cubicBezTo>
                      <a:cubicBezTo>
                        <a:pt x="134330" y="72695"/>
                        <a:pt x="90579" y="66699"/>
                        <a:pt x="61709" y="48710"/>
                      </a:cubicBezTo>
                      <a:cubicBezTo>
                        <a:pt x="48976" y="104157"/>
                        <a:pt x="36761" y="163749"/>
                        <a:pt x="36761" y="220380"/>
                      </a:cubicBezTo>
                      <a:cubicBezTo>
                        <a:pt x="36761" y="315357"/>
                        <a:pt x="63411" y="408928"/>
                        <a:pt x="63411" y="503461"/>
                      </a:cubicBezTo>
                      <a:cubicBezTo>
                        <a:pt x="63411" y="559426"/>
                        <a:pt x="8261" y="816154"/>
                        <a:pt x="3449" y="1118853"/>
                      </a:cubicBezTo>
                      <a:lnTo>
                        <a:pt x="414" y="1146391"/>
                      </a:lnTo>
                      <a:close/>
                    </a:path>
                  </a:pathLst>
                </a:custGeom>
                <a:solidFill>
                  <a:srgbClr val="373A3A"/>
                </a:solidFill>
                <a:ln w="739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DC2FACAA-6D05-7FB2-3340-9A68AED651DC}"/>
                    </a:ext>
                  </a:extLst>
                </p:cNvPr>
                <p:cNvSpPr/>
                <p:nvPr/>
              </p:nvSpPr>
              <p:spPr>
                <a:xfrm>
                  <a:off x="6120534" y="3721556"/>
                  <a:ext cx="196691" cy="233033"/>
                </a:xfrm>
                <a:custGeom>
                  <a:avLst/>
                  <a:gdLst>
                    <a:gd name="connsiteX0" fmla="*/ 27612 w 196691"/>
                    <a:gd name="connsiteY0" fmla="*/ 30425 h 233033"/>
                    <a:gd name="connsiteX1" fmla="*/ 25614 w 196691"/>
                    <a:gd name="connsiteY1" fmla="*/ 0 h 233033"/>
                    <a:gd name="connsiteX2" fmla="*/ 0 w 196691"/>
                    <a:gd name="connsiteY2" fmla="*/ 41308 h 233033"/>
                    <a:gd name="connsiteX3" fmla="*/ 0 w 196691"/>
                    <a:gd name="connsiteY3" fmla="*/ 44046 h 233033"/>
                    <a:gd name="connsiteX4" fmla="*/ 1481 w 196691"/>
                    <a:gd name="connsiteY4" fmla="*/ 71659 h 233033"/>
                    <a:gd name="connsiteX5" fmla="*/ 1481 w 196691"/>
                    <a:gd name="connsiteY5" fmla="*/ 87871 h 233033"/>
                    <a:gd name="connsiteX6" fmla="*/ 126143 w 196691"/>
                    <a:gd name="connsiteY6" fmla="*/ 232965 h 233033"/>
                    <a:gd name="connsiteX7" fmla="*/ 179961 w 196691"/>
                    <a:gd name="connsiteY7" fmla="*/ 223489 h 233033"/>
                    <a:gd name="connsiteX8" fmla="*/ 196691 w 196691"/>
                    <a:gd name="connsiteY8" fmla="*/ 197432 h 233033"/>
                    <a:gd name="connsiteX9" fmla="*/ 196691 w 196691"/>
                    <a:gd name="connsiteY9" fmla="*/ 184181 h 233033"/>
                    <a:gd name="connsiteX10" fmla="*/ 154496 w 196691"/>
                    <a:gd name="connsiteY10" fmla="*/ 85280 h 233033"/>
                    <a:gd name="connsiteX11" fmla="*/ 125625 w 196691"/>
                    <a:gd name="connsiteY11" fmla="*/ 11326 h 233033"/>
                    <a:gd name="connsiteX12" fmla="*/ 125403 w 196691"/>
                    <a:gd name="connsiteY12" fmla="*/ 11178 h 233033"/>
                    <a:gd name="connsiteX13" fmla="*/ 98753 w 196691"/>
                    <a:gd name="connsiteY13" fmla="*/ 4442 h 233033"/>
                    <a:gd name="connsiteX14" fmla="*/ 95274 w 196691"/>
                    <a:gd name="connsiteY14" fmla="*/ 4442 h 233033"/>
                    <a:gd name="connsiteX15" fmla="*/ 88315 w 196691"/>
                    <a:gd name="connsiteY15" fmla="*/ 4442 h 233033"/>
                    <a:gd name="connsiteX16" fmla="*/ 40123 w 196691"/>
                    <a:gd name="connsiteY16" fmla="*/ 34867 h 233033"/>
                    <a:gd name="connsiteX17" fmla="*/ 27612 w 196691"/>
                    <a:gd name="connsiteY17" fmla="*/ 30425 h 2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6691" h="233033">
                      <a:moveTo>
                        <a:pt x="27612" y="30425"/>
                      </a:moveTo>
                      <a:cubicBezTo>
                        <a:pt x="27538" y="28131"/>
                        <a:pt x="26576" y="14361"/>
                        <a:pt x="25614" y="0"/>
                      </a:cubicBezTo>
                      <a:cubicBezTo>
                        <a:pt x="10586" y="8513"/>
                        <a:pt x="888" y="24059"/>
                        <a:pt x="0" y="41308"/>
                      </a:cubicBezTo>
                      <a:cubicBezTo>
                        <a:pt x="0" y="42270"/>
                        <a:pt x="0" y="43158"/>
                        <a:pt x="0" y="44046"/>
                      </a:cubicBezTo>
                      <a:cubicBezTo>
                        <a:pt x="0" y="52115"/>
                        <a:pt x="1481" y="60407"/>
                        <a:pt x="1481" y="71659"/>
                      </a:cubicBezTo>
                      <a:lnTo>
                        <a:pt x="1481" y="87871"/>
                      </a:lnTo>
                      <a:cubicBezTo>
                        <a:pt x="1481" y="171818"/>
                        <a:pt x="67513" y="232965"/>
                        <a:pt x="126143" y="232965"/>
                      </a:cubicBezTo>
                      <a:cubicBezTo>
                        <a:pt x="144502" y="233557"/>
                        <a:pt x="162861" y="230300"/>
                        <a:pt x="179961" y="223489"/>
                      </a:cubicBezTo>
                      <a:cubicBezTo>
                        <a:pt x="190103" y="218752"/>
                        <a:pt x="196691" y="208610"/>
                        <a:pt x="196691" y="197432"/>
                      </a:cubicBezTo>
                      <a:lnTo>
                        <a:pt x="196691" y="184181"/>
                      </a:lnTo>
                      <a:cubicBezTo>
                        <a:pt x="193138" y="140430"/>
                        <a:pt x="164711" y="124736"/>
                        <a:pt x="154496" y="85280"/>
                      </a:cubicBezTo>
                      <a:cubicBezTo>
                        <a:pt x="151608" y="74028"/>
                        <a:pt x="153237" y="28945"/>
                        <a:pt x="125625" y="11326"/>
                      </a:cubicBezTo>
                      <a:cubicBezTo>
                        <a:pt x="125625" y="11252"/>
                        <a:pt x="125477" y="11252"/>
                        <a:pt x="125403" y="11178"/>
                      </a:cubicBezTo>
                      <a:cubicBezTo>
                        <a:pt x="117408" y="6366"/>
                        <a:pt x="108154" y="4072"/>
                        <a:pt x="98753" y="4442"/>
                      </a:cubicBezTo>
                      <a:cubicBezTo>
                        <a:pt x="97568" y="4368"/>
                        <a:pt x="96384" y="4368"/>
                        <a:pt x="95274" y="4442"/>
                      </a:cubicBezTo>
                      <a:lnTo>
                        <a:pt x="88315" y="4442"/>
                      </a:lnTo>
                      <a:cubicBezTo>
                        <a:pt x="49376" y="4442"/>
                        <a:pt x="59000" y="34867"/>
                        <a:pt x="40123" y="34867"/>
                      </a:cubicBezTo>
                      <a:cubicBezTo>
                        <a:pt x="35607" y="34497"/>
                        <a:pt x="31314" y="33016"/>
                        <a:pt x="27612" y="30425"/>
                      </a:cubicBezTo>
                      <a:close/>
                    </a:path>
                  </a:pathLst>
                </a:custGeom>
                <a:solidFill>
                  <a:srgbClr val="FFFFFF"/>
                </a:solidFill>
                <a:ln w="739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FA4B48A8-51BB-DBD1-BF32-4B0CC319F316}"/>
                    </a:ext>
                  </a:extLst>
                </p:cNvPr>
                <p:cNvSpPr/>
                <p:nvPr/>
              </p:nvSpPr>
              <p:spPr>
                <a:xfrm>
                  <a:off x="6095142" y="1589415"/>
                  <a:ext cx="355039" cy="439945"/>
                </a:xfrm>
                <a:custGeom>
                  <a:avLst/>
                  <a:gdLst>
                    <a:gd name="connsiteX0" fmla="*/ 49598 w 355039"/>
                    <a:gd name="connsiteY0" fmla="*/ 183366 h 439945"/>
                    <a:gd name="connsiteX1" fmla="*/ 60110 w 355039"/>
                    <a:gd name="connsiteY1" fmla="*/ 257690 h 439945"/>
                    <a:gd name="connsiteX2" fmla="*/ 0 w 355039"/>
                    <a:gd name="connsiteY2" fmla="*/ 369472 h 439945"/>
                    <a:gd name="connsiteX3" fmla="*/ 16656 w 355039"/>
                    <a:gd name="connsiteY3" fmla="*/ 439946 h 439945"/>
                    <a:gd name="connsiteX4" fmla="*/ 47007 w 355039"/>
                    <a:gd name="connsiteY4" fmla="*/ 410187 h 439945"/>
                    <a:gd name="connsiteX5" fmla="*/ 136655 w 355039"/>
                    <a:gd name="connsiteY5" fmla="*/ 351335 h 439945"/>
                    <a:gd name="connsiteX6" fmla="*/ 139616 w 355039"/>
                    <a:gd name="connsiteY6" fmla="*/ 349410 h 439945"/>
                    <a:gd name="connsiteX7" fmla="*/ 139912 w 355039"/>
                    <a:gd name="connsiteY7" fmla="*/ 349188 h 439945"/>
                    <a:gd name="connsiteX8" fmla="*/ 162565 w 355039"/>
                    <a:gd name="connsiteY8" fmla="*/ 316616 h 439945"/>
                    <a:gd name="connsiteX9" fmla="*/ 180109 w 355039"/>
                    <a:gd name="connsiteY9" fmla="*/ 268720 h 439945"/>
                    <a:gd name="connsiteX10" fmla="*/ 158271 w 355039"/>
                    <a:gd name="connsiteY10" fmla="*/ 233335 h 439945"/>
                    <a:gd name="connsiteX11" fmla="*/ 158271 w 355039"/>
                    <a:gd name="connsiteY11" fmla="*/ 232298 h 439945"/>
                    <a:gd name="connsiteX12" fmla="*/ 180627 w 355039"/>
                    <a:gd name="connsiteY12" fmla="*/ 208684 h 439945"/>
                    <a:gd name="connsiteX13" fmla="*/ 217789 w 355039"/>
                    <a:gd name="connsiteY13" fmla="*/ 237851 h 439945"/>
                    <a:gd name="connsiteX14" fmla="*/ 331495 w 355039"/>
                    <a:gd name="connsiteY14" fmla="*/ 154051 h 439945"/>
                    <a:gd name="connsiteX15" fmla="*/ 354296 w 355039"/>
                    <a:gd name="connsiteY15" fmla="*/ 146204 h 439945"/>
                    <a:gd name="connsiteX16" fmla="*/ 353926 w 355039"/>
                    <a:gd name="connsiteY16" fmla="*/ 130585 h 439945"/>
                    <a:gd name="connsiteX17" fmla="*/ 355036 w 355039"/>
                    <a:gd name="connsiteY17" fmla="*/ 114299 h 439945"/>
                    <a:gd name="connsiteX18" fmla="*/ 323130 w 355039"/>
                    <a:gd name="connsiteY18" fmla="*/ 46193 h 439945"/>
                    <a:gd name="connsiteX19" fmla="*/ 208980 w 355039"/>
                    <a:gd name="connsiteY19" fmla="*/ 0 h 439945"/>
                    <a:gd name="connsiteX20" fmla="*/ 94237 w 355039"/>
                    <a:gd name="connsiteY20" fmla="*/ 108450 h 439945"/>
                    <a:gd name="connsiteX21" fmla="*/ 49598 w 355039"/>
                    <a:gd name="connsiteY21" fmla="*/ 183366 h 43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039" h="439945">
                      <a:moveTo>
                        <a:pt x="49598" y="183366"/>
                      </a:moveTo>
                      <a:cubicBezTo>
                        <a:pt x="49598" y="208462"/>
                        <a:pt x="60110" y="232891"/>
                        <a:pt x="60110" y="257690"/>
                      </a:cubicBezTo>
                      <a:cubicBezTo>
                        <a:pt x="60110" y="309213"/>
                        <a:pt x="0" y="296628"/>
                        <a:pt x="0" y="369472"/>
                      </a:cubicBezTo>
                      <a:cubicBezTo>
                        <a:pt x="0" y="391828"/>
                        <a:pt x="4960" y="416331"/>
                        <a:pt x="16656" y="439946"/>
                      </a:cubicBezTo>
                      <a:cubicBezTo>
                        <a:pt x="25169" y="428842"/>
                        <a:pt x="35385" y="418774"/>
                        <a:pt x="47007" y="410187"/>
                      </a:cubicBezTo>
                      <a:cubicBezTo>
                        <a:pt x="77803" y="387238"/>
                        <a:pt x="109043" y="368435"/>
                        <a:pt x="136655" y="351335"/>
                      </a:cubicBezTo>
                      <a:lnTo>
                        <a:pt x="139616" y="349410"/>
                      </a:lnTo>
                      <a:lnTo>
                        <a:pt x="139912" y="349188"/>
                      </a:lnTo>
                      <a:cubicBezTo>
                        <a:pt x="148277" y="343266"/>
                        <a:pt x="156124" y="330385"/>
                        <a:pt x="162565" y="316616"/>
                      </a:cubicBezTo>
                      <a:cubicBezTo>
                        <a:pt x="173076" y="294037"/>
                        <a:pt x="180035" y="269164"/>
                        <a:pt x="180109" y="268720"/>
                      </a:cubicBezTo>
                      <a:cubicBezTo>
                        <a:pt x="180109" y="256580"/>
                        <a:pt x="158789" y="255321"/>
                        <a:pt x="158271" y="233335"/>
                      </a:cubicBezTo>
                      <a:lnTo>
                        <a:pt x="158271" y="232298"/>
                      </a:lnTo>
                      <a:cubicBezTo>
                        <a:pt x="158345" y="219788"/>
                        <a:pt x="168117" y="209498"/>
                        <a:pt x="180627" y="208684"/>
                      </a:cubicBezTo>
                      <a:cubicBezTo>
                        <a:pt x="192842" y="208684"/>
                        <a:pt x="206833" y="224081"/>
                        <a:pt x="217789" y="237851"/>
                      </a:cubicBezTo>
                      <a:cubicBezTo>
                        <a:pt x="226228" y="156716"/>
                        <a:pt x="270867" y="165378"/>
                        <a:pt x="331495" y="154051"/>
                      </a:cubicBezTo>
                      <a:cubicBezTo>
                        <a:pt x="339416" y="152349"/>
                        <a:pt x="347041" y="149758"/>
                        <a:pt x="354296" y="146204"/>
                      </a:cubicBezTo>
                      <a:cubicBezTo>
                        <a:pt x="353408" y="141023"/>
                        <a:pt x="353334" y="135767"/>
                        <a:pt x="353926" y="130585"/>
                      </a:cubicBezTo>
                      <a:cubicBezTo>
                        <a:pt x="354592" y="125181"/>
                        <a:pt x="355036" y="119777"/>
                        <a:pt x="355036" y="114299"/>
                      </a:cubicBezTo>
                      <a:cubicBezTo>
                        <a:pt x="355258" y="84391"/>
                        <a:pt x="342526" y="62109"/>
                        <a:pt x="323130" y="46193"/>
                      </a:cubicBezTo>
                      <a:cubicBezTo>
                        <a:pt x="293889" y="21172"/>
                        <a:pt x="249991" y="0"/>
                        <a:pt x="208980" y="0"/>
                      </a:cubicBezTo>
                      <a:cubicBezTo>
                        <a:pt x="131399" y="0"/>
                        <a:pt x="117482" y="68920"/>
                        <a:pt x="94237" y="108450"/>
                      </a:cubicBezTo>
                      <a:cubicBezTo>
                        <a:pt x="78469" y="135100"/>
                        <a:pt x="49598" y="141615"/>
                        <a:pt x="49598" y="183366"/>
                      </a:cubicBezTo>
                      <a:close/>
                    </a:path>
                  </a:pathLst>
                </a:custGeom>
                <a:solidFill>
                  <a:srgbClr val="373A3A"/>
                </a:solidFill>
                <a:ln w="739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2F5FED3E-E4DC-218B-D71C-08CD6C375AF9}"/>
                    </a:ext>
                  </a:extLst>
                </p:cNvPr>
                <p:cNvSpPr/>
                <p:nvPr/>
              </p:nvSpPr>
              <p:spPr>
                <a:xfrm>
                  <a:off x="6234758" y="1906031"/>
                  <a:ext cx="117481" cy="125180"/>
                </a:xfrm>
                <a:custGeom>
                  <a:avLst/>
                  <a:gdLst>
                    <a:gd name="connsiteX0" fmla="*/ 296 w 117481"/>
                    <a:gd name="connsiteY0" fmla="*/ 32572 h 125180"/>
                    <a:gd name="connsiteX1" fmla="*/ 0 w 117481"/>
                    <a:gd name="connsiteY1" fmla="*/ 32794 h 125180"/>
                    <a:gd name="connsiteX2" fmla="*/ 107118 w 117481"/>
                    <a:gd name="connsiteY2" fmla="*/ 125181 h 125180"/>
                    <a:gd name="connsiteX3" fmla="*/ 117482 w 117481"/>
                    <a:gd name="connsiteY3" fmla="*/ 74028 h 125180"/>
                    <a:gd name="connsiteX4" fmla="*/ 22949 w 117481"/>
                    <a:gd name="connsiteY4" fmla="*/ 0 h 125180"/>
                    <a:gd name="connsiteX5" fmla="*/ 296 w 117481"/>
                    <a:gd name="connsiteY5" fmla="*/ 32572 h 12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81" h="125180">
                      <a:moveTo>
                        <a:pt x="296" y="32572"/>
                      </a:moveTo>
                      <a:lnTo>
                        <a:pt x="0" y="32794"/>
                      </a:lnTo>
                      <a:cubicBezTo>
                        <a:pt x="24207" y="74768"/>
                        <a:pt x="61961" y="107340"/>
                        <a:pt x="107118" y="125181"/>
                      </a:cubicBezTo>
                      <a:cubicBezTo>
                        <a:pt x="108969" y="107784"/>
                        <a:pt x="112448" y="90684"/>
                        <a:pt x="117482" y="74028"/>
                      </a:cubicBezTo>
                      <a:cubicBezTo>
                        <a:pt x="79876" y="58334"/>
                        <a:pt x="47156" y="32794"/>
                        <a:pt x="22949" y="0"/>
                      </a:cubicBezTo>
                      <a:cubicBezTo>
                        <a:pt x="16508" y="13769"/>
                        <a:pt x="8661" y="26650"/>
                        <a:pt x="296" y="32572"/>
                      </a:cubicBezTo>
                      <a:close/>
                    </a:path>
                  </a:pathLst>
                </a:custGeom>
                <a:solidFill>
                  <a:srgbClr val="FFFFFF"/>
                </a:solidFill>
                <a:ln w="739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31B783CF-9B15-5943-F849-F6A3607E1538}"/>
                    </a:ext>
                  </a:extLst>
                </p:cNvPr>
                <p:cNvSpPr/>
                <p:nvPr/>
              </p:nvSpPr>
              <p:spPr>
                <a:xfrm>
                  <a:off x="6143631" y="3676622"/>
                  <a:ext cx="102306" cy="79801"/>
                </a:xfrm>
                <a:custGeom>
                  <a:avLst/>
                  <a:gdLst>
                    <a:gd name="connsiteX0" fmla="*/ 2517 w 102306"/>
                    <a:gd name="connsiteY0" fmla="*/ 44935 h 79801"/>
                    <a:gd name="connsiteX1" fmla="*/ 4516 w 102306"/>
                    <a:gd name="connsiteY1" fmla="*/ 75360 h 79801"/>
                    <a:gd name="connsiteX2" fmla="*/ 17026 w 102306"/>
                    <a:gd name="connsiteY2" fmla="*/ 79802 h 79801"/>
                    <a:gd name="connsiteX3" fmla="*/ 65218 w 102306"/>
                    <a:gd name="connsiteY3" fmla="*/ 49376 h 79801"/>
                    <a:gd name="connsiteX4" fmla="*/ 72177 w 102306"/>
                    <a:gd name="connsiteY4" fmla="*/ 49376 h 79801"/>
                    <a:gd name="connsiteX5" fmla="*/ 75656 w 102306"/>
                    <a:gd name="connsiteY5" fmla="*/ 49376 h 79801"/>
                    <a:gd name="connsiteX6" fmla="*/ 102306 w 102306"/>
                    <a:gd name="connsiteY6" fmla="*/ 56113 h 79801"/>
                    <a:gd name="connsiteX7" fmla="*/ 101714 w 102306"/>
                    <a:gd name="connsiteY7" fmla="*/ 32720 h 79801"/>
                    <a:gd name="connsiteX8" fmla="*/ 102232 w 102306"/>
                    <a:gd name="connsiteY8" fmla="*/ 0 h 79801"/>
                    <a:gd name="connsiteX9" fmla="*/ 0 w 102306"/>
                    <a:gd name="connsiteY9" fmla="*/ 10142 h 79801"/>
                    <a:gd name="connsiteX10" fmla="*/ 2517 w 102306"/>
                    <a:gd name="connsiteY10" fmla="*/ 44935 h 7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306" h="79801">
                      <a:moveTo>
                        <a:pt x="2517" y="44935"/>
                      </a:moveTo>
                      <a:cubicBezTo>
                        <a:pt x="3479" y="59296"/>
                        <a:pt x="4442" y="73065"/>
                        <a:pt x="4516" y="75360"/>
                      </a:cubicBezTo>
                      <a:cubicBezTo>
                        <a:pt x="8217" y="77951"/>
                        <a:pt x="12511" y="79431"/>
                        <a:pt x="17026" y="79802"/>
                      </a:cubicBezTo>
                      <a:cubicBezTo>
                        <a:pt x="35903" y="79802"/>
                        <a:pt x="26280" y="49376"/>
                        <a:pt x="65218" y="49376"/>
                      </a:cubicBezTo>
                      <a:lnTo>
                        <a:pt x="72177" y="49376"/>
                      </a:lnTo>
                      <a:cubicBezTo>
                        <a:pt x="73287" y="49302"/>
                        <a:pt x="74472" y="49302"/>
                        <a:pt x="75656" y="49376"/>
                      </a:cubicBezTo>
                      <a:cubicBezTo>
                        <a:pt x="85058" y="49006"/>
                        <a:pt x="94311" y="51301"/>
                        <a:pt x="102306" y="56113"/>
                      </a:cubicBezTo>
                      <a:cubicBezTo>
                        <a:pt x="101714" y="48266"/>
                        <a:pt x="101714" y="40493"/>
                        <a:pt x="101714" y="32720"/>
                      </a:cubicBezTo>
                      <a:cubicBezTo>
                        <a:pt x="101714" y="21838"/>
                        <a:pt x="102232" y="0"/>
                        <a:pt x="102232" y="0"/>
                      </a:cubicBezTo>
                      <a:cubicBezTo>
                        <a:pt x="77803" y="12585"/>
                        <a:pt x="35977" y="15694"/>
                        <a:pt x="0" y="10142"/>
                      </a:cubicBezTo>
                      <a:cubicBezTo>
                        <a:pt x="222" y="13325"/>
                        <a:pt x="1406" y="29463"/>
                        <a:pt x="2517" y="44935"/>
                      </a:cubicBezTo>
                      <a:close/>
                    </a:path>
                  </a:pathLst>
                </a:custGeom>
                <a:solidFill>
                  <a:srgbClr val="FFFFFF"/>
                </a:solidFill>
                <a:ln w="739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4BB8B82E-60C2-AFCB-19A8-E73D988FABBA}"/>
                    </a:ext>
                  </a:extLst>
                </p:cNvPr>
                <p:cNvSpPr/>
                <p:nvPr/>
              </p:nvSpPr>
              <p:spPr>
                <a:xfrm>
                  <a:off x="6253413" y="1735619"/>
                  <a:ext cx="199499" cy="244439"/>
                </a:xfrm>
                <a:custGeom>
                  <a:avLst/>
                  <a:gdLst>
                    <a:gd name="connsiteX0" fmla="*/ 0 w 199499"/>
                    <a:gd name="connsiteY0" fmla="*/ 87130 h 244439"/>
                    <a:gd name="connsiteX1" fmla="*/ 21838 w 199499"/>
                    <a:gd name="connsiteY1" fmla="*/ 122516 h 244439"/>
                    <a:gd name="connsiteX2" fmla="*/ 4294 w 199499"/>
                    <a:gd name="connsiteY2" fmla="*/ 170411 h 244439"/>
                    <a:gd name="connsiteX3" fmla="*/ 98827 w 199499"/>
                    <a:gd name="connsiteY3" fmla="*/ 244439 h 244439"/>
                    <a:gd name="connsiteX4" fmla="*/ 108524 w 199499"/>
                    <a:gd name="connsiteY4" fmla="*/ 198246 h 244439"/>
                    <a:gd name="connsiteX5" fmla="*/ 123848 w 199499"/>
                    <a:gd name="connsiteY5" fmla="*/ 193582 h 244439"/>
                    <a:gd name="connsiteX6" fmla="*/ 154718 w 199499"/>
                    <a:gd name="connsiteY6" fmla="*/ 168931 h 244439"/>
                    <a:gd name="connsiteX7" fmla="*/ 180701 w 199499"/>
                    <a:gd name="connsiteY7" fmla="*/ 123034 h 244439"/>
                    <a:gd name="connsiteX8" fmla="*/ 196395 w 199499"/>
                    <a:gd name="connsiteY8" fmla="*/ 2369 h 244439"/>
                    <a:gd name="connsiteX9" fmla="*/ 196025 w 199499"/>
                    <a:gd name="connsiteY9" fmla="*/ 0 h 244439"/>
                    <a:gd name="connsiteX10" fmla="*/ 173225 w 199499"/>
                    <a:gd name="connsiteY10" fmla="*/ 7847 h 244439"/>
                    <a:gd name="connsiteX11" fmla="*/ 59518 w 199499"/>
                    <a:gd name="connsiteY11" fmla="*/ 91646 h 244439"/>
                    <a:gd name="connsiteX12" fmla="*/ 22356 w 199499"/>
                    <a:gd name="connsiteY12" fmla="*/ 62479 h 244439"/>
                    <a:gd name="connsiteX13" fmla="*/ 0 w 199499"/>
                    <a:gd name="connsiteY13" fmla="*/ 86094 h 244439"/>
                    <a:gd name="connsiteX14" fmla="*/ 0 w 199499"/>
                    <a:gd name="connsiteY14" fmla="*/ 87130 h 24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9499" h="244439">
                      <a:moveTo>
                        <a:pt x="0" y="87130"/>
                      </a:moveTo>
                      <a:cubicBezTo>
                        <a:pt x="518" y="109117"/>
                        <a:pt x="21838" y="110375"/>
                        <a:pt x="21838" y="122516"/>
                      </a:cubicBezTo>
                      <a:cubicBezTo>
                        <a:pt x="21764" y="122960"/>
                        <a:pt x="14806" y="147833"/>
                        <a:pt x="4294" y="170411"/>
                      </a:cubicBezTo>
                      <a:cubicBezTo>
                        <a:pt x="28501" y="203206"/>
                        <a:pt x="61221" y="228745"/>
                        <a:pt x="98827" y="244439"/>
                      </a:cubicBezTo>
                      <a:cubicBezTo>
                        <a:pt x="107340" y="230596"/>
                        <a:pt x="110745" y="214236"/>
                        <a:pt x="108524" y="198246"/>
                      </a:cubicBezTo>
                      <a:cubicBezTo>
                        <a:pt x="113854" y="197431"/>
                        <a:pt x="119036" y="195877"/>
                        <a:pt x="123848" y="193582"/>
                      </a:cubicBezTo>
                      <a:cubicBezTo>
                        <a:pt x="135841" y="187808"/>
                        <a:pt x="146427" y="179369"/>
                        <a:pt x="154718" y="168931"/>
                      </a:cubicBezTo>
                      <a:cubicBezTo>
                        <a:pt x="165748" y="155088"/>
                        <a:pt x="174557" y="139616"/>
                        <a:pt x="180701" y="123034"/>
                      </a:cubicBezTo>
                      <a:cubicBezTo>
                        <a:pt x="198098" y="77433"/>
                        <a:pt x="203650" y="40271"/>
                        <a:pt x="196395" y="2369"/>
                      </a:cubicBezTo>
                      <a:lnTo>
                        <a:pt x="196025" y="0"/>
                      </a:lnTo>
                      <a:cubicBezTo>
                        <a:pt x="188770" y="3553"/>
                        <a:pt x="181145" y="6144"/>
                        <a:pt x="173225" y="7847"/>
                      </a:cubicBezTo>
                      <a:cubicBezTo>
                        <a:pt x="112596" y="19173"/>
                        <a:pt x="67957" y="10512"/>
                        <a:pt x="59518" y="91646"/>
                      </a:cubicBezTo>
                      <a:cubicBezTo>
                        <a:pt x="48562" y="77877"/>
                        <a:pt x="34571" y="62479"/>
                        <a:pt x="22356" y="62479"/>
                      </a:cubicBezTo>
                      <a:cubicBezTo>
                        <a:pt x="9846" y="63294"/>
                        <a:pt x="74" y="73583"/>
                        <a:pt x="0" y="86094"/>
                      </a:cubicBezTo>
                      <a:lnTo>
                        <a:pt x="0" y="87130"/>
                      </a:lnTo>
                      <a:close/>
                    </a:path>
                  </a:pathLst>
                </a:custGeom>
                <a:solidFill>
                  <a:srgbClr val="FFFFFF"/>
                </a:solidFill>
                <a:ln w="739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6D683A95-D406-A526-B674-FEDC76347A12}"/>
                    </a:ext>
                  </a:extLst>
                </p:cNvPr>
                <p:cNvSpPr/>
                <p:nvPr/>
              </p:nvSpPr>
              <p:spPr>
                <a:xfrm>
                  <a:off x="6352240" y="1929201"/>
                  <a:ext cx="54484" cy="77358"/>
                </a:xfrm>
                <a:custGeom>
                  <a:avLst/>
                  <a:gdLst>
                    <a:gd name="connsiteX0" fmla="*/ 9698 w 54484"/>
                    <a:gd name="connsiteY0" fmla="*/ 4664 h 77358"/>
                    <a:gd name="connsiteX1" fmla="*/ 0 w 54484"/>
                    <a:gd name="connsiteY1" fmla="*/ 50857 h 77358"/>
                    <a:gd name="connsiteX2" fmla="*/ 54484 w 54484"/>
                    <a:gd name="connsiteY2" fmla="*/ 77359 h 77358"/>
                    <a:gd name="connsiteX3" fmla="*/ 25021 w 54484"/>
                    <a:gd name="connsiteY3" fmla="*/ 0 h 77358"/>
                    <a:gd name="connsiteX4" fmla="*/ 9698 w 54484"/>
                    <a:gd name="connsiteY4" fmla="*/ 4664 h 7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4" h="77358">
                      <a:moveTo>
                        <a:pt x="9698" y="4664"/>
                      </a:moveTo>
                      <a:cubicBezTo>
                        <a:pt x="11918" y="20654"/>
                        <a:pt x="8513" y="37014"/>
                        <a:pt x="0" y="50857"/>
                      </a:cubicBezTo>
                      <a:cubicBezTo>
                        <a:pt x="18951" y="57964"/>
                        <a:pt x="37236" y="66847"/>
                        <a:pt x="54484" y="77359"/>
                      </a:cubicBezTo>
                      <a:cubicBezTo>
                        <a:pt x="49302" y="50043"/>
                        <a:pt x="39383" y="23837"/>
                        <a:pt x="25021" y="0"/>
                      </a:cubicBezTo>
                      <a:cubicBezTo>
                        <a:pt x="20209" y="2295"/>
                        <a:pt x="15028" y="3849"/>
                        <a:pt x="9698" y="4664"/>
                      </a:cubicBezTo>
                      <a:close/>
                    </a:path>
                  </a:pathLst>
                </a:custGeom>
                <a:solidFill>
                  <a:srgbClr val="FFFFFF"/>
                </a:solidFill>
                <a:ln w="739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9D2332D4-BC89-83D6-B1C2-47BAB45B8438}"/>
                    </a:ext>
                  </a:extLst>
                </p:cNvPr>
                <p:cNvSpPr/>
                <p:nvPr/>
              </p:nvSpPr>
              <p:spPr>
                <a:xfrm>
                  <a:off x="6380445" y="2315107"/>
                  <a:ext cx="94089" cy="159011"/>
                </a:xfrm>
                <a:custGeom>
                  <a:avLst/>
                  <a:gdLst>
                    <a:gd name="connsiteX0" fmla="*/ 6885 w 94089"/>
                    <a:gd name="connsiteY0" fmla="*/ 103713 h 159011"/>
                    <a:gd name="connsiteX1" fmla="*/ 6218 w 94089"/>
                    <a:gd name="connsiteY1" fmla="*/ 128142 h 159011"/>
                    <a:gd name="connsiteX2" fmla="*/ 3257 w 94089"/>
                    <a:gd name="connsiteY2" fmla="*/ 159011 h 159011"/>
                    <a:gd name="connsiteX3" fmla="*/ 94089 w 94089"/>
                    <a:gd name="connsiteY3" fmla="*/ 94755 h 159011"/>
                    <a:gd name="connsiteX4" fmla="*/ 91572 w 94089"/>
                    <a:gd name="connsiteY4" fmla="*/ 78395 h 159011"/>
                    <a:gd name="connsiteX5" fmla="*/ 91572 w 94089"/>
                    <a:gd name="connsiteY5" fmla="*/ 78395 h 159011"/>
                    <a:gd name="connsiteX6" fmla="*/ 77803 w 94089"/>
                    <a:gd name="connsiteY6" fmla="*/ 0 h 159011"/>
                    <a:gd name="connsiteX7" fmla="*/ 0 w 94089"/>
                    <a:gd name="connsiteY7" fmla="*/ 19839 h 159011"/>
                    <a:gd name="connsiteX8" fmla="*/ 6885 w 94089"/>
                    <a:gd name="connsiteY8" fmla="*/ 103713 h 1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89" h="159011">
                      <a:moveTo>
                        <a:pt x="6885" y="103713"/>
                      </a:moveTo>
                      <a:cubicBezTo>
                        <a:pt x="6885" y="111782"/>
                        <a:pt x="6736" y="119999"/>
                        <a:pt x="6218" y="128142"/>
                      </a:cubicBezTo>
                      <a:cubicBezTo>
                        <a:pt x="5552" y="138580"/>
                        <a:pt x="4664" y="148869"/>
                        <a:pt x="3257" y="159011"/>
                      </a:cubicBezTo>
                      <a:cubicBezTo>
                        <a:pt x="42048" y="142429"/>
                        <a:pt x="94089" y="112448"/>
                        <a:pt x="94089" y="94755"/>
                      </a:cubicBezTo>
                      <a:cubicBezTo>
                        <a:pt x="93719" y="89203"/>
                        <a:pt x="92831" y="83799"/>
                        <a:pt x="91572" y="78395"/>
                      </a:cubicBezTo>
                      <a:lnTo>
                        <a:pt x="91572" y="78395"/>
                      </a:lnTo>
                      <a:cubicBezTo>
                        <a:pt x="85354" y="52486"/>
                        <a:pt x="80764" y="26428"/>
                        <a:pt x="77803" y="0"/>
                      </a:cubicBezTo>
                      <a:cubicBezTo>
                        <a:pt x="55743" y="6885"/>
                        <a:pt x="30055" y="13177"/>
                        <a:pt x="0" y="19839"/>
                      </a:cubicBezTo>
                      <a:cubicBezTo>
                        <a:pt x="4220" y="47600"/>
                        <a:pt x="6514" y="75656"/>
                        <a:pt x="6885" y="103713"/>
                      </a:cubicBezTo>
                      <a:close/>
                    </a:path>
                  </a:pathLst>
                </a:custGeom>
                <a:solidFill>
                  <a:srgbClr val="FFFFFF"/>
                </a:solidFill>
                <a:ln w="739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4C92BEF9-BC2F-C617-1371-FD3F8DE92881}"/>
                    </a:ext>
                  </a:extLst>
                </p:cNvPr>
                <p:cNvSpPr/>
                <p:nvPr/>
              </p:nvSpPr>
              <p:spPr>
                <a:xfrm>
                  <a:off x="6362735" y="3638275"/>
                  <a:ext cx="253191" cy="205870"/>
                </a:xfrm>
                <a:custGeom>
                  <a:avLst/>
                  <a:gdLst>
                    <a:gd name="connsiteX0" fmla="*/ 253191 w 253191"/>
                    <a:gd name="connsiteY0" fmla="*/ 156864 h 205870"/>
                    <a:gd name="connsiteX1" fmla="*/ 129121 w 253191"/>
                    <a:gd name="connsiteY1" fmla="*/ 10142 h 205870"/>
                    <a:gd name="connsiteX2" fmla="*/ 73378 w 253191"/>
                    <a:gd name="connsiteY2" fmla="*/ 42418 h 205870"/>
                    <a:gd name="connsiteX3" fmla="*/ 29110 w 253191"/>
                    <a:gd name="connsiteY3" fmla="*/ 370 h 205870"/>
                    <a:gd name="connsiteX4" fmla="*/ 26593 w 253191"/>
                    <a:gd name="connsiteY4" fmla="*/ 0 h 205870"/>
                    <a:gd name="connsiteX5" fmla="*/ 2534 w 253191"/>
                    <a:gd name="connsiteY5" fmla="*/ 61221 h 205870"/>
                    <a:gd name="connsiteX6" fmla="*/ 17 w 253191"/>
                    <a:gd name="connsiteY6" fmla="*/ 85946 h 205870"/>
                    <a:gd name="connsiteX7" fmla="*/ 13786 w 253191"/>
                    <a:gd name="connsiteY7" fmla="*/ 113854 h 205870"/>
                    <a:gd name="connsiteX8" fmla="*/ 186492 w 253191"/>
                    <a:gd name="connsiteY8" fmla="*/ 205871 h 205870"/>
                    <a:gd name="connsiteX9" fmla="*/ 198707 w 253191"/>
                    <a:gd name="connsiteY9" fmla="*/ 205871 h 205870"/>
                    <a:gd name="connsiteX10" fmla="*/ 253117 w 253191"/>
                    <a:gd name="connsiteY10" fmla="*/ 163601 h 205870"/>
                    <a:gd name="connsiteX11" fmla="*/ 253117 w 253191"/>
                    <a:gd name="connsiteY11" fmla="*/ 158567 h 205870"/>
                    <a:gd name="connsiteX12" fmla="*/ 253191 w 253191"/>
                    <a:gd name="connsiteY12" fmla="*/ 158567 h 205870"/>
                    <a:gd name="connsiteX13" fmla="*/ 253191 w 253191"/>
                    <a:gd name="connsiteY13" fmla="*/ 156864 h 2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191" h="205870">
                      <a:moveTo>
                        <a:pt x="253191" y="156864"/>
                      </a:moveTo>
                      <a:cubicBezTo>
                        <a:pt x="253191" y="126661"/>
                        <a:pt x="151700" y="76026"/>
                        <a:pt x="129121" y="10142"/>
                      </a:cubicBezTo>
                      <a:cubicBezTo>
                        <a:pt x="100028" y="11400"/>
                        <a:pt x="93884" y="42418"/>
                        <a:pt x="73378" y="42418"/>
                      </a:cubicBezTo>
                      <a:cubicBezTo>
                        <a:pt x="51614" y="42418"/>
                        <a:pt x="52651" y="18803"/>
                        <a:pt x="29110" y="370"/>
                      </a:cubicBezTo>
                      <a:lnTo>
                        <a:pt x="26593" y="0"/>
                      </a:lnTo>
                      <a:cubicBezTo>
                        <a:pt x="21411" y="35015"/>
                        <a:pt x="8160" y="39161"/>
                        <a:pt x="2534" y="61221"/>
                      </a:cubicBezTo>
                      <a:cubicBezTo>
                        <a:pt x="683" y="69364"/>
                        <a:pt x="-131" y="77655"/>
                        <a:pt x="17" y="85946"/>
                      </a:cubicBezTo>
                      <a:cubicBezTo>
                        <a:pt x="17" y="93571"/>
                        <a:pt x="5051" y="103269"/>
                        <a:pt x="13786" y="113854"/>
                      </a:cubicBezTo>
                      <a:cubicBezTo>
                        <a:pt x="14971" y="115113"/>
                        <a:pt x="118239" y="205871"/>
                        <a:pt x="186492" y="205871"/>
                      </a:cubicBezTo>
                      <a:lnTo>
                        <a:pt x="198707" y="205871"/>
                      </a:lnTo>
                      <a:cubicBezTo>
                        <a:pt x="235425" y="205871"/>
                        <a:pt x="250230" y="189214"/>
                        <a:pt x="253117" y="163601"/>
                      </a:cubicBezTo>
                      <a:lnTo>
                        <a:pt x="253117" y="158567"/>
                      </a:lnTo>
                      <a:lnTo>
                        <a:pt x="253191" y="158567"/>
                      </a:lnTo>
                      <a:lnTo>
                        <a:pt x="253191" y="156864"/>
                      </a:lnTo>
                      <a:close/>
                    </a:path>
                  </a:pathLst>
                </a:custGeom>
                <a:solidFill>
                  <a:srgbClr val="FFFFFF"/>
                </a:solidFill>
                <a:ln w="7390"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8F1391A0-6D10-2DD5-ECE3-E562B0EA678C}"/>
                    </a:ext>
                  </a:extLst>
                </p:cNvPr>
                <p:cNvSpPr/>
                <p:nvPr/>
              </p:nvSpPr>
              <p:spPr>
                <a:xfrm>
                  <a:off x="6109948" y="2348641"/>
                  <a:ext cx="440538" cy="216900"/>
                </a:xfrm>
                <a:custGeom>
                  <a:avLst/>
                  <a:gdLst>
                    <a:gd name="connsiteX0" fmla="*/ 70252 w 440538"/>
                    <a:gd name="connsiteY0" fmla="*/ 70030 h 216900"/>
                    <a:gd name="connsiteX1" fmla="*/ 31980 w 440538"/>
                    <a:gd name="connsiteY1" fmla="*/ 0 h 216900"/>
                    <a:gd name="connsiteX2" fmla="*/ 31758 w 440538"/>
                    <a:gd name="connsiteY2" fmla="*/ 0 h 216900"/>
                    <a:gd name="connsiteX3" fmla="*/ 0 w 440538"/>
                    <a:gd name="connsiteY3" fmla="*/ 148869 h 216900"/>
                    <a:gd name="connsiteX4" fmla="*/ 28130 w 440538"/>
                    <a:gd name="connsiteY4" fmla="*/ 192842 h 216900"/>
                    <a:gd name="connsiteX5" fmla="*/ 28279 w 440538"/>
                    <a:gd name="connsiteY5" fmla="*/ 192916 h 216900"/>
                    <a:gd name="connsiteX6" fmla="*/ 122960 w 440538"/>
                    <a:gd name="connsiteY6" fmla="*/ 216901 h 216900"/>
                    <a:gd name="connsiteX7" fmla="*/ 421439 w 440538"/>
                    <a:gd name="connsiteY7" fmla="*/ 144206 h 216900"/>
                    <a:gd name="connsiteX8" fmla="*/ 421513 w 440538"/>
                    <a:gd name="connsiteY8" fmla="*/ 144206 h 216900"/>
                    <a:gd name="connsiteX9" fmla="*/ 440538 w 440538"/>
                    <a:gd name="connsiteY9" fmla="*/ 112152 h 216900"/>
                    <a:gd name="connsiteX10" fmla="*/ 412926 w 440538"/>
                    <a:gd name="connsiteY10" fmla="*/ 17322 h 216900"/>
                    <a:gd name="connsiteX11" fmla="*/ 362069 w 440538"/>
                    <a:gd name="connsiteY11" fmla="*/ 44787 h 216900"/>
                    <a:gd name="connsiteX12" fmla="*/ 362069 w 440538"/>
                    <a:gd name="connsiteY12" fmla="*/ 44787 h 216900"/>
                    <a:gd name="connsiteX13" fmla="*/ 364586 w 440538"/>
                    <a:gd name="connsiteY13" fmla="*/ 61221 h 216900"/>
                    <a:gd name="connsiteX14" fmla="*/ 273754 w 440538"/>
                    <a:gd name="connsiteY14" fmla="*/ 125477 h 216900"/>
                    <a:gd name="connsiteX15" fmla="*/ 276715 w 440538"/>
                    <a:gd name="connsiteY15" fmla="*/ 94607 h 216900"/>
                    <a:gd name="connsiteX16" fmla="*/ 220602 w 440538"/>
                    <a:gd name="connsiteY16" fmla="*/ 120295 h 216900"/>
                    <a:gd name="connsiteX17" fmla="*/ 70252 w 440538"/>
                    <a:gd name="connsiteY17" fmla="*/ 70030 h 21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0538" h="216900">
                      <a:moveTo>
                        <a:pt x="70252" y="70030"/>
                      </a:moveTo>
                      <a:cubicBezTo>
                        <a:pt x="55965" y="47600"/>
                        <a:pt x="43010" y="24207"/>
                        <a:pt x="31980" y="0"/>
                      </a:cubicBezTo>
                      <a:lnTo>
                        <a:pt x="31758" y="0"/>
                      </a:lnTo>
                      <a:cubicBezTo>
                        <a:pt x="23763" y="104675"/>
                        <a:pt x="0" y="120887"/>
                        <a:pt x="0" y="148869"/>
                      </a:cubicBezTo>
                      <a:cubicBezTo>
                        <a:pt x="0" y="168265"/>
                        <a:pt x="11622" y="182552"/>
                        <a:pt x="28130" y="192842"/>
                      </a:cubicBezTo>
                      <a:cubicBezTo>
                        <a:pt x="28130" y="192842"/>
                        <a:pt x="28130" y="192916"/>
                        <a:pt x="28279" y="192916"/>
                      </a:cubicBezTo>
                      <a:cubicBezTo>
                        <a:pt x="57149" y="210905"/>
                        <a:pt x="100900" y="216901"/>
                        <a:pt x="122960" y="216901"/>
                      </a:cubicBezTo>
                      <a:cubicBezTo>
                        <a:pt x="227043" y="216901"/>
                        <a:pt x="370286" y="186772"/>
                        <a:pt x="421439" y="144206"/>
                      </a:cubicBezTo>
                      <a:lnTo>
                        <a:pt x="421513" y="144206"/>
                      </a:lnTo>
                      <a:cubicBezTo>
                        <a:pt x="433654" y="134064"/>
                        <a:pt x="440538" y="123404"/>
                        <a:pt x="440538" y="112152"/>
                      </a:cubicBezTo>
                      <a:cubicBezTo>
                        <a:pt x="440538" y="87056"/>
                        <a:pt x="424696" y="52189"/>
                        <a:pt x="412926" y="17322"/>
                      </a:cubicBezTo>
                      <a:cubicBezTo>
                        <a:pt x="393975" y="26872"/>
                        <a:pt x="377393" y="36125"/>
                        <a:pt x="362069" y="44787"/>
                      </a:cubicBezTo>
                      <a:lnTo>
                        <a:pt x="362069" y="44787"/>
                      </a:lnTo>
                      <a:cubicBezTo>
                        <a:pt x="363327" y="50265"/>
                        <a:pt x="364216" y="55669"/>
                        <a:pt x="364586" y="61221"/>
                      </a:cubicBezTo>
                      <a:cubicBezTo>
                        <a:pt x="364586" y="78913"/>
                        <a:pt x="312544" y="108895"/>
                        <a:pt x="273754" y="125477"/>
                      </a:cubicBezTo>
                      <a:cubicBezTo>
                        <a:pt x="275160" y="115335"/>
                        <a:pt x="276049" y="105045"/>
                        <a:pt x="276715" y="94607"/>
                      </a:cubicBezTo>
                      <a:cubicBezTo>
                        <a:pt x="258652" y="104527"/>
                        <a:pt x="239923" y="113040"/>
                        <a:pt x="220602" y="120295"/>
                      </a:cubicBezTo>
                      <a:cubicBezTo>
                        <a:pt x="164933" y="140874"/>
                        <a:pt x="102380" y="119925"/>
                        <a:pt x="70252" y="70030"/>
                      </a:cubicBezTo>
                      <a:close/>
                    </a:path>
                  </a:pathLst>
                </a:custGeom>
                <a:solidFill>
                  <a:srgbClr val="FFFFFF"/>
                </a:solidFill>
                <a:ln w="739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4151BCB6-D077-19D1-364F-0E9C1C88B040}"/>
                    </a:ext>
                  </a:extLst>
                </p:cNvPr>
                <p:cNvSpPr/>
                <p:nvPr/>
              </p:nvSpPr>
              <p:spPr>
                <a:xfrm>
                  <a:off x="6389328" y="3607776"/>
                  <a:ext cx="102528" cy="72917"/>
                </a:xfrm>
                <a:custGeom>
                  <a:avLst/>
                  <a:gdLst>
                    <a:gd name="connsiteX0" fmla="*/ 102528 w 102528"/>
                    <a:gd name="connsiteY0" fmla="*/ 40641 h 72917"/>
                    <a:gd name="connsiteX1" fmla="*/ 98235 w 102528"/>
                    <a:gd name="connsiteY1" fmla="*/ 15472 h 72917"/>
                    <a:gd name="connsiteX2" fmla="*/ 98383 w 102528"/>
                    <a:gd name="connsiteY2" fmla="*/ 0 h 72917"/>
                    <a:gd name="connsiteX3" fmla="*/ 2221 w 102528"/>
                    <a:gd name="connsiteY3" fmla="*/ 4812 h 72917"/>
                    <a:gd name="connsiteX4" fmla="*/ 0 w 102528"/>
                    <a:gd name="connsiteY4" fmla="*/ 30499 h 72917"/>
                    <a:gd name="connsiteX5" fmla="*/ 2517 w 102528"/>
                    <a:gd name="connsiteY5" fmla="*/ 30870 h 72917"/>
                    <a:gd name="connsiteX6" fmla="*/ 46785 w 102528"/>
                    <a:gd name="connsiteY6" fmla="*/ 72917 h 72917"/>
                    <a:gd name="connsiteX7" fmla="*/ 102528 w 102528"/>
                    <a:gd name="connsiteY7" fmla="*/ 40641 h 7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28" h="72917">
                      <a:moveTo>
                        <a:pt x="102528" y="40641"/>
                      </a:moveTo>
                      <a:cubicBezTo>
                        <a:pt x="99789" y="32572"/>
                        <a:pt x="98309" y="24059"/>
                        <a:pt x="98235" y="15472"/>
                      </a:cubicBezTo>
                      <a:cubicBezTo>
                        <a:pt x="98235" y="9772"/>
                        <a:pt x="98309" y="4664"/>
                        <a:pt x="98383" y="0"/>
                      </a:cubicBezTo>
                      <a:cubicBezTo>
                        <a:pt x="66699" y="10512"/>
                        <a:pt x="28056" y="13325"/>
                        <a:pt x="2221" y="4812"/>
                      </a:cubicBezTo>
                      <a:cubicBezTo>
                        <a:pt x="1925" y="13473"/>
                        <a:pt x="1258" y="21986"/>
                        <a:pt x="0" y="30499"/>
                      </a:cubicBezTo>
                      <a:lnTo>
                        <a:pt x="2517" y="30870"/>
                      </a:lnTo>
                      <a:cubicBezTo>
                        <a:pt x="26058" y="49302"/>
                        <a:pt x="25021" y="72917"/>
                        <a:pt x="46785" y="72917"/>
                      </a:cubicBezTo>
                      <a:cubicBezTo>
                        <a:pt x="67291" y="72917"/>
                        <a:pt x="73435" y="41900"/>
                        <a:pt x="102528" y="40641"/>
                      </a:cubicBezTo>
                      <a:close/>
                    </a:path>
                  </a:pathLst>
                </a:custGeom>
                <a:solidFill>
                  <a:srgbClr val="FFFFFF"/>
                </a:solidFill>
                <a:ln w="7390"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369CCE81-4BEA-0EB9-813B-9997D1949FA8}"/>
                    </a:ext>
                  </a:extLst>
                </p:cNvPr>
                <p:cNvSpPr/>
                <p:nvPr/>
              </p:nvSpPr>
              <p:spPr>
                <a:xfrm>
                  <a:off x="6079377" y="1904550"/>
                  <a:ext cx="494946" cy="572237"/>
                </a:xfrm>
                <a:custGeom>
                  <a:avLst/>
                  <a:gdLst>
                    <a:gd name="connsiteX0" fmla="*/ 2811 w 494946"/>
                    <a:gd name="connsiteY0" fmla="*/ 247918 h 572237"/>
                    <a:gd name="connsiteX1" fmla="*/ 62551 w 494946"/>
                    <a:gd name="connsiteY1" fmla="*/ 444091 h 572237"/>
                    <a:gd name="connsiteX2" fmla="*/ 100823 w 494946"/>
                    <a:gd name="connsiteY2" fmla="*/ 514121 h 572237"/>
                    <a:gd name="connsiteX3" fmla="*/ 251173 w 494946"/>
                    <a:gd name="connsiteY3" fmla="*/ 564386 h 572237"/>
                    <a:gd name="connsiteX4" fmla="*/ 307286 w 494946"/>
                    <a:gd name="connsiteY4" fmla="*/ 538699 h 572237"/>
                    <a:gd name="connsiteX5" fmla="*/ 307952 w 494946"/>
                    <a:gd name="connsiteY5" fmla="*/ 514269 h 572237"/>
                    <a:gd name="connsiteX6" fmla="*/ 301068 w 494946"/>
                    <a:gd name="connsiteY6" fmla="*/ 430396 h 572237"/>
                    <a:gd name="connsiteX7" fmla="*/ 378871 w 494946"/>
                    <a:gd name="connsiteY7" fmla="*/ 410557 h 572237"/>
                    <a:gd name="connsiteX8" fmla="*/ 378871 w 494946"/>
                    <a:gd name="connsiteY8" fmla="*/ 410557 h 572237"/>
                    <a:gd name="connsiteX9" fmla="*/ 431801 w 494946"/>
                    <a:gd name="connsiteY9" fmla="*/ 392272 h 572237"/>
                    <a:gd name="connsiteX10" fmla="*/ 494946 w 494946"/>
                    <a:gd name="connsiteY10" fmla="*/ 357849 h 572237"/>
                    <a:gd name="connsiteX11" fmla="*/ 494946 w 494946"/>
                    <a:gd name="connsiteY11" fmla="*/ 357775 h 572237"/>
                    <a:gd name="connsiteX12" fmla="*/ 486655 w 494946"/>
                    <a:gd name="connsiteY12" fmla="*/ 306992 h 572237"/>
                    <a:gd name="connsiteX13" fmla="*/ 486655 w 494946"/>
                    <a:gd name="connsiteY13" fmla="*/ 304105 h 572237"/>
                    <a:gd name="connsiteX14" fmla="*/ 469851 w 494946"/>
                    <a:gd name="connsiteY14" fmla="*/ 323500 h 572237"/>
                    <a:gd name="connsiteX15" fmla="*/ 328606 w 494946"/>
                    <a:gd name="connsiteY15" fmla="*/ 0 h 572237"/>
                    <a:gd name="connsiteX16" fmla="*/ 297737 w 494946"/>
                    <a:gd name="connsiteY16" fmla="*/ 24651 h 572237"/>
                    <a:gd name="connsiteX17" fmla="*/ 327200 w 494946"/>
                    <a:gd name="connsiteY17" fmla="*/ 102010 h 572237"/>
                    <a:gd name="connsiteX18" fmla="*/ 272715 w 494946"/>
                    <a:gd name="connsiteY18" fmla="*/ 75508 h 572237"/>
                    <a:gd name="connsiteX19" fmla="*/ 262351 w 494946"/>
                    <a:gd name="connsiteY19" fmla="*/ 126661 h 572237"/>
                    <a:gd name="connsiteX20" fmla="*/ 155234 w 494946"/>
                    <a:gd name="connsiteY20" fmla="*/ 34275 h 572237"/>
                    <a:gd name="connsiteX21" fmla="*/ 152272 w 494946"/>
                    <a:gd name="connsiteY21" fmla="*/ 36199 h 572237"/>
                    <a:gd name="connsiteX22" fmla="*/ 62625 w 494946"/>
                    <a:gd name="connsiteY22" fmla="*/ 95051 h 572237"/>
                    <a:gd name="connsiteX23" fmla="*/ 32274 w 494946"/>
                    <a:gd name="connsiteY23" fmla="*/ 124810 h 572237"/>
                    <a:gd name="connsiteX24" fmla="*/ 2663 w 494946"/>
                    <a:gd name="connsiteY24" fmla="*/ 247918 h 57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4946" h="572237">
                      <a:moveTo>
                        <a:pt x="2811" y="247918"/>
                      </a:moveTo>
                      <a:cubicBezTo>
                        <a:pt x="14507" y="315505"/>
                        <a:pt x="34124" y="381612"/>
                        <a:pt x="62551" y="444091"/>
                      </a:cubicBezTo>
                      <a:cubicBezTo>
                        <a:pt x="73581" y="468298"/>
                        <a:pt x="86536" y="491691"/>
                        <a:pt x="100823" y="514121"/>
                      </a:cubicBezTo>
                      <a:cubicBezTo>
                        <a:pt x="132951" y="564016"/>
                        <a:pt x="195505" y="584966"/>
                        <a:pt x="251173" y="564386"/>
                      </a:cubicBezTo>
                      <a:cubicBezTo>
                        <a:pt x="270494" y="557131"/>
                        <a:pt x="289223" y="548618"/>
                        <a:pt x="307286" y="538699"/>
                      </a:cubicBezTo>
                      <a:cubicBezTo>
                        <a:pt x="307804" y="530556"/>
                        <a:pt x="307952" y="522338"/>
                        <a:pt x="307952" y="514269"/>
                      </a:cubicBezTo>
                      <a:cubicBezTo>
                        <a:pt x="307582" y="486213"/>
                        <a:pt x="305287" y="458157"/>
                        <a:pt x="301068" y="430396"/>
                      </a:cubicBezTo>
                      <a:cubicBezTo>
                        <a:pt x="331123" y="423734"/>
                        <a:pt x="356811" y="417441"/>
                        <a:pt x="378871" y="410557"/>
                      </a:cubicBezTo>
                      <a:lnTo>
                        <a:pt x="378871" y="410557"/>
                      </a:lnTo>
                      <a:cubicBezTo>
                        <a:pt x="399524" y="404413"/>
                        <a:pt x="416847" y="398120"/>
                        <a:pt x="431801" y="392272"/>
                      </a:cubicBezTo>
                      <a:cubicBezTo>
                        <a:pt x="454231" y="383463"/>
                        <a:pt x="475625" y="372211"/>
                        <a:pt x="494946" y="357849"/>
                      </a:cubicBezTo>
                      <a:cubicBezTo>
                        <a:pt x="494946" y="357775"/>
                        <a:pt x="494946" y="357775"/>
                        <a:pt x="494946" y="357775"/>
                      </a:cubicBezTo>
                      <a:cubicBezTo>
                        <a:pt x="489024" y="341489"/>
                        <a:pt x="486211" y="324241"/>
                        <a:pt x="486655" y="306992"/>
                      </a:cubicBezTo>
                      <a:lnTo>
                        <a:pt x="486655" y="304105"/>
                      </a:lnTo>
                      <a:lnTo>
                        <a:pt x="469851" y="323500"/>
                      </a:lnTo>
                      <a:cubicBezTo>
                        <a:pt x="465113" y="235852"/>
                        <a:pt x="469110" y="47748"/>
                        <a:pt x="328606" y="0"/>
                      </a:cubicBezTo>
                      <a:cubicBezTo>
                        <a:pt x="320315" y="10438"/>
                        <a:pt x="309729" y="18877"/>
                        <a:pt x="297737" y="24651"/>
                      </a:cubicBezTo>
                      <a:cubicBezTo>
                        <a:pt x="312098" y="48488"/>
                        <a:pt x="322018" y="74694"/>
                        <a:pt x="327200" y="102010"/>
                      </a:cubicBezTo>
                      <a:cubicBezTo>
                        <a:pt x="309951" y="91498"/>
                        <a:pt x="291666" y="82615"/>
                        <a:pt x="272715" y="75508"/>
                      </a:cubicBezTo>
                      <a:cubicBezTo>
                        <a:pt x="267681" y="92164"/>
                        <a:pt x="264202" y="109265"/>
                        <a:pt x="262351" y="126661"/>
                      </a:cubicBezTo>
                      <a:cubicBezTo>
                        <a:pt x="217195" y="108821"/>
                        <a:pt x="179441" y="76248"/>
                        <a:pt x="155234" y="34275"/>
                      </a:cubicBezTo>
                      <a:lnTo>
                        <a:pt x="152272" y="36199"/>
                      </a:lnTo>
                      <a:cubicBezTo>
                        <a:pt x="124660" y="53300"/>
                        <a:pt x="93421" y="72103"/>
                        <a:pt x="62625" y="95051"/>
                      </a:cubicBezTo>
                      <a:cubicBezTo>
                        <a:pt x="51003" y="103639"/>
                        <a:pt x="40787" y="113706"/>
                        <a:pt x="32274" y="124810"/>
                      </a:cubicBezTo>
                      <a:cubicBezTo>
                        <a:pt x="5772" y="159307"/>
                        <a:pt x="-5628" y="203872"/>
                        <a:pt x="2663" y="247918"/>
                      </a:cubicBezTo>
                      <a:close/>
                    </a:path>
                  </a:pathLst>
                </a:custGeom>
                <a:solidFill>
                  <a:srgbClr val="FFFFFF"/>
                </a:solidFill>
                <a:ln w="7390"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CF3CC630-85A4-36FC-CE74-071898B6FCB0}"/>
                    </a:ext>
                  </a:extLst>
                </p:cNvPr>
                <p:cNvSpPr/>
                <p:nvPr/>
              </p:nvSpPr>
              <p:spPr>
                <a:xfrm>
                  <a:off x="6566208" y="2184078"/>
                  <a:ext cx="33135" cy="78765"/>
                </a:xfrm>
                <a:custGeom>
                  <a:avLst/>
                  <a:gdLst>
                    <a:gd name="connsiteX0" fmla="*/ 8263 w 33135"/>
                    <a:gd name="connsiteY0" fmla="*/ 78247 h 78765"/>
                    <a:gd name="connsiteX1" fmla="*/ 8263 w 33135"/>
                    <a:gd name="connsiteY1" fmla="*/ 78321 h 78765"/>
                    <a:gd name="connsiteX2" fmla="*/ 8559 w 33135"/>
                    <a:gd name="connsiteY2" fmla="*/ 78765 h 78765"/>
                    <a:gd name="connsiteX3" fmla="*/ 32988 w 33135"/>
                    <a:gd name="connsiteY3" fmla="*/ 53966 h 78765"/>
                    <a:gd name="connsiteX4" fmla="*/ 33136 w 33135"/>
                    <a:gd name="connsiteY4" fmla="*/ 53744 h 78765"/>
                    <a:gd name="connsiteX5" fmla="*/ 32766 w 33135"/>
                    <a:gd name="connsiteY5" fmla="*/ 53448 h 78765"/>
                    <a:gd name="connsiteX6" fmla="*/ 21365 w 33135"/>
                    <a:gd name="connsiteY6" fmla="*/ 0 h 78765"/>
                    <a:gd name="connsiteX7" fmla="*/ 45 w 33135"/>
                    <a:gd name="connsiteY7" fmla="*/ 24577 h 78765"/>
                    <a:gd name="connsiteX8" fmla="*/ 45 w 33135"/>
                    <a:gd name="connsiteY8" fmla="*/ 27464 h 78765"/>
                    <a:gd name="connsiteX9" fmla="*/ 8337 w 33135"/>
                    <a:gd name="connsiteY9" fmla="*/ 78247 h 7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35" h="78765">
                      <a:moveTo>
                        <a:pt x="8263" y="78247"/>
                      </a:moveTo>
                      <a:cubicBezTo>
                        <a:pt x="8263" y="78247"/>
                        <a:pt x="8263" y="78247"/>
                        <a:pt x="8263" y="78321"/>
                      </a:cubicBezTo>
                      <a:lnTo>
                        <a:pt x="8559" y="78765"/>
                      </a:lnTo>
                      <a:cubicBezTo>
                        <a:pt x="17738" y="71585"/>
                        <a:pt x="25955" y="63220"/>
                        <a:pt x="32988" y="53966"/>
                      </a:cubicBezTo>
                      <a:cubicBezTo>
                        <a:pt x="32988" y="53892"/>
                        <a:pt x="33136" y="53818"/>
                        <a:pt x="33136" y="53744"/>
                      </a:cubicBezTo>
                      <a:lnTo>
                        <a:pt x="32766" y="53448"/>
                      </a:lnTo>
                      <a:cubicBezTo>
                        <a:pt x="27584" y="35977"/>
                        <a:pt x="23734" y="18063"/>
                        <a:pt x="21365" y="0"/>
                      </a:cubicBezTo>
                      <a:lnTo>
                        <a:pt x="45" y="24577"/>
                      </a:lnTo>
                      <a:lnTo>
                        <a:pt x="45" y="27464"/>
                      </a:lnTo>
                      <a:cubicBezTo>
                        <a:pt x="-399" y="44713"/>
                        <a:pt x="2414" y="61961"/>
                        <a:pt x="8337" y="78247"/>
                      </a:cubicBezTo>
                      <a:close/>
                    </a:path>
                  </a:pathLst>
                </a:custGeom>
                <a:solidFill>
                  <a:srgbClr val="FFFFFF"/>
                </a:solidFill>
                <a:ln w="7390"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7B377AAB-0294-37B9-0F6C-FACE9FB259A3}"/>
                    </a:ext>
                  </a:extLst>
                </p:cNvPr>
                <p:cNvSpPr/>
                <p:nvPr/>
              </p:nvSpPr>
              <p:spPr>
                <a:xfrm>
                  <a:off x="6627031" y="2067493"/>
                  <a:ext cx="180167" cy="185060"/>
                </a:xfrm>
                <a:custGeom>
                  <a:avLst/>
                  <a:gdLst>
                    <a:gd name="connsiteX0" fmla="*/ 6514 w 180167"/>
                    <a:gd name="connsiteY0" fmla="*/ 147084 h 185060"/>
                    <a:gd name="connsiteX1" fmla="*/ 5108 w 180167"/>
                    <a:gd name="connsiteY1" fmla="*/ 150563 h 185060"/>
                    <a:gd name="connsiteX2" fmla="*/ 0 w 180167"/>
                    <a:gd name="connsiteY2" fmla="*/ 171217 h 185060"/>
                    <a:gd name="connsiteX3" fmla="*/ 9402 w 180167"/>
                    <a:gd name="connsiteY3" fmla="*/ 185060 h 185060"/>
                    <a:gd name="connsiteX4" fmla="*/ 107932 w 180167"/>
                    <a:gd name="connsiteY4" fmla="*/ 149379 h 185060"/>
                    <a:gd name="connsiteX5" fmla="*/ 107784 w 180167"/>
                    <a:gd name="connsiteY5" fmla="*/ 149083 h 185060"/>
                    <a:gd name="connsiteX6" fmla="*/ 179591 w 180167"/>
                    <a:gd name="connsiteY6" fmla="*/ 7838 h 185060"/>
                    <a:gd name="connsiteX7" fmla="*/ 178554 w 180167"/>
                    <a:gd name="connsiteY7" fmla="*/ 1546 h 185060"/>
                    <a:gd name="connsiteX8" fmla="*/ 172262 w 180167"/>
                    <a:gd name="connsiteY8" fmla="*/ 657 h 185060"/>
                    <a:gd name="connsiteX9" fmla="*/ 60407 w 180167"/>
                    <a:gd name="connsiteY9" fmla="*/ 57881 h 185060"/>
                    <a:gd name="connsiteX10" fmla="*/ 50709 w 180167"/>
                    <a:gd name="connsiteY10" fmla="*/ 64765 h 185060"/>
                    <a:gd name="connsiteX11" fmla="*/ 42566 w 180167"/>
                    <a:gd name="connsiteY11" fmla="*/ 75721 h 185060"/>
                    <a:gd name="connsiteX12" fmla="*/ 6737 w 180167"/>
                    <a:gd name="connsiteY12" fmla="*/ 146566 h 185060"/>
                    <a:gd name="connsiteX13" fmla="*/ 6514 w 180167"/>
                    <a:gd name="connsiteY13" fmla="*/ 147084 h 1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167" h="185060">
                      <a:moveTo>
                        <a:pt x="6514" y="147084"/>
                      </a:moveTo>
                      <a:cubicBezTo>
                        <a:pt x="6070" y="148194"/>
                        <a:pt x="5626" y="149379"/>
                        <a:pt x="5108" y="150563"/>
                      </a:cubicBezTo>
                      <a:cubicBezTo>
                        <a:pt x="2221" y="157078"/>
                        <a:pt x="518" y="164110"/>
                        <a:pt x="0" y="171217"/>
                      </a:cubicBezTo>
                      <a:cubicBezTo>
                        <a:pt x="0" y="176769"/>
                        <a:pt x="1777" y="185060"/>
                        <a:pt x="9402" y="185060"/>
                      </a:cubicBezTo>
                      <a:cubicBezTo>
                        <a:pt x="21764" y="185060"/>
                        <a:pt x="79728" y="161371"/>
                        <a:pt x="107932" y="149379"/>
                      </a:cubicBezTo>
                      <a:lnTo>
                        <a:pt x="107784" y="149083"/>
                      </a:lnTo>
                      <a:lnTo>
                        <a:pt x="179591" y="7838"/>
                      </a:lnTo>
                      <a:cubicBezTo>
                        <a:pt x="180627" y="5765"/>
                        <a:pt x="180257" y="3248"/>
                        <a:pt x="178554" y="1546"/>
                      </a:cubicBezTo>
                      <a:cubicBezTo>
                        <a:pt x="176852" y="-157"/>
                        <a:pt x="174335" y="-453"/>
                        <a:pt x="172262" y="657"/>
                      </a:cubicBezTo>
                      <a:lnTo>
                        <a:pt x="60407" y="57881"/>
                      </a:lnTo>
                      <a:cubicBezTo>
                        <a:pt x="56853" y="59657"/>
                        <a:pt x="53522" y="61952"/>
                        <a:pt x="50709" y="64765"/>
                      </a:cubicBezTo>
                      <a:cubicBezTo>
                        <a:pt x="47452" y="67949"/>
                        <a:pt x="44713" y="71650"/>
                        <a:pt x="42566" y="75721"/>
                      </a:cubicBezTo>
                      <a:lnTo>
                        <a:pt x="6737" y="146566"/>
                      </a:lnTo>
                      <a:lnTo>
                        <a:pt x="6514" y="147084"/>
                      </a:lnTo>
                      <a:close/>
                    </a:path>
                  </a:pathLst>
                </a:custGeom>
                <a:solidFill>
                  <a:schemeClr val="accent1"/>
                </a:solidFill>
                <a:ln w="739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D9D36CFC-5E0C-B0C8-9F25-06AC1BD2409B}"/>
                    </a:ext>
                  </a:extLst>
                </p:cNvPr>
                <p:cNvSpPr/>
                <p:nvPr/>
              </p:nvSpPr>
              <p:spPr>
                <a:xfrm>
                  <a:off x="6587500" y="2123301"/>
                  <a:ext cx="90239" cy="114520"/>
                </a:xfrm>
                <a:custGeom>
                  <a:avLst/>
                  <a:gdLst>
                    <a:gd name="connsiteX0" fmla="*/ 46267 w 90239"/>
                    <a:gd name="connsiteY0" fmla="*/ 90758 h 114520"/>
                    <a:gd name="connsiteX1" fmla="*/ 82097 w 90239"/>
                    <a:gd name="connsiteY1" fmla="*/ 19913 h 114520"/>
                    <a:gd name="connsiteX2" fmla="*/ 90240 w 90239"/>
                    <a:gd name="connsiteY2" fmla="*/ 8957 h 114520"/>
                    <a:gd name="connsiteX3" fmla="*/ 90166 w 90239"/>
                    <a:gd name="connsiteY3" fmla="*/ 8957 h 114520"/>
                    <a:gd name="connsiteX4" fmla="*/ 68105 w 90239"/>
                    <a:gd name="connsiteY4" fmla="*/ 0 h 114520"/>
                    <a:gd name="connsiteX5" fmla="*/ 67439 w 90239"/>
                    <a:gd name="connsiteY5" fmla="*/ 0 h 114520"/>
                    <a:gd name="connsiteX6" fmla="*/ 0 w 90239"/>
                    <a:gd name="connsiteY6" fmla="*/ 60777 h 114520"/>
                    <a:gd name="connsiteX7" fmla="*/ 11400 w 90239"/>
                    <a:gd name="connsiteY7" fmla="*/ 114225 h 114520"/>
                    <a:gd name="connsiteX8" fmla="*/ 11770 w 90239"/>
                    <a:gd name="connsiteY8" fmla="*/ 114521 h 114520"/>
                    <a:gd name="connsiteX9" fmla="*/ 47378 w 90239"/>
                    <a:gd name="connsiteY9" fmla="*/ 87871 h 114520"/>
                    <a:gd name="connsiteX10" fmla="*/ 46267 w 90239"/>
                    <a:gd name="connsiteY10" fmla="*/ 90758 h 11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239" h="114520">
                      <a:moveTo>
                        <a:pt x="46267" y="90758"/>
                      </a:moveTo>
                      <a:lnTo>
                        <a:pt x="82097" y="19913"/>
                      </a:lnTo>
                      <a:cubicBezTo>
                        <a:pt x="84243" y="15842"/>
                        <a:pt x="86982" y="12141"/>
                        <a:pt x="90240" y="8957"/>
                      </a:cubicBezTo>
                      <a:lnTo>
                        <a:pt x="90166" y="8957"/>
                      </a:lnTo>
                      <a:cubicBezTo>
                        <a:pt x="83799" y="3849"/>
                        <a:pt x="76174" y="740"/>
                        <a:pt x="68105" y="0"/>
                      </a:cubicBezTo>
                      <a:lnTo>
                        <a:pt x="67439" y="0"/>
                      </a:lnTo>
                      <a:cubicBezTo>
                        <a:pt x="54632" y="0"/>
                        <a:pt x="29611" y="26724"/>
                        <a:pt x="0" y="60777"/>
                      </a:cubicBezTo>
                      <a:cubicBezTo>
                        <a:pt x="2369" y="78839"/>
                        <a:pt x="6218" y="96754"/>
                        <a:pt x="11400" y="114225"/>
                      </a:cubicBezTo>
                      <a:lnTo>
                        <a:pt x="11770" y="114521"/>
                      </a:lnTo>
                      <a:cubicBezTo>
                        <a:pt x="22356" y="101122"/>
                        <a:pt x="27982" y="91498"/>
                        <a:pt x="47378" y="87871"/>
                      </a:cubicBezTo>
                      <a:cubicBezTo>
                        <a:pt x="46933" y="88833"/>
                        <a:pt x="46563" y="89795"/>
                        <a:pt x="46267" y="90758"/>
                      </a:cubicBezTo>
                      <a:close/>
                    </a:path>
                  </a:pathLst>
                </a:custGeom>
                <a:solidFill>
                  <a:srgbClr val="FFFFFF"/>
                </a:solidFill>
                <a:ln w="7390"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3BE99BCD-11FB-E099-6785-CB32BAE9C984}"/>
                    </a:ext>
                  </a:extLst>
                </p:cNvPr>
                <p:cNvSpPr/>
                <p:nvPr/>
              </p:nvSpPr>
              <p:spPr>
                <a:xfrm>
                  <a:off x="6458322" y="2211172"/>
                  <a:ext cx="277984" cy="182255"/>
                </a:xfrm>
                <a:custGeom>
                  <a:avLst/>
                  <a:gdLst>
                    <a:gd name="connsiteX0" fmla="*/ 175445 w 277984"/>
                    <a:gd name="connsiteY0" fmla="*/ 2887 h 182255"/>
                    <a:gd name="connsiteX1" fmla="*/ 176556 w 277984"/>
                    <a:gd name="connsiteY1" fmla="*/ 0 h 182255"/>
                    <a:gd name="connsiteX2" fmla="*/ 140949 w 277984"/>
                    <a:gd name="connsiteY2" fmla="*/ 26650 h 182255"/>
                    <a:gd name="connsiteX3" fmla="*/ 140800 w 277984"/>
                    <a:gd name="connsiteY3" fmla="*/ 26872 h 182255"/>
                    <a:gd name="connsiteX4" fmla="*/ 116371 w 277984"/>
                    <a:gd name="connsiteY4" fmla="*/ 51671 h 182255"/>
                    <a:gd name="connsiteX5" fmla="*/ 116075 w 277984"/>
                    <a:gd name="connsiteY5" fmla="*/ 51227 h 182255"/>
                    <a:gd name="connsiteX6" fmla="*/ 52930 w 277984"/>
                    <a:gd name="connsiteY6" fmla="*/ 85650 h 182255"/>
                    <a:gd name="connsiteX7" fmla="*/ 0 w 277984"/>
                    <a:gd name="connsiteY7" fmla="*/ 103935 h 182255"/>
                    <a:gd name="connsiteX8" fmla="*/ 0 w 277984"/>
                    <a:gd name="connsiteY8" fmla="*/ 103935 h 182255"/>
                    <a:gd name="connsiteX9" fmla="*/ 13769 w 277984"/>
                    <a:gd name="connsiteY9" fmla="*/ 182256 h 182255"/>
                    <a:gd name="connsiteX10" fmla="*/ 64626 w 277984"/>
                    <a:gd name="connsiteY10" fmla="*/ 154792 h 182255"/>
                    <a:gd name="connsiteX11" fmla="*/ 83503 w 277984"/>
                    <a:gd name="connsiteY11" fmla="*/ 145538 h 182255"/>
                    <a:gd name="connsiteX12" fmla="*/ 277973 w 277984"/>
                    <a:gd name="connsiteY12" fmla="*/ 13473 h 182255"/>
                    <a:gd name="connsiteX13" fmla="*/ 277973 w 277984"/>
                    <a:gd name="connsiteY13" fmla="*/ 12511 h 182255"/>
                    <a:gd name="connsiteX14" fmla="*/ 277085 w 277984"/>
                    <a:gd name="connsiteY14" fmla="*/ 5552 h 182255"/>
                    <a:gd name="connsiteX15" fmla="*/ 276715 w 277984"/>
                    <a:gd name="connsiteY15" fmla="*/ 5700 h 182255"/>
                    <a:gd name="connsiteX16" fmla="*/ 178184 w 277984"/>
                    <a:gd name="connsiteY16" fmla="*/ 41381 h 182255"/>
                    <a:gd name="connsiteX17" fmla="*/ 168783 w 277984"/>
                    <a:gd name="connsiteY17" fmla="*/ 27538 h 182255"/>
                    <a:gd name="connsiteX18" fmla="*/ 173891 w 277984"/>
                    <a:gd name="connsiteY18" fmla="*/ 6885 h 182255"/>
                    <a:gd name="connsiteX19" fmla="*/ 175297 w 277984"/>
                    <a:gd name="connsiteY19" fmla="*/ 3405 h 182255"/>
                    <a:gd name="connsiteX20" fmla="*/ 175519 w 277984"/>
                    <a:gd name="connsiteY20" fmla="*/ 2887 h 18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7984" h="182255">
                      <a:moveTo>
                        <a:pt x="175445" y="2887"/>
                      </a:moveTo>
                      <a:cubicBezTo>
                        <a:pt x="175741" y="1925"/>
                        <a:pt x="176112" y="962"/>
                        <a:pt x="176556" y="0"/>
                      </a:cubicBezTo>
                      <a:cubicBezTo>
                        <a:pt x="157161" y="3627"/>
                        <a:pt x="151535" y="13251"/>
                        <a:pt x="140949" y="26650"/>
                      </a:cubicBezTo>
                      <a:cubicBezTo>
                        <a:pt x="140949" y="26724"/>
                        <a:pt x="140875" y="26798"/>
                        <a:pt x="140800" y="26872"/>
                      </a:cubicBezTo>
                      <a:cubicBezTo>
                        <a:pt x="133768" y="36125"/>
                        <a:pt x="125551" y="44491"/>
                        <a:pt x="116371" y="51671"/>
                      </a:cubicBezTo>
                      <a:lnTo>
                        <a:pt x="116075" y="51227"/>
                      </a:lnTo>
                      <a:cubicBezTo>
                        <a:pt x="96754" y="65588"/>
                        <a:pt x="75360" y="76841"/>
                        <a:pt x="52930" y="85650"/>
                      </a:cubicBezTo>
                      <a:cubicBezTo>
                        <a:pt x="37976" y="91498"/>
                        <a:pt x="20654" y="97790"/>
                        <a:pt x="0" y="103935"/>
                      </a:cubicBezTo>
                      <a:lnTo>
                        <a:pt x="0" y="103935"/>
                      </a:lnTo>
                      <a:cubicBezTo>
                        <a:pt x="2961" y="130363"/>
                        <a:pt x="7551" y="156420"/>
                        <a:pt x="13769" y="182256"/>
                      </a:cubicBezTo>
                      <a:cubicBezTo>
                        <a:pt x="29093" y="173595"/>
                        <a:pt x="45675" y="164341"/>
                        <a:pt x="64626" y="154792"/>
                      </a:cubicBezTo>
                      <a:lnTo>
                        <a:pt x="83503" y="145538"/>
                      </a:lnTo>
                      <a:cubicBezTo>
                        <a:pt x="136581" y="120073"/>
                        <a:pt x="271311" y="99419"/>
                        <a:pt x="277973" y="13473"/>
                      </a:cubicBezTo>
                      <a:lnTo>
                        <a:pt x="277973" y="12511"/>
                      </a:lnTo>
                      <a:cubicBezTo>
                        <a:pt x="278048" y="10142"/>
                        <a:pt x="277751" y="7847"/>
                        <a:pt x="277085" y="5552"/>
                      </a:cubicBezTo>
                      <a:cubicBezTo>
                        <a:pt x="276937" y="5626"/>
                        <a:pt x="276863" y="5626"/>
                        <a:pt x="276715" y="5700"/>
                      </a:cubicBezTo>
                      <a:cubicBezTo>
                        <a:pt x="248511" y="17693"/>
                        <a:pt x="190547" y="41381"/>
                        <a:pt x="178184" y="41381"/>
                      </a:cubicBezTo>
                      <a:cubicBezTo>
                        <a:pt x="170560" y="41381"/>
                        <a:pt x="168783" y="33090"/>
                        <a:pt x="168783" y="27538"/>
                      </a:cubicBezTo>
                      <a:cubicBezTo>
                        <a:pt x="169301" y="20432"/>
                        <a:pt x="171004" y="13399"/>
                        <a:pt x="173891" y="6885"/>
                      </a:cubicBezTo>
                      <a:cubicBezTo>
                        <a:pt x="174409" y="5700"/>
                        <a:pt x="174853" y="4516"/>
                        <a:pt x="175297" y="3405"/>
                      </a:cubicBezTo>
                      <a:lnTo>
                        <a:pt x="175519" y="2887"/>
                      </a:lnTo>
                      <a:close/>
                    </a:path>
                  </a:pathLst>
                </a:custGeom>
                <a:solidFill>
                  <a:srgbClr val="FFFFFF"/>
                </a:solidFill>
                <a:ln w="7390" cap="flat">
                  <a:noFill/>
                  <a:prstDash val="solid"/>
                  <a:miter/>
                </a:ln>
              </p:spPr>
              <p:txBody>
                <a:bodyPr rtlCol="0" anchor="ctr"/>
                <a:lstStyle/>
                <a:p>
                  <a:endParaRPr lang="en-GB"/>
                </a:p>
              </p:txBody>
            </p:sp>
          </p:grpSp>
          <p:grpSp>
            <p:nvGrpSpPr>
              <p:cNvPr id="62" name="Graphic 5">
                <a:extLst>
                  <a:ext uri="{FF2B5EF4-FFF2-40B4-BE49-F238E27FC236}">
                    <a16:creationId xmlns:a16="http://schemas.microsoft.com/office/drawing/2014/main" id="{C94537C2-FDB2-F6AB-9602-F1EF9FA2903C}"/>
                  </a:ext>
                  <a:ext uri="{C183D7F6-B498-43B3-948B-1728B52AA6E4}">
                    <adec:decorative xmlns:adec="http://schemas.microsoft.com/office/drawing/2017/decorative" val="1"/>
                  </a:ext>
                </a:extLst>
              </p:cNvPr>
              <p:cNvGrpSpPr/>
              <p:nvPr/>
            </p:nvGrpSpPr>
            <p:grpSpPr>
              <a:xfrm>
                <a:off x="6076444" y="1589415"/>
                <a:ext cx="730753" cy="2365175"/>
                <a:chOff x="6076444" y="1589415"/>
                <a:chExt cx="730753" cy="2365175"/>
              </a:xfrm>
              <a:noFill/>
            </p:grpSpPr>
            <p:sp>
              <p:nvSpPr>
                <p:cNvPr id="63" name="Freeform: Shape 62">
                  <a:extLst>
                    <a:ext uri="{FF2B5EF4-FFF2-40B4-BE49-F238E27FC236}">
                      <a16:creationId xmlns:a16="http://schemas.microsoft.com/office/drawing/2014/main" id="{6569059E-D252-ED47-D82F-BC6B47D27635}"/>
                    </a:ext>
                  </a:extLst>
                </p:cNvPr>
                <p:cNvSpPr/>
                <p:nvPr/>
              </p:nvSpPr>
              <p:spPr>
                <a:xfrm>
                  <a:off x="6346318" y="2492847"/>
                  <a:ext cx="211232" cy="1124752"/>
                </a:xfrm>
                <a:custGeom>
                  <a:avLst/>
                  <a:gdLst>
                    <a:gd name="connsiteX0" fmla="*/ 185217 w 211232"/>
                    <a:gd name="connsiteY0" fmla="*/ 0 h 1124752"/>
                    <a:gd name="connsiteX1" fmla="*/ 211201 w 211232"/>
                    <a:gd name="connsiteY1" fmla="*/ 217049 h 1124752"/>
                    <a:gd name="connsiteX2" fmla="*/ 180257 w 211232"/>
                    <a:gd name="connsiteY2" fmla="*/ 624422 h 1124752"/>
                    <a:gd name="connsiteX3" fmla="*/ 195433 w 211232"/>
                    <a:gd name="connsiteY3" fmla="*/ 1069180 h 1124752"/>
                    <a:gd name="connsiteX4" fmla="*/ 141467 w 211232"/>
                    <a:gd name="connsiteY4" fmla="*/ 1114929 h 1124752"/>
                    <a:gd name="connsiteX5" fmla="*/ 141393 w 211232"/>
                    <a:gd name="connsiteY5" fmla="*/ 1114929 h 1124752"/>
                    <a:gd name="connsiteX6" fmla="*/ 45231 w 211232"/>
                    <a:gd name="connsiteY6" fmla="*/ 1119741 h 1124752"/>
                    <a:gd name="connsiteX7" fmla="*/ 44935 w 211232"/>
                    <a:gd name="connsiteY7" fmla="*/ 1119667 h 1124752"/>
                    <a:gd name="connsiteX8" fmla="*/ 16212 w 211232"/>
                    <a:gd name="connsiteY8" fmla="*/ 1086503 h 1124752"/>
                    <a:gd name="connsiteX9" fmla="*/ 0 w 211232"/>
                    <a:gd name="connsiteY9" fmla="*/ 461636 h 112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232" h="1124752">
                      <a:moveTo>
                        <a:pt x="185217" y="0"/>
                      </a:moveTo>
                      <a:cubicBezTo>
                        <a:pt x="199578" y="68401"/>
                        <a:pt x="211941" y="141319"/>
                        <a:pt x="211201" y="217049"/>
                      </a:cubicBezTo>
                      <a:cubicBezTo>
                        <a:pt x="209276" y="390865"/>
                        <a:pt x="176704" y="473924"/>
                        <a:pt x="180257" y="624422"/>
                      </a:cubicBezTo>
                      <a:cubicBezTo>
                        <a:pt x="183736" y="774921"/>
                        <a:pt x="195433" y="1069180"/>
                        <a:pt x="195433" y="1069180"/>
                      </a:cubicBezTo>
                      <a:cubicBezTo>
                        <a:pt x="194322" y="1089019"/>
                        <a:pt x="171004" y="1105231"/>
                        <a:pt x="141467" y="1114929"/>
                      </a:cubicBezTo>
                      <a:lnTo>
                        <a:pt x="141393" y="1114929"/>
                      </a:lnTo>
                      <a:cubicBezTo>
                        <a:pt x="109709" y="1125441"/>
                        <a:pt x="71066" y="1128254"/>
                        <a:pt x="45231" y="1119741"/>
                      </a:cubicBezTo>
                      <a:cubicBezTo>
                        <a:pt x="45157" y="1119741"/>
                        <a:pt x="45009" y="1119667"/>
                        <a:pt x="44935" y="1119667"/>
                      </a:cubicBezTo>
                      <a:cubicBezTo>
                        <a:pt x="27686" y="1114115"/>
                        <a:pt x="16212" y="1103381"/>
                        <a:pt x="16212" y="1086503"/>
                      </a:cubicBezTo>
                      <a:cubicBezTo>
                        <a:pt x="16212" y="1086503"/>
                        <a:pt x="8735" y="708148"/>
                        <a:pt x="0" y="461636"/>
                      </a:cubicBezTo>
                    </a:path>
                  </a:pathLst>
                </a:custGeom>
                <a:noFill/>
                <a:ln w="22169" cap="rnd">
                  <a:solidFill>
                    <a:srgbClr val="373A3A"/>
                  </a:solidFill>
                  <a:prstDash val="solid"/>
                  <a:round/>
                </a:ln>
              </p:spPr>
              <p:txBody>
                <a:bodyPr rtlCol="0" anchor="ctr"/>
                <a:lstStyle/>
                <a:p>
                  <a:endParaRPr lang="en-GB"/>
                </a:p>
              </p:txBody>
            </p:sp>
            <p:sp>
              <p:nvSpPr>
                <p:cNvPr id="64" name="Freeform: Shape 63">
                  <a:extLst>
                    <a:ext uri="{FF2B5EF4-FFF2-40B4-BE49-F238E27FC236}">
                      <a16:creationId xmlns:a16="http://schemas.microsoft.com/office/drawing/2014/main" id="{14413DC7-BD2B-6E72-173E-73728D60A3F4}"/>
                    </a:ext>
                  </a:extLst>
                </p:cNvPr>
                <p:cNvSpPr/>
                <p:nvPr/>
              </p:nvSpPr>
              <p:spPr>
                <a:xfrm>
                  <a:off x="6245863" y="2705158"/>
                  <a:ext cx="144279" cy="971463"/>
                </a:xfrm>
                <a:custGeom>
                  <a:avLst/>
                  <a:gdLst>
                    <a:gd name="connsiteX0" fmla="*/ 0 w 144279"/>
                    <a:gd name="connsiteY0" fmla="*/ 971464 h 971463"/>
                    <a:gd name="connsiteX1" fmla="*/ 20654 w 144279"/>
                    <a:gd name="connsiteY1" fmla="*/ 942593 h 971463"/>
                    <a:gd name="connsiteX2" fmla="*/ 57816 w 144279"/>
                    <a:gd name="connsiteY2" fmla="*/ 450088 h 971463"/>
                    <a:gd name="connsiteX3" fmla="*/ 100381 w 144279"/>
                    <a:gd name="connsiteY3" fmla="*/ 249325 h 971463"/>
                    <a:gd name="connsiteX4" fmla="*/ 144280 w 144279"/>
                    <a:gd name="connsiteY4" fmla="*/ 0 h 9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279" h="971463">
                      <a:moveTo>
                        <a:pt x="0" y="971464"/>
                      </a:moveTo>
                      <a:cubicBezTo>
                        <a:pt x="13177" y="964579"/>
                        <a:pt x="21320" y="955104"/>
                        <a:pt x="20654" y="942593"/>
                      </a:cubicBezTo>
                      <a:cubicBezTo>
                        <a:pt x="20654" y="942593"/>
                        <a:pt x="47748" y="526262"/>
                        <a:pt x="57816" y="450088"/>
                      </a:cubicBezTo>
                      <a:cubicBezTo>
                        <a:pt x="62479" y="414776"/>
                        <a:pt x="81430" y="334234"/>
                        <a:pt x="100381" y="249325"/>
                      </a:cubicBezTo>
                      <a:cubicBezTo>
                        <a:pt x="122294" y="151164"/>
                        <a:pt x="144280" y="47156"/>
                        <a:pt x="144280" y="0"/>
                      </a:cubicBezTo>
                    </a:path>
                  </a:pathLst>
                </a:custGeom>
                <a:noFill/>
                <a:ln w="22169" cap="rnd">
                  <a:solidFill>
                    <a:srgbClr val="373A3A"/>
                  </a:solidFill>
                  <a:prstDash val="solid"/>
                  <a:round/>
                </a:ln>
              </p:spPr>
              <p:txBody>
                <a:bodyPr rtlCol="0" anchor="ctr"/>
                <a:lstStyle/>
                <a:p>
                  <a:endParaRPr lang="en-GB"/>
                </a:p>
              </p:txBody>
            </p:sp>
            <p:sp>
              <p:nvSpPr>
                <p:cNvPr id="65" name="Freeform: Shape 64">
                  <a:extLst>
                    <a:ext uri="{FF2B5EF4-FFF2-40B4-BE49-F238E27FC236}">
                      <a16:creationId xmlns:a16="http://schemas.microsoft.com/office/drawing/2014/main" id="{E3894560-426B-386A-AAD4-CD93E2F33EAC}"/>
                    </a:ext>
                  </a:extLst>
                </p:cNvPr>
                <p:cNvSpPr/>
                <p:nvPr/>
              </p:nvSpPr>
              <p:spPr>
                <a:xfrm>
                  <a:off x="6076444" y="2541483"/>
                  <a:ext cx="169418" cy="1147923"/>
                </a:xfrm>
                <a:custGeom>
                  <a:avLst/>
                  <a:gdLst>
                    <a:gd name="connsiteX0" fmla="*/ 61783 w 169418"/>
                    <a:gd name="connsiteY0" fmla="*/ 0 h 1147923"/>
                    <a:gd name="connsiteX1" fmla="*/ 61783 w 169418"/>
                    <a:gd name="connsiteY1" fmla="*/ 0 h 1147923"/>
                    <a:gd name="connsiteX2" fmla="*/ 36835 w 169418"/>
                    <a:gd name="connsiteY2" fmla="*/ 171744 h 1147923"/>
                    <a:gd name="connsiteX3" fmla="*/ 63485 w 169418"/>
                    <a:gd name="connsiteY3" fmla="*/ 454825 h 1147923"/>
                    <a:gd name="connsiteX4" fmla="*/ 3523 w 169418"/>
                    <a:gd name="connsiteY4" fmla="*/ 1070216 h 1147923"/>
                    <a:gd name="connsiteX5" fmla="*/ 488 w 169418"/>
                    <a:gd name="connsiteY5" fmla="*/ 1097755 h 1147923"/>
                    <a:gd name="connsiteX6" fmla="*/ 67187 w 169418"/>
                    <a:gd name="connsiteY6" fmla="*/ 1145280 h 1147923"/>
                    <a:gd name="connsiteX7" fmla="*/ 169419 w 169418"/>
                    <a:gd name="connsiteY7" fmla="*/ 1135139 h 114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18" h="1147923">
                      <a:moveTo>
                        <a:pt x="61783" y="0"/>
                      </a:moveTo>
                      <a:lnTo>
                        <a:pt x="61783" y="0"/>
                      </a:lnTo>
                      <a:cubicBezTo>
                        <a:pt x="49050" y="55521"/>
                        <a:pt x="36835" y="115113"/>
                        <a:pt x="36835" y="171744"/>
                      </a:cubicBezTo>
                      <a:cubicBezTo>
                        <a:pt x="36835" y="266721"/>
                        <a:pt x="63485" y="360292"/>
                        <a:pt x="63485" y="454825"/>
                      </a:cubicBezTo>
                      <a:cubicBezTo>
                        <a:pt x="63485" y="510790"/>
                        <a:pt x="8335" y="767518"/>
                        <a:pt x="3523" y="1070216"/>
                      </a:cubicBezTo>
                      <a:lnTo>
                        <a:pt x="488" y="1097755"/>
                      </a:lnTo>
                      <a:cubicBezTo>
                        <a:pt x="-4398" y="1123072"/>
                        <a:pt x="28100" y="1139210"/>
                        <a:pt x="67187" y="1145280"/>
                      </a:cubicBezTo>
                      <a:cubicBezTo>
                        <a:pt x="103164" y="1150833"/>
                        <a:pt x="144990" y="1147723"/>
                        <a:pt x="169419" y="1135139"/>
                      </a:cubicBezTo>
                    </a:path>
                  </a:pathLst>
                </a:custGeom>
                <a:noFill/>
                <a:ln w="22169" cap="rnd">
                  <a:solidFill>
                    <a:srgbClr val="373A3A"/>
                  </a:solidFill>
                  <a:prstDash val="solid"/>
                  <a:round/>
                </a:ln>
              </p:spPr>
              <p:txBody>
                <a:bodyPr rtlCol="0" anchor="ctr"/>
                <a:lstStyle/>
                <a:p>
                  <a:endParaRPr lang="en-GB"/>
                </a:p>
              </p:txBody>
            </p:sp>
            <p:sp>
              <p:nvSpPr>
                <p:cNvPr id="66" name="Freeform: Shape 65">
                  <a:extLst>
                    <a:ext uri="{FF2B5EF4-FFF2-40B4-BE49-F238E27FC236}">
                      <a16:creationId xmlns:a16="http://schemas.microsoft.com/office/drawing/2014/main" id="{42DC36DE-4418-A851-DA3D-0E08B3D26DEE}"/>
                    </a:ext>
                  </a:extLst>
                </p:cNvPr>
                <p:cNvSpPr/>
                <p:nvPr/>
              </p:nvSpPr>
              <p:spPr>
                <a:xfrm>
                  <a:off x="6200336" y="2150840"/>
                  <a:ext cx="374135" cy="198452"/>
                </a:xfrm>
                <a:custGeom>
                  <a:avLst/>
                  <a:gdLst>
                    <a:gd name="connsiteX0" fmla="*/ 374135 w 374135"/>
                    <a:gd name="connsiteY0" fmla="*/ 111486 h 198452"/>
                    <a:gd name="connsiteX1" fmla="*/ 374135 w 374135"/>
                    <a:gd name="connsiteY1" fmla="*/ 111560 h 198452"/>
                    <a:gd name="connsiteX2" fmla="*/ 310990 w 374135"/>
                    <a:gd name="connsiteY2" fmla="*/ 145982 h 198452"/>
                    <a:gd name="connsiteX3" fmla="*/ 258060 w 374135"/>
                    <a:gd name="connsiteY3" fmla="*/ 164267 h 198452"/>
                    <a:gd name="connsiteX4" fmla="*/ 258060 w 374135"/>
                    <a:gd name="connsiteY4" fmla="*/ 164267 h 198452"/>
                    <a:gd name="connsiteX5" fmla="*/ 180257 w 374135"/>
                    <a:gd name="connsiteY5" fmla="*/ 184107 h 198452"/>
                    <a:gd name="connsiteX6" fmla="*/ 110745 w 374135"/>
                    <a:gd name="connsiteY6" fmla="*/ 197950 h 198452"/>
                    <a:gd name="connsiteX7" fmla="*/ 78543 w 374135"/>
                    <a:gd name="connsiteY7" fmla="*/ 182626 h 198452"/>
                    <a:gd name="connsiteX8" fmla="*/ 0 w 374135"/>
                    <a:gd name="connsiteY8" fmla="*/ 0 h 19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135" h="198452">
                      <a:moveTo>
                        <a:pt x="374135" y="111486"/>
                      </a:moveTo>
                      <a:cubicBezTo>
                        <a:pt x="374135" y="111486"/>
                        <a:pt x="374135" y="111486"/>
                        <a:pt x="374135" y="111560"/>
                      </a:cubicBezTo>
                      <a:cubicBezTo>
                        <a:pt x="354814" y="125921"/>
                        <a:pt x="333420" y="137173"/>
                        <a:pt x="310990" y="145982"/>
                      </a:cubicBezTo>
                      <a:cubicBezTo>
                        <a:pt x="296036" y="151831"/>
                        <a:pt x="278714" y="158123"/>
                        <a:pt x="258060" y="164267"/>
                      </a:cubicBezTo>
                      <a:lnTo>
                        <a:pt x="258060" y="164267"/>
                      </a:lnTo>
                      <a:cubicBezTo>
                        <a:pt x="236000" y="171152"/>
                        <a:pt x="210312" y="177444"/>
                        <a:pt x="180257" y="184107"/>
                      </a:cubicBezTo>
                      <a:cubicBezTo>
                        <a:pt x="159603" y="188696"/>
                        <a:pt x="136137" y="193360"/>
                        <a:pt x="110745" y="197950"/>
                      </a:cubicBezTo>
                      <a:cubicBezTo>
                        <a:pt x="97790" y="200319"/>
                        <a:pt x="84836" y="194174"/>
                        <a:pt x="78543" y="182626"/>
                      </a:cubicBezTo>
                      <a:cubicBezTo>
                        <a:pt x="46489" y="124440"/>
                        <a:pt x="20210" y="63294"/>
                        <a:pt x="0" y="0"/>
                      </a:cubicBezTo>
                    </a:path>
                  </a:pathLst>
                </a:custGeom>
                <a:noFill/>
                <a:ln w="22169" cap="rnd">
                  <a:solidFill>
                    <a:srgbClr val="373A3A"/>
                  </a:solidFill>
                  <a:prstDash val="solid"/>
                  <a:round/>
                </a:ln>
              </p:spPr>
              <p:txBody>
                <a:bodyPr rtlCol="0" anchor="ctr"/>
                <a:lstStyle/>
                <a:p>
                  <a:endParaRPr lang="en-GB"/>
                </a:p>
              </p:txBody>
            </p:sp>
            <p:sp>
              <p:nvSpPr>
                <p:cNvPr id="67" name="Freeform: Shape 66">
                  <a:extLst>
                    <a:ext uri="{FF2B5EF4-FFF2-40B4-BE49-F238E27FC236}">
                      <a16:creationId xmlns:a16="http://schemas.microsoft.com/office/drawing/2014/main" id="{549A9988-5B99-FFE5-326A-3933991DDA8D}"/>
                    </a:ext>
                  </a:extLst>
                </p:cNvPr>
                <p:cNvSpPr/>
                <p:nvPr/>
              </p:nvSpPr>
              <p:spPr>
                <a:xfrm>
                  <a:off x="6574693" y="2211172"/>
                  <a:ext cx="60184" cy="51671"/>
                </a:xfrm>
                <a:custGeom>
                  <a:avLst/>
                  <a:gdLst>
                    <a:gd name="connsiteX0" fmla="*/ 59074 w 60184"/>
                    <a:gd name="connsiteY0" fmla="*/ 2887 h 51671"/>
                    <a:gd name="connsiteX1" fmla="*/ 60184 w 60184"/>
                    <a:gd name="connsiteY1" fmla="*/ 0 h 51671"/>
                    <a:gd name="connsiteX2" fmla="*/ 24577 w 60184"/>
                    <a:gd name="connsiteY2" fmla="*/ 26650 h 51671"/>
                    <a:gd name="connsiteX3" fmla="*/ 24429 w 60184"/>
                    <a:gd name="connsiteY3" fmla="*/ 26872 h 51671"/>
                    <a:gd name="connsiteX4" fmla="*/ 0 w 60184"/>
                    <a:gd name="connsiteY4" fmla="*/ 51671 h 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4" h="51671">
                      <a:moveTo>
                        <a:pt x="59074" y="2887"/>
                      </a:moveTo>
                      <a:cubicBezTo>
                        <a:pt x="59370" y="1925"/>
                        <a:pt x="59740" y="962"/>
                        <a:pt x="60184" y="0"/>
                      </a:cubicBezTo>
                      <a:cubicBezTo>
                        <a:pt x="40789" y="3627"/>
                        <a:pt x="35163" y="13251"/>
                        <a:pt x="24577" y="26650"/>
                      </a:cubicBezTo>
                      <a:cubicBezTo>
                        <a:pt x="24577" y="26724"/>
                        <a:pt x="24503" y="26798"/>
                        <a:pt x="24429" y="26872"/>
                      </a:cubicBezTo>
                      <a:cubicBezTo>
                        <a:pt x="17396" y="36125"/>
                        <a:pt x="9179" y="44491"/>
                        <a:pt x="0" y="51671"/>
                      </a:cubicBezTo>
                    </a:path>
                  </a:pathLst>
                </a:custGeom>
                <a:noFill/>
                <a:ln w="22169" cap="rnd">
                  <a:solidFill>
                    <a:srgbClr val="373A3A"/>
                  </a:solidFill>
                  <a:prstDash val="solid"/>
                  <a:round/>
                </a:ln>
              </p:spPr>
              <p:txBody>
                <a:bodyPr rtlCol="0" anchor="ctr"/>
                <a:lstStyle/>
                <a:p>
                  <a:endParaRPr lang="en-GB"/>
                </a:p>
              </p:txBody>
            </p:sp>
            <p:sp>
              <p:nvSpPr>
                <p:cNvPr id="68" name="Freeform: Shape 67">
                  <a:extLst>
                    <a:ext uri="{FF2B5EF4-FFF2-40B4-BE49-F238E27FC236}">
                      <a16:creationId xmlns:a16="http://schemas.microsoft.com/office/drawing/2014/main" id="{BE71A27E-DA35-DE0A-F3DA-2A9BCD44DF5D}"/>
                    </a:ext>
                  </a:extLst>
                </p:cNvPr>
                <p:cNvSpPr/>
                <p:nvPr/>
              </p:nvSpPr>
              <p:spPr>
                <a:xfrm>
                  <a:off x="6472017" y="2214577"/>
                  <a:ext cx="264215" cy="178850"/>
                </a:xfrm>
                <a:custGeom>
                  <a:avLst/>
                  <a:gdLst>
                    <a:gd name="connsiteX0" fmla="*/ 0 w 264215"/>
                    <a:gd name="connsiteY0" fmla="*/ 178851 h 178850"/>
                    <a:gd name="connsiteX1" fmla="*/ 50857 w 264215"/>
                    <a:gd name="connsiteY1" fmla="*/ 151386 h 178850"/>
                    <a:gd name="connsiteX2" fmla="*/ 69734 w 264215"/>
                    <a:gd name="connsiteY2" fmla="*/ 142133 h 178850"/>
                    <a:gd name="connsiteX3" fmla="*/ 264204 w 264215"/>
                    <a:gd name="connsiteY3" fmla="*/ 10068 h 178850"/>
                    <a:gd name="connsiteX4" fmla="*/ 264204 w 264215"/>
                    <a:gd name="connsiteY4" fmla="*/ 9105 h 178850"/>
                    <a:gd name="connsiteX5" fmla="*/ 263316 w 264215"/>
                    <a:gd name="connsiteY5" fmla="*/ 2147 h 178850"/>
                    <a:gd name="connsiteX6" fmla="*/ 262946 w 264215"/>
                    <a:gd name="connsiteY6" fmla="*/ 2295 h 178850"/>
                    <a:gd name="connsiteX7" fmla="*/ 164415 w 264215"/>
                    <a:gd name="connsiteY7" fmla="*/ 37976 h 178850"/>
                    <a:gd name="connsiteX8" fmla="*/ 155014 w 264215"/>
                    <a:gd name="connsiteY8" fmla="*/ 24133 h 178850"/>
                    <a:gd name="connsiteX9" fmla="*/ 160122 w 264215"/>
                    <a:gd name="connsiteY9" fmla="*/ 3479 h 178850"/>
                    <a:gd name="connsiteX10" fmla="*/ 161528 w 264215"/>
                    <a:gd name="connsiteY10" fmla="*/ 0 h 17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215" h="178850">
                      <a:moveTo>
                        <a:pt x="0" y="178851"/>
                      </a:moveTo>
                      <a:cubicBezTo>
                        <a:pt x="15324" y="170189"/>
                        <a:pt x="31906" y="160936"/>
                        <a:pt x="50857" y="151386"/>
                      </a:cubicBezTo>
                      <a:lnTo>
                        <a:pt x="69734" y="142133"/>
                      </a:lnTo>
                      <a:cubicBezTo>
                        <a:pt x="122812" y="116667"/>
                        <a:pt x="257542" y="96014"/>
                        <a:pt x="264204" y="10068"/>
                      </a:cubicBezTo>
                      <a:lnTo>
                        <a:pt x="264204" y="9105"/>
                      </a:lnTo>
                      <a:cubicBezTo>
                        <a:pt x="264278" y="6737"/>
                        <a:pt x="263982" y="4442"/>
                        <a:pt x="263316" y="2147"/>
                      </a:cubicBezTo>
                      <a:cubicBezTo>
                        <a:pt x="263168" y="2221"/>
                        <a:pt x="263094" y="2221"/>
                        <a:pt x="262946" y="2295"/>
                      </a:cubicBezTo>
                      <a:cubicBezTo>
                        <a:pt x="234741" y="14287"/>
                        <a:pt x="176778" y="37976"/>
                        <a:pt x="164415" y="37976"/>
                      </a:cubicBezTo>
                      <a:cubicBezTo>
                        <a:pt x="156790" y="37976"/>
                        <a:pt x="155014" y="29685"/>
                        <a:pt x="155014" y="24133"/>
                      </a:cubicBezTo>
                      <a:cubicBezTo>
                        <a:pt x="155532" y="17026"/>
                        <a:pt x="157235" y="9994"/>
                        <a:pt x="160122" y="3479"/>
                      </a:cubicBezTo>
                      <a:cubicBezTo>
                        <a:pt x="160640" y="2295"/>
                        <a:pt x="161084" y="1110"/>
                        <a:pt x="161528" y="0"/>
                      </a:cubicBezTo>
                    </a:path>
                  </a:pathLst>
                </a:custGeom>
                <a:noFill/>
                <a:ln w="22169" cap="rnd">
                  <a:solidFill>
                    <a:srgbClr val="373A3A"/>
                  </a:solidFill>
                  <a:prstDash val="solid"/>
                  <a:round/>
                </a:ln>
              </p:spPr>
              <p:txBody>
                <a:bodyPr rtlCol="0" anchor="ctr"/>
                <a:lstStyle/>
                <a:p>
                  <a:endParaRPr lang="en-GB"/>
                </a:p>
              </p:txBody>
            </p:sp>
            <p:sp>
              <p:nvSpPr>
                <p:cNvPr id="69" name="Freeform: Shape 68">
                  <a:extLst>
                    <a:ext uri="{FF2B5EF4-FFF2-40B4-BE49-F238E27FC236}">
                      <a16:creationId xmlns:a16="http://schemas.microsoft.com/office/drawing/2014/main" id="{40F8CC78-F498-9C59-C365-23FB8677267C}"/>
                    </a:ext>
                  </a:extLst>
                </p:cNvPr>
                <p:cNvSpPr/>
                <p:nvPr/>
              </p:nvSpPr>
              <p:spPr>
                <a:xfrm>
                  <a:off x="6489487" y="2070150"/>
                  <a:ext cx="23030" cy="226672"/>
                </a:xfrm>
                <a:custGeom>
                  <a:avLst/>
                  <a:gdLst>
                    <a:gd name="connsiteX0" fmla="*/ 666 w 23030"/>
                    <a:gd name="connsiteY0" fmla="*/ 0 h 226672"/>
                    <a:gd name="connsiteX1" fmla="*/ 0 w 23030"/>
                    <a:gd name="connsiteY1" fmla="*/ 34941 h 226672"/>
                    <a:gd name="connsiteX2" fmla="*/ 23023 w 23030"/>
                    <a:gd name="connsiteY2" fmla="*/ 199060 h 226672"/>
                    <a:gd name="connsiteX3" fmla="*/ 21764 w 23030"/>
                    <a:gd name="connsiteY3" fmla="*/ 226672 h 226672"/>
                  </a:gdLst>
                  <a:ahLst/>
                  <a:cxnLst>
                    <a:cxn ang="0">
                      <a:pos x="connsiteX0" y="connsiteY0"/>
                    </a:cxn>
                    <a:cxn ang="0">
                      <a:pos x="connsiteX1" y="connsiteY1"/>
                    </a:cxn>
                    <a:cxn ang="0">
                      <a:pos x="connsiteX2" y="connsiteY2"/>
                    </a:cxn>
                    <a:cxn ang="0">
                      <a:pos x="connsiteX3" y="connsiteY3"/>
                    </a:cxn>
                  </a:cxnLst>
                  <a:rect l="l" t="t" r="r" b="b"/>
                  <a:pathLst>
                    <a:path w="23030" h="226672">
                      <a:moveTo>
                        <a:pt x="666" y="0"/>
                      </a:moveTo>
                      <a:cubicBezTo>
                        <a:pt x="666" y="11252"/>
                        <a:pt x="0" y="23171"/>
                        <a:pt x="0" y="34941"/>
                      </a:cubicBezTo>
                      <a:cubicBezTo>
                        <a:pt x="0" y="96976"/>
                        <a:pt x="23023" y="87204"/>
                        <a:pt x="23023" y="199060"/>
                      </a:cubicBezTo>
                      <a:cubicBezTo>
                        <a:pt x="23097" y="208240"/>
                        <a:pt x="22652" y="217493"/>
                        <a:pt x="21764" y="226672"/>
                      </a:cubicBezTo>
                    </a:path>
                  </a:pathLst>
                </a:custGeom>
                <a:noFill/>
                <a:ln w="22169" cap="rnd">
                  <a:solidFill>
                    <a:srgbClr val="373A3A"/>
                  </a:solidFill>
                  <a:prstDash val="solid"/>
                  <a:round/>
                </a:ln>
              </p:spPr>
              <p:txBody>
                <a:bodyPr rtlCol="0" anchor="ctr"/>
                <a:lstStyle/>
                <a:p>
                  <a:endParaRPr lang="en-GB"/>
                </a:p>
              </p:txBody>
            </p:sp>
            <p:sp>
              <p:nvSpPr>
                <p:cNvPr id="70" name="Freeform: Shape 69">
                  <a:extLst>
                    <a:ext uri="{FF2B5EF4-FFF2-40B4-BE49-F238E27FC236}">
                      <a16:creationId xmlns:a16="http://schemas.microsoft.com/office/drawing/2014/main" id="{4048A749-F7AD-76A4-1A11-9CD6033B8B73}"/>
                    </a:ext>
                  </a:extLst>
                </p:cNvPr>
                <p:cNvSpPr/>
                <p:nvPr/>
              </p:nvSpPr>
              <p:spPr>
                <a:xfrm>
                  <a:off x="6109948" y="2348641"/>
                  <a:ext cx="440538" cy="216900"/>
                </a:xfrm>
                <a:custGeom>
                  <a:avLst/>
                  <a:gdLst>
                    <a:gd name="connsiteX0" fmla="*/ 412926 w 440538"/>
                    <a:gd name="connsiteY0" fmla="*/ 17322 h 216900"/>
                    <a:gd name="connsiteX1" fmla="*/ 440538 w 440538"/>
                    <a:gd name="connsiteY1" fmla="*/ 112152 h 216900"/>
                    <a:gd name="connsiteX2" fmla="*/ 421513 w 440538"/>
                    <a:gd name="connsiteY2" fmla="*/ 144132 h 216900"/>
                    <a:gd name="connsiteX3" fmla="*/ 421439 w 440538"/>
                    <a:gd name="connsiteY3" fmla="*/ 144132 h 216900"/>
                    <a:gd name="connsiteX4" fmla="*/ 122960 w 440538"/>
                    <a:gd name="connsiteY4" fmla="*/ 216901 h 216900"/>
                    <a:gd name="connsiteX5" fmla="*/ 28279 w 440538"/>
                    <a:gd name="connsiteY5" fmla="*/ 192916 h 216900"/>
                    <a:gd name="connsiteX6" fmla="*/ 28130 w 440538"/>
                    <a:gd name="connsiteY6" fmla="*/ 192842 h 216900"/>
                    <a:gd name="connsiteX7" fmla="*/ 0 w 440538"/>
                    <a:gd name="connsiteY7" fmla="*/ 148869 h 216900"/>
                    <a:gd name="connsiteX8" fmla="*/ 31758 w 440538"/>
                    <a:gd name="connsiteY8" fmla="*/ 0 h 21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538" h="216900">
                      <a:moveTo>
                        <a:pt x="412926" y="17322"/>
                      </a:moveTo>
                      <a:cubicBezTo>
                        <a:pt x="424696" y="52189"/>
                        <a:pt x="440538" y="87056"/>
                        <a:pt x="440538" y="112152"/>
                      </a:cubicBezTo>
                      <a:cubicBezTo>
                        <a:pt x="440538" y="123404"/>
                        <a:pt x="433654" y="134064"/>
                        <a:pt x="421513" y="144132"/>
                      </a:cubicBezTo>
                      <a:lnTo>
                        <a:pt x="421439" y="144132"/>
                      </a:lnTo>
                      <a:cubicBezTo>
                        <a:pt x="370286" y="186772"/>
                        <a:pt x="227043" y="216901"/>
                        <a:pt x="122960" y="216901"/>
                      </a:cubicBezTo>
                      <a:cubicBezTo>
                        <a:pt x="100900" y="216901"/>
                        <a:pt x="57149" y="210905"/>
                        <a:pt x="28279" y="192916"/>
                      </a:cubicBezTo>
                      <a:cubicBezTo>
                        <a:pt x="28204" y="192916"/>
                        <a:pt x="28204" y="192842"/>
                        <a:pt x="28130" y="192842"/>
                      </a:cubicBezTo>
                      <a:cubicBezTo>
                        <a:pt x="11622" y="182552"/>
                        <a:pt x="0" y="168265"/>
                        <a:pt x="0" y="148869"/>
                      </a:cubicBezTo>
                      <a:cubicBezTo>
                        <a:pt x="0" y="120887"/>
                        <a:pt x="23763" y="104675"/>
                        <a:pt x="31758" y="0"/>
                      </a:cubicBezTo>
                    </a:path>
                  </a:pathLst>
                </a:custGeom>
                <a:noFill/>
                <a:ln w="22169" cap="rnd">
                  <a:solidFill>
                    <a:srgbClr val="373A3A"/>
                  </a:solidFill>
                  <a:prstDash val="solid"/>
                  <a:round/>
                </a:ln>
              </p:spPr>
              <p:txBody>
                <a:bodyPr rtlCol="0" anchor="ctr"/>
                <a:lstStyle/>
                <a:p>
                  <a:endParaRPr lang="en-GB"/>
                </a:p>
              </p:txBody>
            </p:sp>
            <p:sp>
              <p:nvSpPr>
                <p:cNvPr id="71" name="Freeform: Shape 70">
                  <a:extLst>
                    <a:ext uri="{FF2B5EF4-FFF2-40B4-BE49-F238E27FC236}">
                      <a16:creationId xmlns:a16="http://schemas.microsoft.com/office/drawing/2014/main" id="{204BD191-1893-715B-20CC-7EB0ED90516A}"/>
                    </a:ext>
                  </a:extLst>
                </p:cNvPr>
                <p:cNvSpPr/>
                <p:nvPr/>
              </p:nvSpPr>
              <p:spPr>
                <a:xfrm>
                  <a:off x="6380445" y="2315107"/>
                  <a:ext cx="94089" cy="159011"/>
                </a:xfrm>
                <a:custGeom>
                  <a:avLst/>
                  <a:gdLst>
                    <a:gd name="connsiteX0" fmla="*/ 0 w 94089"/>
                    <a:gd name="connsiteY0" fmla="*/ 19839 h 159011"/>
                    <a:gd name="connsiteX1" fmla="*/ 6885 w 94089"/>
                    <a:gd name="connsiteY1" fmla="*/ 103713 h 159011"/>
                    <a:gd name="connsiteX2" fmla="*/ 6218 w 94089"/>
                    <a:gd name="connsiteY2" fmla="*/ 128142 h 159011"/>
                    <a:gd name="connsiteX3" fmla="*/ 3257 w 94089"/>
                    <a:gd name="connsiteY3" fmla="*/ 159011 h 159011"/>
                    <a:gd name="connsiteX4" fmla="*/ 94089 w 94089"/>
                    <a:gd name="connsiteY4" fmla="*/ 94755 h 159011"/>
                    <a:gd name="connsiteX5" fmla="*/ 91572 w 94089"/>
                    <a:gd name="connsiteY5" fmla="*/ 78395 h 159011"/>
                    <a:gd name="connsiteX6" fmla="*/ 91572 w 94089"/>
                    <a:gd name="connsiteY6" fmla="*/ 78395 h 159011"/>
                    <a:gd name="connsiteX7" fmla="*/ 77803 w 94089"/>
                    <a:gd name="connsiteY7" fmla="*/ 0 h 1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089" h="159011">
                      <a:moveTo>
                        <a:pt x="0" y="19839"/>
                      </a:moveTo>
                      <a:cubicBezTo>
                        <a:pt x="4220" y="47600"/>
                        <a:pt x="6514" y="75656"/>
                        <a:pt x="6885" y="103713"/>
                      </a:cubicBezTo>
                      <a:cubicBezTo>
                        <a:pt x="6885" y="111782"/>
                        <a:pt x="6736" y="119999"/>
                        <a:pt x="6218" y="128142"/>
                      </a:cubicBezTo>
                      <a:cubicBezTo>
                        <a:pt x="5552" y="138580"/>
                        <a:pt x="4664" y="148869"/>
                        <a:pt x="3257" y="159011"/>
                      </a:cubicBezTo>
                      <a:cubicBezTo>
                        <a:pt x="42048" y="142429"/>
                        <a:pt x="94089" y="112448"/>
                        <a:pt x="94089" y="94755"/>
                      </a:cubicBezTo>
                      <a:cubicBezTo>
                        <a:pt x="93719" y="89203"/>
                        <a:pt x="92831" y="83799"/>
                        <a:pt x="91572" y="78395"/>
                      </a:cubicBezTo>
                      <a:lnTo>
                        <a:pt x="91572" y="78395"/>
                      </a:lnTo>
                      <a:cubicBezTo>
                        <a:pt x="85354" y="52486"/>
                        <a:pt x="80764" y="26428"/>
                        <a:pt x="77803" y="0"/>
                      </a:cubicBezTo>
                    </a:path>
                  </a:pathLst>
                </a:custGeom>
                <a:noFill/>
                <a:ln w="22169" cap="rnd">
                  <a:solidFill>
                    <a:srgbClr val="373A3A"/>
                  </a:solidFill>
                  <a:prstDash val="solid"/>
                  <a:round/>
                </a:ln>
              </p:spPr>
              <p:txBody>
                <a:bodyPr rtlCol="0" anchor="ctr"/>
                <a:lstStyle/>
                <a:p>
                  <a:endParaRPr lang="en-GB"/>
                </a:p>
              </p:txBody>
            </p:sp>
            <p:sp>
              <p:nvSpPr>
                <p:cNvPr id="72" name="Freeform: Shape 71">
                  <a:extLst>
                    <a:ext uri="{FF2B5EF4-FFF2-40B4-BE49-F238E27FC236}">
                      <a16:creationId xmlns:a16="http://schemas.microsoft.com/office/drawing/2014/main" id="{00ED7451-C2DA-7233-2C91-F17807DECF1D}"/>
                    </a:ext>
                  </a:extLst>
                </p:cNvPr>
                <p:cNvSpPr/>
                <p:nvPr/>
              </p:nvSpPr>
              <p:spPr>
                <a:xfrm>
                  <a:off x="6408131" y="1904550"/>
                  <a:ext cx="269534" cy="323500"/>
                </a:xfrm>
                <a:custGeom>
                  <a:avLst/>
                  <a:gdLst>
                    <a:gd name="connsiteX0" fmla="*/ 269534 w 269534"/>
                    <a:gd name="connsiteY0" fmla="*/ 227635 h 323500"/>
                    <a:gd name="connsiteX1" fmla="*/ 247474 w 269534"/>
                    <a:gd name="connsiteY1" fmla="*/ 218751 h 323500"/>
                    <a:gd name="connsiteX2" fmla="*/ 246808 w 269534"/>
                    <a:gd name="connsiteY2" fmla="*/ 218751 h 323500"/>
                    <a:gd name="connsiteX3" fmla="*/ 179369 w 269534"/>
                    <a:gd name="connsiteY3" fmla="*/ 279528 h 323500"/>
                    <a:gd name="connsiteX4" fmla="*/ 158049 w 269534"/>
                    <a:gd name="connsiteY4" fmla="*/ 304105 h 323500"/>
                    <a:gd name="connsiteX5" fmla="*/ 141245 w 269534"/>
                    <a:gd name="connsiteY5" fmla="*/ 323500 h 323500"/>
                    <a:gd name="connsiteX6" fmla="*/ 0 w 269534"/>
                    <a:gd name="connsiteY6" fmla="*/ 0 h 3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4" h="323500">
                      <a:moveTo>
                        <a:pt x="269534" y="227635"/>
                      </a:moveTo>
                      <a:cubicBezTo>
                        <a:pt x="263168" y="222601"/>
                        <a:pt x="255543" y="219492"/>
                        <a:pt x="247474" y="218751"/>
                      </a:cubicBezTo>
                      <a:lnTo>
                        <a:pt x="246808" y="218751"/>
                      </a:lnTo>
                      <a:cubicBezTo>
                        <a:pt x="234001" y="218751"/>
                        <a:pt x="208980" y="245475"/>
                        <a:pt x="179369" y="279528"/>
                      </a:cubicBezTo>
                      <a:lnTo>
                        <a:pt x="158049" y="304105"/>
                      </a:lnTo>
                      <a:lnTo>
                        <a:pt x="141245" y="323500"/>
                      </a:lnTo>
                      <a:cubicBezTo>
                        <a:pt x="136507" y="235852"/>
                        <a:pt x="140504" y="47748"/>
                        <a:pt x="0" y="0"/>
                      </a:cubicBezTo>
                    </a:path>
                  </a:pathLst>
                </a:custGeom>
                <a:noFill/>
                <a:ln w="22169" cap="rnd">
                  <a:solidFill>
                    <a:srgbClr val="373A3A"/>
                  </a:solidFill>
                  <a:prstDash val="solid"/>
                  <a:round/>
                </a:ln>
              </p:spPr>
              <p:txBody>
                <a:bodyPr rtlCol="0" anchor="ctr"/>
                <a:lstStyle/>
                <a:p>
                  <a:endParaRPr lang="en-GB"/>
                </a:p>
              </p:txBody>
            </p:sp>
            <p:sp>
              <p:nvSpPr>
                <p:cNvPr id="73" name="Freeform: Shape 72">
                  <a:extLst>
                    <a:ext uri="{FF2B5EF4-FFF2-40B4-BE49-F238E27FC236}">
                      <a16:creationId xmlns:a16="http://schemas.microsoft.com/office/drawing/2014/main" id="{7F52C7C0-CB0E-8552-CC7E-DB48442D8682}"/>
                    </a:ext>
                  </a:extLst>
                </p:cNvPr>
                <p:cNvSpPr/>
                <p:nvPr/>
              </p:nvSpPr>
              <p:spPr>
                <a:xfrm>
                  <a:off x="6079525" y="1735619"/>
                  <a:ext cx="369913" cy="741168"/>
                </a:xfrm>
                <a:custGeom>
                  <a:avLst/>
                  <a:gdLst>
                    <a:gd name="connsiteX0" fmla="*/ 369913 w 369913"/>
                    <a:gd name="connsiteY0" fmla="*/ 0 h 741168"/>
                    <a:gd name="connsiteX1" fmla="*/ 347113 w 369913"/>
                    <a:gd name="connsiteY1" fmla="*/ 7847 h 741168"/>
                    <a:gd name="connsiteX2" fmla="*/ 233407 w 369913"/>
                    <a:gd name="connsiteY2" fmla="*/ 91646 h 741168"/>
                    <a:gd name="connsiteX3" fmla="*/ 196245 w 369913"/>
                    <a:gd name="connsiteY3" fmla="*/ 62479 h 741168"/>
                    <a:gd name="connsiteX4" fmla="*/ 173888 w 369913"/>
                    <a:gd name="connsiteY4" fmla="*/ 86094 h 741168"/>
                    <a:gd name="connsiteX5" fmla="*/ 173888 w 369913"/>
                    <a:gd name="connsiteY5" fmla="*/ 87130 h 741168"/>
                    <a:gd name="connsiteX6" fmla="*/ 195727 w 369913"/>
                    <a:gd name="connsiteY6" fmla="*/ 122516 h 741168"/>
                    <a:gd name="connsiteX7" fmla="*/ 178182 w 369913"/>
                    <a:gd name="connsiteY7" fmla="*/ 170411 h 741168"/>
                    <a:gd name="connsiteX8" fmla="*/ 155530 w 369913"/>
                    <a:gd name="connsiteY8" fmla="*/ 202984 h 741168"/>
                    <a:gd name="connsiteX9" fmla="*/ 155234 w 369913"/>
                    <a:gd name="connsiteY9" fmla="*/ 203206 h 741168"/>
                    <a:gd name="connsiteX10" fmla="*/ 152272 w 369913"/>
                    <a:gd name="connsiteY10" fmla="*/ 205130 h 741168"/>
                    <a:gd name="connsiteX11" fmla="*/ 62625 w 369913"/>
                    <a:gd name="connsiteY11" fmla="*/ 263982 h 741168"/>
                    <a:gd name="connsiteX12" fmla="*/ 32274 w 369913"/>
                    <a:gd name="connsiteY12" fmla="*/ 293741 h 741168"/>
                    <a:gd name="connsiteX13" fmla="*/ 2663 w 369913"/>
                    <a:gd name="connsiteY13" fmla="*/ 416849 h 741168"/>
                    <a:gd name="connsiteX14" fmla="*/ 62403 w 369913"/>
                    <a:gd name="connsiteY14" fmla="*/ 613022 h 741168"/>
                    <a:gd name="connsiteX15" fmla="*/ 100675 w 369913"/>
                    <a:gd name="connsiteY15" fmla="*/ 683052 h 741168"/>
                    <a:gd name="connsiteX16" fmla="*/ 251025 w 369913"/>
                    <a:gd name="connsiteY16" fmla="*/ 733317 h 741168"/>
                    <a:gd name="connsiteX17" fmla="*/ 307138 w 369913"/>
                    <a:gd name="connsiteY17" fmla="*/ 707629 h 74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9913" h="741168">
                      <a:moveTo>
                        <a:pt x="369913" y="0"/>
                      </a:moveTo>
                      <a:cubicBezTo>
                        <a:pt x="362659" y="3553"/>
                        <a:pt x="355034" y="6144"/>
                        <a:pt x="347113" y="7847"/>
                      </a:cubicBezTo>
                      <a:cubicBezTo>
                        <a:pt x="286484" y="19173"/>
                        <a:pt x="241846" y="10512"/>
                        <a:pt x="233407" y="91646"/>
                      </a:cubicBezTo>
                      <a:cubicBezTo>
                        <a:pt x="222451" y="77877"/>
                        <a:pt x="208459" y="62479"/>
                        <a:pt x="196245" y="62479"/>
                      </a:cubicBezTo>
                      <a:cubicBezTo>
                        <a:pt x="183734" y="63294"/>
                        <a:pt x="173963" y="73583"/>
                        <a:pt x="173888" y="86094"/>
                      </a:cubicBezTo>
                      <a:lnTo>
                        <a:pt x="173888" y="87130"/>
                      </a:lnTo>
                      <a:cubicBezTo>
                        <a:pt x="174407" y="109117"/>
                        <a:pt x="195727" y="110375"/>
                        <a:pt x="195727" y="122516"/>
                      </a:cubicBezTo>
                      <a:cubicBezTo>
                        <a:pt x="195653" y="122960"/>
                        <a:pt x="188694" y="147833"/>
                        <a:pt x="178182" y="170411"/>
                      </a:cubicBezTo>
                      <a:cubicBezTo>
                        <a:pt x="171742" y="184181"/>
                        <a:pt x="163895" y="197061"/>
                        <a:pt x="155530" y="202984"/>
                      </a:cubicBezTo>
                      <a:lnTo>
                        <a:pt x="155234" y="203206"/>
                      </a:lnTo>
                      <a:lnTo>
                        <a:pt x="152272" y="205130"/>
                      </a:lnTo>
                      <a:cubicBezTo>
                        <a:pt x="124660" y="222231"/>
                        <a:pt x="93421" y="241034"/>
                        <a:pt x="62625" y="263982"/>
                      </a:cubicBezTo>
                      <a:cubicBezTo>
                        <a:pt x="51003" y="272569"/>
                        <a:pt x="40787" y="282637"/>
                        <a:pt x="32274" y="293741"/>
                      </a:cubicBezTo>
                      <a:cubicBezTo>
                        <a:pt x="5772" y="328238"/>
                        <a:pt x="-5628" y="372803"/>
                        <a:pt x="2663" y="416849"/>
                      </a:cubicBezTo>
                      <a:cubicBezTo>
                        <a:pt x="14359" y="484436"/>
                        <a:pt x="33976" y="550543"/>
                        <a:pt x="62403" y="613022"/>
                      </a:cubicBezTo>
                      <a:cubicBezTo>
                        <a:pt x="73433" y="637229"/>
                        <a:pt x="86388" y="660622"/>
                        <a:pt x="100675" y="683052"/>
                      </a:cubicBezTo>
                      <a:cubicBezTo>
                        <a:pt x="132803" y="732947"/>
                        <a:pt x="195356" y="753897"/>
                        <a:pt x="251025" y="733317"/>
                      </a:cubicBezTo>
                      <a:cubicBezTo>
                        <a:pt x="270346" y="726062"/>
                        <a:pt x="289075" y="717549"/>
                        <a:pt x="307138" y="707629"/>
                      </a:cubicBezTo>
                    </a:path>
                  </a:pathLst>
                </a:custGeom>
                <a:noFill/>
                <a:ln w="22169" cap="rnd">
                  <a:solidFill>
                    <a:srgbClr val="373A3A"/>
                  </a:solidFill>
                  <a:prstDash val="solid"/>
                  <a:round/>
                </a:ln>
              </p:spPr>
              <p:txBody>
                <a:bodyPr rtlCol="0" anchor="ctr"/>
                <a:lstStyle/>
                <a:p>
                  <a:endParaRPr lang="en-GB"/>
                </a:p>
              </p:txBody>
            </p:sp>
            <p:sp>
              <p:nvSpPr>
                <p:cNvPr id="74" name="Freeform: Shape 73">
                  <a:extLst>
                    <a:ext uri="{FF2B5EF4-FFF2-40B4-BE49-F238E27FC236}">
                      <a16:creationId xmlns:a16="http://schemas.microsoft.com/office/drawing/2014/main" id="{07A9F86B-F438-B0A2-F743-8777810F92EE}"/>
                    </a:ext>
                  </a:extLst>
                </p:cNvPr>
                <p:cNvSpPr/>
                <p:nvPr/>
              </p:nvSpPr>
              <p:spPr>
                <a:xfrm>
                  <a:off x="6095142" y="1589415"/>
                  <a:ext cx="357770" cy="439945"/>
                </a:xfrm>
                <a:custGeom>
                  <a:avLst/>
                  <a:gdLst>
                    <a:gd name="connsiteX0" fmla="*/ 214606 w 357770"/>
                    <a:gd name="connsiteY0" fmla="*/ 321502 h 439945"/>
                    <a:gd name="connsiteX1" fmla="*/ 266795 w 357770"/>
                    <a:gd name="connsiteY1" fmla="*/ 344450 h 439945"/>
                    <a:gd name="connsiteX2" fmla="*/ 282119 w 357770"/>
                    <a:gd name="connsiteY2" fmla="*/ 339787 h 439945"/>
                    <a:gd name="connsiteX3" fmla="*/ 312989 w 357770"/>
                    <a:gd name="connsiteY3" fmla="*/ 315135 h 439945"/>
                    <a:gd name="connsiteX4" fmla="*/ 338972 w 357770"/>
                    <a:gd name="connsiteY4" fmla="*/ 269238 h 439945"/>
                    <a:gd name="connsiteX5" fmla="*/ 354666 w 357770"/>
                    <a:gd name="connsiteY5" fmla="*/ 148573 h 439945"/>
                    <a:gd name="connsiteX6" fmla="*/ 354296 w 357770"/>
                    <a:gd name="connsiteY6" fmla="*/ 146204 h 439945"/>
                    <a:gd name="connsiteX7" fmla="*/ 353926 w 357770"/>
                    <a:gd name="connsiteY7" fmla="*/ 130585 h 439945"/>
                    <a:gd name="connsiteX8" fmla="*/ 355036 w 357770"/>
                    <a:gd name="connsiteY8" fmla="*/ 114299 h 439945"/>
                    <a:gd name="connsiteX9" fmla="*/ 323130 w 357770"/>
                    <a:gd name="connsiteY9" fmla="*/ 46193 h 439945"/>
                    <a:gd name="connsiteX10" fmla="*/ 208980 w 357770"/>
                    <a:gd name="connsiteY10" fmla="*/ 0 h 439945"/>
                    <a:gd name="connsiteX11" fmla="*/ 94237 w 357770"/>
                    <a:gd name="connsiteY11" fmla="*/ 108450 h 439945"/>
                    <a:gd name="connsiteX12" fmla="*/ 49598 w 357770"/>
                    <a:gd name="connsiteY12" fmla="*/ 183366 h 439945"/>
                    <a:gd name="connsiteX13" fmla="*/ 60110 w 357770"/>
                    <a:gd name="connsiteY13" fmla="*/ 257690 h 439945"/>
                    <a:gd name="connsiteX14" fmla="*/ 0 w 357770"/>
                    <a:gd name="connsiteY14" fmla="*/ 369472 h 439945"/>
                    <a:gd name="connsiteX15" fmla="*/ 16656 w 357770"/>
                    <a:gd name="connsiteY15" fmla="*/ 439946 h 43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770" h="439945">
                      <a:moveTo>
                        <a:pt x="214606" y="321502"/>
                      </a:moveTo>
                      <a:cubicBezTo>
                        <a:pt x="231040" y="340157"/>
                        <a:pt x="249029" y="347041"/>
                        <a:pt x="266795" y="344450"/>
                      </a:cubicBezTo>
                      <a:cubicBezTo>
                        <a:pt x="272125" y="343636"/>
                        <a:pt x="277307" y="342081"/>
                        <a:pt x="282119" y="339787"/>
                      </a:cubicBezTo>
                      <a:cubicBezTo>
                        <a:pt x="294112" y="334012"/>
                        <a:pt x="304697" y="325573"/>
                        <a:pt x="312989" y="315135"/>
                      </a:cubicBezTo>
                      <a:cubicBezTo>
                        <a:pt x="324019" y="301292"/>
                        <a:pt x="332828" y="285820"/>
                        <a:pt x="338972" y="269238"/>
                      </a:cubicBezTo>
                      <a:cubicBezTo>
                        <a:pt x="356369" y="223637"/>
                        <a:pt x="361921" y="186475"/>
                        <a:pt x="354666" y="148573"/>
                      </a:cubicBezTo>
                      <a:lnTo>
                        <a:pt x="354296" y="146204"/>
                      </a:lnTo>
                      <a:cubicBezTo>
                        <a:pt x="353408" y="141023"/>
                        <a:pt x="353334" y="135767"/>
                        <a:pt x="353926" y="130585"/>
                      </a:cubicBezTo>
                      <a:cubicBezTo>
                        <a:pt x="354592" y="125181"/>
                        <a:pt x="355036" y="119777"/>
                        <a:pt x="355036" y="114299"/>
                      </a:cubicBezTo>
                      <a:cubicBezTo>
                        <a:pt x="355258" y="84391"/>
                        <a:pt x="342526" y="62109"/>
                        <a:pt x="323130" y="46193"/>
                      </a:cubicBezTo>
                      <a:cubicBezTo>
                        <a:pt x="293889" y="21172"/>
                        <a:pt x="249991" y="0"/>
                        <a:pt x="208980" y="0"/>
                      </a:cubicBezTo>
                      <a:cubicBezTo>
                        <a:pt x="131399" y="0"/>
                        <a:pt x="117482" y="68920"/>
                        <a:pt x="94237" y="108450"/>
                      </a:cubicBezTo>
                      <a:cubicBezTo>
                        <a:pt x="78469" y="135100"/>
                        <a:pt x="49598" y="141615"/>
                        <a:pt x="49598" y="183366"/>
                      </a:cubicBezTo>
                      <a:cubicBezTo>
                        <a:pt x="49598" y="208462"/>
                        <a:pt x="60110" y="232891"/>
                        <a:pt x="60110" y="257690"/>
                      </a:cubicBezTo>
                      <a:cubicBezTo>
                        <a:pt x="60110" y="309213"/>
                        <a:pt x="0" y="296628"/>
                        <a:pt x="0" y="369472"/>
                      </a:cubicBezTo>
                      <a:cubicBezTo>
                        <a:pt x="0" y="391828"/>
                        <a:pt x="4960" y="416331"/>
                        <a:pt x="16656" y="439946"/>
                      </a:cubicBezTo>
                    </a:path>
                  </a:pathLst>
                </a:custGeom>
                <a:noFill/>
                <a:ln w="22169" cap="rnd">
                  <a:solidFill>
                    <a:srgbClr val="373A3A"/>
                  </a:solidFill>
                  <a:prstDash val="solid"/>
                  <a:round/>
                </a:ln>
              </p:spPr>
              <p:txBody>
                <a:bodyPr rtlCol="0" anchor="ctr"/>
                <a:lstStyle/>
                <a:p>
                  <a:endParaRPr lang="en-GB"/>
                </a:p>
              </p:txBody>
            </p:sp>
            <p:sp>
              <p:nvSpPr>
                <p:cNvPr id="75" name="Freeform: Shape 74">
                  <a:extLst>
                    <a:ext uri="{FF2B5EF4-FFF2-40B4-BE49-F238E27FC236}">
                      <a16:creationId xmlns:a16="http://schemas.microsoft.com/office/drawing/2014/main" id="{E29DCAA4-2B23-E8BF-192B-2B5602172995}"/>
                    </a:ext>
                  </a:extLst>
                </p:cNvPr>
                <p:cNvSpPr/>
                <p:nvPr/>
              </p:nvSpPr>
              <p:spPr>
                <a:xfrm>
                  <a:off x="6234758" y="1929201"/>
                  <a:ext cx="171966" cy="102009"/>
                </a:xfrm>
                <a:custGeom>
                  <a:avLst/>
                  <a:gdLst>
                    <a:gd name="connsiteX0" fmla="*/ 142503 w 171966"/>
                    <a:gd name="connsiteY0" fmla="*/ 0 h 102009"/>
                    <a:gd name="connsiteX1" fmla="*/ 171966 w 171966"/>
                    <a:gd name="connsiteY1" fmla="*/ 77359 h 102009"/>
                    <a:gd name="connsiteX2" fmla="*/ 117482 w 171966"/>
                    <a:gd name="connsiteY2" fmla="*/ 50857 h 102009"/>
                    <a:gd name="connsiteX3" fmla="*/ 107118 w 171966"/>
                    <a:gd name="connsiteY3" fmla="*/ 102010 h 102009"/>
                    <a:gd name="connsiteX4" fmla="*/ 0 w 171966"/>
                    <a:gd name="connsiteY4" fmla="*/ 9624 h 102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66" h="102009">
                      <a:moveTo>
                        <a:pt x="142503" y="0"/>
                      </a:moveTo>
                      <a:cubicBezTo>
                        <a:pt x="156864" y="23837"/>
                        <a:pt x="166784" y="50043"/>
                        <a:pt x="171966" y="77359"/>
                      </a:cubicBezTo>
                      <a:cubicBezTo>
                        <a:pt x="154718" y="66847"/>
                        <a:pt x="136433" y="57964"/>
                        <a:pt x="117482" y="50857"/>
                      </a:cubicBezTo>
                      <a:cubicBezTo>
                        <a:pt x="112448" y="67513"/>
                        <a:pt x="108969" y="84614"/>
                        <a:pt x="107118" y="102010"/>
                      </a:cubicBezTo>
                      <a:cubicBezTo>
                        <a:pt x="61961" y="84169"/>
                        <a:pt x="24207" y="51597"/>
                        <a:pt x="0" y="9624"/>
                      </a:cubicBezTo>
                    </a:path>
                  </a:pathLst>
                </a:custGeom>
                <a:noFill/>
                <a:ln w="22169" cap="rnd">
                  <a:solidFill>
                    <a:srgbClr val="373A3A"/>
                  </a:solidFill>
                  <a:prstDash val="solid"/>
                  <a:round/>
                </a:ln>
              </p:spPr>
              <p:txBody>
                <a:bodyPr rtlCol="0" anchor="ctr"/>
                <a:lstStyle/>
                <a:p>
                  <a:endParaRPr lang="en-GB"/>
                </a:p>
              </p:txBody>
            </p:sp>
            <p:sp>
              <p:nvSpPr>
                <p:cNvPr id="76" name="Freeform: Shape 75">
                  <a:extLst>
                    <a:ext uri="{FF2B5EF4-FFF2-40B4-BE49-F238E27FC236}">
                      <a16:creationId xmlns:a16="http://schemas.microsoft.com/office/drawing/2014/main" id="{512B8DA8-C19D-CCF8-F019-C57E122A581D}"/>
                    </a:ext>
                  </a:extLst>
                </p:cNvPr>
                <p:cNvSpPr/>
                <p:nvPr/>
              </p:nvSpPr>
              <p:spPr>
                <a:xfrm>
                  <a:off x="6257707" y="1906031"/>
                  <a:ext cx="104892" cy="74027"/>
                </a:xfrm>
                <a:custGeom>
                  <a:avLst/>
                  <a:gdLst>
                    <a:gd name="connsiteX0" fmla="*/ 104231 w 104892"/>
                    <a:gd name="connsiteY0" fmla="*/ 27834 h 74027"/>
                    <a:gd name="connsiteX1" fmla="*/ 94533 w 104892"/>
                    <a:gd name="connsiteY1" fmla="*/ 74028 h 74027"/>
                    <a:gd name="connsiteX2" fmla="*/ 0 w 104892"/>
                    <a:gd name="connsiteY2" fmla="*/ 0 h 74027"/>
                  </a:gdLst>
                  <a:ahLst/>
                  <a:cxnLst>
                    <a:cxn ang="0">
                      <a:pos x="connsiteX0" y="connsiteY0"/>
                    </a:cxn>
                    <a:cxn ang="0">
                      <a:pos x="connsiteX1" y="connsiteY1"/>
                    </a:cxn>
                    <a:cxn ang="0">
                      <a:pos x="connsiteX2" y="connsiteY2"/>
                    </a:cxn>
                  </a:cxnLst>
                  <a:rect l="l" t="t" r="r" b="b"/>
                  <a:pathLst>
                    <a:path w="104892" h="74027">
                      <a:moveTo>
                        <a:pt x="104231" y="27834"/>
                      </a:moveTo>
                      <a:cubicBezTo>
                        <a:pt x="106452" y="43824"/>
                        <a:pt x="103046" y="60184"/>
                        <a:pt x="94533" y="74028"/>
                      </a:cubicBezTo>
                      <a:cubicBezTo>
                        <a:pt x="56927" y="58334"/>
                        <a:pt x="24207" y="32794"/>
                        <a:pt x="0" y="0"/>
                      </a:cubicBezTo>
                    </a:path>
                  </a:pathLst>
                </a:custGeom>
                <a:noFill/>
                <a:ln w="22169" cap="rnd">
                  <a:solidFill>
                    <a:srgbClr val="373A3A"/>
                  </a:solidFill>
                  <a:prstDash val="solid"/>
                  <a:round/>
                </a:ln>
              </p:spPr>
              <p:txBody>
                <a:bodyPr rtlCol="0" anchor="ctr"/>
                <a:lstStyle/>
                <a:p>
                  <a:endParaRPr lang="en-GB"/>
                </a:p>
              </p:txBody>
            </p:sp>
            <p:sp>
              <p:nvSpPr>
                <p:cNvPr id="77" name="Freeform: Shape 76">
                  <a:extLst>
                    <a:ext uri="{FF2B5EF4-FFF2-40B4-BE49-F238E27FC236}">
                      <a16:creationId xmlns:a16="http://schemas.microsoft.com/office/drawing/2014/main" id="{02B22A0E-6DE6-FD81-EAC2-45BB721EC259}"/>
                    </a:ext>
                  </a:extLst>
                </p:cNvPr>
                <p:cNvSpPr/>
                <p:nvPr/>
              </p:nvSpPr>
              <p:spPr>
                <a:xfrm>
                  <a:off x="6631916" y="2067493"/>
                  <a:ext cx="175281" cy="150193"/>
                </a:xfrm>
                <a:custGeom>
                  <a:avLst/>
                  <a:gdLst>
                    <a:gd name="connsiteX0" fmla="*/ 0 w 175281"/>
                    <a:gd name="connsiteY0" fmla="*/ 150193 h 150193"/>
                    <a:gd name="connsiteX1" fmla="*/ 1629 w 175281"/>
                    <a:gd name="connsiteY1" fmla="*/ 147084 h 150193"/>
                    <a:gd name="connsiteX2" fmla="*/ 1851 w 175281"/>
                    <a:gd name="connsiteY2" fmla="*/ 146566 h 150193"/>
                    <a:gd name="connsiteX3" fmla="*/ 37680 w 175281"/>
                    <a:gd name="connsiteY3" fmla="*/ 75721 h 150193"/>
                    <a:gd name="connsiteX4" fmla="*/ 45823 w 175281"/>
                    <a:gd name="connsiteY4" fmla="*/ 64765 h 150193"/>
                    <a:gd name="connsiteX5" fmla="*/ 55521 w 175281"/>
                    <a:gd name="connsiteY5" fmla="*/ 57881 h 150193"/>
                    <a:gd name="connsiteX6" fmla="*/ 167376 w 175281"/>
                    <a:gd name="connsiteY6" fmla="*/ 657 h 150193"/>
                    <a:gd name="connsiteX7" fmla="*/ 173669 w 175281"/>
                    <a:gd name="connsiteY7" fmla="*/ 1546 h 150193"/>
                    <a:gd name="connsiteX8" fmla="*/ 174705 w 175281"/>
                    <a:gd name="connsiteY8" fmla="*/ 7838 h 150193"/>
                    <a:gd name="connsiteX9" fmla="*/ 102898 w 175281"/>
                    <a:gd name="connsiteY9" fmla="*/ 149083 h 15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81" h="150193">
                      <a:moveTo>
                        <a:pt x="0" y="150193"/>
                      </a:moveTo>
                      <a:lnTo>
                        <a:pt x="1629" y="147084"/>
                      </a:lnTo>
                      <a:lnTo>
                        <a:pt x="1851" y="146566"/>
                      </a:lnTo>
                      <a:lnTo>
                        <a:pt x="37680" y="75721"/>
                      </a:lnTo>
                      <a:cubicBezTo>
                        <a:pt x="39827" y="71650"/>
                        <a:pt x="42566" y="67949"/>
                        <a:pt x="45823" y="64765"/>
                      </a:cubicBezTo>
                      <a:cubicBezTo>
                        <a:pt x="48636" y="61952"/>
                        <a:pt x="51967" y="59657"/>
                        <a:pt x="55521" y="57881"/>
                      </a:cubicBezTo>
                      <a:lnTo>
                        <a:pt x="167376" y="657"/>
                      </a:lnTo>
                      <a:cubicBezTo>
                        <a:pt x="169449" y="-453"/>
                        <a:pt x="171966" y="-157"/>
                        <a:pt x="173669" y="1546"/>
                      </a:cubicBezTo>
                      <a:cubicBezTo>
                        <a:pt x="175371" y="3248"/>
                        <a:pt x="175741" y="5765"/>
                        <a:pt x="174705" y="7838"/>
                      </a:cubicBezTo>
                      <a:lnTo>
                        <a:pt x="102898" y="149083"/>
                      </a:lnTo>
                    </a:path>
                  </a:pathLst>
                </a:custGeom>
                <a:noFill/>
                <a:ln w="22169" cap="rnd">
                  <a:solidFill>
                    <a:srgbClr val="373A3A"/>
                  </a:solidFill>
                  <a:prstDash val="solid"/>
                  <a:round/>
                </a:ln>
              </p:spPr>
              <p:txBody>
                <a:bodyPr rtlCol="0" anchor="ctr"/>
                <a:lstStyle/>
                <a:p>
                  <a:endParaRPr lang="en-GB"/>
                </a:p>
              </p:txBody>
            </p:sp>
            <p:sp>
              <p:nvSpPr>
                <p:cNvPr id="78" name="Freeform: Shape 77">
                  <a:extLst>
                    <a:ext uri="{FF2B5EF4-FFF2-40B4-BE49-F238E27FC236}">
                      <a16:creationId xmlns:a16="http://schemas.microsoft.com/office/drawing/2014/main" id="{08DD7054-F621-F570-A32A-CE79779949FB}"/>
                    </a:ext>
                  </a:extLst>
                </p:cNvPr>
                <p:cNvSpPr/>
                <p:nvPr/>
              </p:nvSpPr>
              <p:spPr>
                <a:xfrm>
                  <a:off x="6566134" y="2208655"/>
                  <a:ext cx="8336" cy="53669"/>
                </a:xfrm>
                <a:custGeom>
                  <a:avLst/>
                  <a:gdLst>
                    <a:gd name="connsiteX0" fmla="*/ 45 w 8336"/>
                    <a:gd name="connsiteY0" fmla="*/ 0 h 53669"/>
                    <a:gd name="connsiteX1" fmla="*/ 45 w 8336"/>
                    <a:gd name="connsiteY1" fmla="*/ 2887 h 53669"/>
                    <a:gd name="connsiteX2" fmla="*/ 8337 w 8336"/>
                    <a:gd name="connsiteY2" fmla="*/ 53670 h 53669"/>
                  </a:gdLst>
                  <a:ahLst/>
                  <a:cxnLst>
                    <a:cxn ang="0">
                      <a:pos x="connsiteX0" y="connsiteY0"/>
                    </a:cxn>
                    <a:cxn ang="0">
                      <a:pos x="connsiteX1" y="connsiteY1"/>
                    </a:cxn>
                    <a:cxn ang="0">
                      <a:pos x="connsiteX2" y="connsiteY2"/>
                    </a:cxn>
                  </a:cxnLst>
                  <a:rect l="l" t="t" r="r" b="b"/>
                  <a:pathLst>
                    <a:path w="8336" h="53669">
                      <a:moveTo>
                        <a:pt x="45" y="0"/>
                      </a:moveTo>
                      <a:lnTo>
                        <a:pt x="45" y="2887"/>
                      </a:lnTo>
                      <a:cubicBezTo>
                        <a:pt x="-399" y="20136"/>
                        <a:pt x="2414" y="37384"/>
                        <a:pt x="8337" y="53670"/>
                      </a:cubicBezTo>
                    </a:path>
                  </a:pathLst>
                </a:custGeom>
                <a:noFill/>
                <a:ln w="22169" cap="rnd">
                  <a:solidFill>
                    <a:srgbClr val="373A3A"/>
                  </a:solidFill>
                  <a:prstDash val="solid"/>
                  <a:round/>
                </a:ln>
              </p:spPr>
              <p:txBody>
                <a:bodyPr rtlCol="0" anchor="ctr"/>
                <a:lstStyle/>
                <a:p>
                  <a:endParaRPr lang="en-GB"/>
                </a:p>
              </p:txBody>
            </p:sp>
            <p:sp>
              <p:nvSpPr>
                <p:cNvPr id="79" name="Freeform: Shape 78">
                  <a:extLst>
                    <a:ext uri="{FF2B5EF4-FFF2-40B4-BE49-F238E27FC236}">
                      <a16:creationId xmlns:a16="http://schemas.microsoft.com/office/drawing/2014/main" id="{DD97CCFD-FA6C-D4AF-C9B4-ACCF5FD5E6E5}"/>
                    </a:ext>
                  </a:extLst>
                </p:cNvPr>
                <p:cNvSpPr/>
                <p:nvPr/>
              </p:nvSpPr>
              <p:spPr>
                <a:xfrm>
                  <a:off x="6587500" y="2184078"/>
                  <a:ext cx="11400" cy="53447"/>
                </a:xfrm>
                <a:custGeom>
                  <a:avLst/>
                  <a:gdLst>
                    <a:gd name="connsiteX0" fmla="*/ 0 w 11400"/>
                    <a:gd name="connsiteY0" fmla="*/ 0 h 53447"/>
                    <a:gd name="connsiteX1" fmla="*/ 11400 w 11400"/>
                    <a:gd name="connsiteY1" fmla="*/ 53448 h 53447"/>
                  </a:gdLst>
                  <a:ahLst/>
                  <a:cxnLst>
                    <a:cxn ang="0">
                      <a:pos x="connsiteX0" y="connsiteY0"/>
                    </a:cxn>
                    <a:cxn ang="0">
                      <a:pos x="connsiteX1" y="connsiteY1"/>
                    </a:cxn>
                  </a:cxnLst>
                  <a:rect l="l" t="t" r="r" b="b"/>
                  <a:pathLst>
                    <a:path w="11400" h="53447">
                      <a:moveTo>
                        <a:pt x="0" y="0"/>
                      </a:moveTo>
                      <a:cubicBezTo>
                        <a:pt x="2369" y="18063"/>
                        <a:pt x="6218" y="35977"/>
                        <a:pt x="11400" y="53448"/>
                      </a:cubicBezTo>
                    </a:path>
                  </a:pathLst>
                </a:custGeom>
                <a:noFill/>
                <a:ln w="22169" cap="rnd">
                  <a:solidFill>
                    <a:srgbClr val="373A3A"/>
                  </a:solidFill>
                  <a:prstDash val="solid"/>
                  <a:round/>
                </a:ln>
              </p:spPr>
              <p:txBody>
                <a:bodyPr rtlCol="0" anchor="ctr"/>
                <a:lstStyle/>
                <a:p>
                  <a:endParaRPr lang="en-GB"/>
                </a:p>
              </p:txBody>
            </p:sp>
            <p:sp>
              <p:nvSpPr>
                <p:cNvPr id="80" name="Freeform: Shape 79">
                  <a:extLst>
                    <a:ext uri="{FF2B5EF4-FFF2-40B4-BE49-F238E27FC236}">
                      <a16:creationId xmlns:a16="http://schemas.microsoft.com/office/drawing/2014/main" id="{F1C91876-9C75-77E3-2E3B-2FCE39F5FA18}"/>
                    </a:ext>
                  </a:extLst>
                </p:cNvPr>
                <p:cNvSpPr/>
                <p:nvPr/>
              </p:nvSpPr>
              <p:spPr>
                <a:xfrm>
                  <a:off x="6362735" y="3607776"/>
                  <a:ext cx="253191" cy="236369"/>
                </a:xfrm>
                <a:custGeom>
                  <a:avLst/>
                  <a:gdLst>
                    <a:gd name="connsiteX0" fmla="*/ 124976 w 253191"/>
                    <a:gd name="connsiteY0" fmla="*/ 0 h 236369"/>
                    <a:gd name="connsiteX1" fmla="*/ 124828 w 253191"/>
                    <a:gd name="connsiteY1" fmla="*/ 15472 h 236369"/>
                    <a:gd name="connsiteX2" fmla="*/ 129121 w 253191"/>
                    <a:gd name="connsiteY2" fmla="*/ 40641 h 236369"/>
                    <a:gd name="connsiteX3" fmla="*/ 253191 w 253191"/>
                    <a:gd name="connsiteY3" fmla="*/ 187364 h 236369"/>
                    <a:gd name="connsiteX4" fmla="*/ 253191 w 253191"/>
                    <a:gd name="connsiteY4" fmla="*/ 189066 h 236369"/>
                    <a:gd name="connsiteX5" fmla="*/ 253117 w 253191"/>
                    <a:gd name="connsiteY5" fmla="*/ 189066 h 236369"/>
                    <a:gd name="connsiteX6" fmla="*/ 253117 w 253191"/>
                    <a:gd name="connsiteY6" fmla="*/ 194100 h 236369"/>
                    <a:gd name="connsiteX7" fmla="*/ 198707 w 253191"/>
                    <a:gd name="connsiteY7" fmla="*/ 236370 h 236369"/>
                    <a:gd name="connsiteX8" fmla="*/ 186492 w 253191"/>
                    <a:gd name="connsiteY8" fmla="*/ 236370 h 236369"/>
                    <a:gd name="connsiteX9" fmla="*/ 13786 w 253191"/>
                    <a:gd name="connsiteY9" fmla="*/ 144354 h 236369"/>
                    <a:gd name="connsiteX10" fmla="*/ 17 w 253191"/>
                    <a:gd name="connsiteY10" fmla="*/ 116445 h 236369"/>
                    <a:gd name="connsiteX11" fmla="*/ 2534 w 253191"/>
                    <a:gd name="connsiteY11" fmla="*/ 91720 h 236369"/>
                    <a:gd name="connsiteX12" fmla="*/ 26593 w 253191"/>
                    <a:gd name="connsiteY12" fmla="*/ 30499 h 236369"/>
                    <a:gd name="connsiteX13" fmla="*/ 28814 w 253191"/>
                    <a:gd name="connsiteY13" fmla="*/ 4812 h 2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191" h="236369">
                      <a:moveTo>
                        <a:pt x="124976" y="0"/>
                      </a:moveTo>
                      <a:cubicBezTo>
                        <a:pt x="124902" y="4664"/>
                        <a:pt x="124828" y="9772"/>
                        <a:pt x="124828" y="15472"/>
                      </a:cubicBezTo>
                      <a:cubicBezTo>
                        <a:pt x="124902" y="24059"/>
                        <a:pt x="126382" y="32572"/>
                        <a:pt x="129121" y="40641"/>
                      </a:cubicBezTo>
                      <a:cubicBezTo>
                        <a:pt x="151700" y="106526"/>
                        <a:pt x="253191" y="157161"/>
                        <a:pt x="253191" y="187364"/>
                      </a:cubicBezTo>
                      <a:lnTo>
                        <a:pt x="253191" y="189066"/>
                      </a:lnTo>
                      <a:lnTo>
                        <a:pt x="253117" y="189066"/>
                      </a:lnTo>
                      <a:lnTo>
                        <a:pt x="253117" y="194100"/>
                      </a:lnTo>
                      <a:cubicBezTo>
                        <a:pt x="250230" y="219714"/>
                        <a:pt x="235425" y="236370"/>
                        <a:pt x="198707" y="236370"/>
                      </a:cubicBezTo>
                      <a:lnTo>
                        <a:pt x="186492" y="236370"/>
                      </a:lnTo>
                      <a:cubicBezTo>
                        <a:pt x="118239" y="236370"/>
                        <a:pt x="14971" y="145612"/>
                        <a:pt x="13786" y="144354"/>
                      </a:cubicBezTo>
                      <a:cubicBezTo>
                        <a:pt x="5051" y="133768"/>
                        <a:pt x="17" y="124070"/>
                        <a:pt x="17" y="116445"/>
                      </a:cubicBezTo>
                      <a:cubicBezTo>
                        <a:pt x="-131" y="108154"/>
                        <a:pt x="683" y="99863"/>
                        <a:pt x="2534" y="91720"/>
                      </a:cubicBezTo>
                      <a:cubicBezTo>
                        <a:pt x="8160" y="69660"/>
                        <a:pt x="21411" y="65514"/>
                        <a:pt x="26593" y="30499"/>
                      </a:cubicBezTo>
                      <a:cubicBezTo>
                        <a:pt x="27851" y="21986"/>
                        <a:pt x="28518" y="13473"/>
                        <a:pt x="28814" y="4812"/>
                      </a:cubicBezTo>
                    </a:path>
                  </a:pathLst>
                </a:custGeom>
                <a:noFill/>
                <a:ln w="22169" cap="rnd">
                  <a:solidFill>
                    <a:srgbClr val="373A3A"/>
                  </a:solidFill>
                  <a:prstDash val="solid"/>
                  <a:round/>
                </a:ln>
              </p:spPr>
              <p:txBody>
                <a:bodyPr rtlCol="0" anchor="ctr"/>
                <a:lstStyle/>
                <a:p>
                  <a:endParaRPr lang="en-GB"/>
                </a:p>
              </p:txBody>
            </p:sp>
            <p:sp>
              <p:nvSpPr>
                <p:cNvPr id="81" name="Freeform: Shape 80">
                  <a:extLst>
                    <a:ext uri="{FF2B5EF4-FFF2-40B4-BE49-F238E27FC236}">
                      <a16:creationId xmlns:a16="http://schemas.microsoft.com/office/drawing/2014/main" id="{C254EA42-2D04-F273-31BA-0BA1709AF1F9}"/>
                    </a:ext>
                  </a:extLst>
                </p:cNvPr>
                <p:cNvSpPr/>
                <p:nvPr/>
              </p:nvSpPr>
              <p:spPr>
                <a:xfrm>
                  <a:off x="6391845" y="3638646"/>
                  <a:ext cx="100011" cy="42047"/>
                </a:xfrm>
                <a:custGeom>
                  <a:avLst/>
                  <a:gdLst>
                    <a:gd name="connsiteX0" fmla="*/ 100011 w 100011"/>
                    <a:gd name="connsiteY0" fmla="*/ 9772 h 42047"/>
                    <a:gd name="connsiteX1" fmla="*/ 44268 w 100011"/>
                    <a:gd name="connsiteY1" fmla="*/ 42048 h 42047"/>
                    <a:gd name="connsiteX2" fmla="*/ 0 w 100011"/>
                    <a:gd name="connsiteY2" fmla="*/ 0 h 42047"/>
                  </a:gdLst>
                  <a:ahLst/>
                  <a:cxnLst>
                    <a:cxn ang="0">
                      <a:pos x="connsiteX0" y="connsiteY0"/>
                    </a:cxn>
                    <a:cxn ang="0">
                      <a:pos x="connsiteX1" y="connsiteY1"/>
                    </a:cxn>
                    <a:cxn ang="0">
                      <a:pos x="connsiteX2" y="connsiteY2"/>
                    </a:cxn>
                  </a:cxnLst>
                  <a:rect l="l" t="t" r="r" b="b"/>
                  <a:pathLst>
                    <a:path w="100011" h="42047">
                      <a:moveTo>
                        <a:pt x="100011" y="9772"/>
                      </a:moveTo>
                      <a:cubicBezTo>
                        <a:pt x="70918" y="11030"/>
                        <a:pt x="64774" y="42048"/>
                        <a:pt x="44268" y="42048"/>
                      </a:cubicBezTo>
                      <a:cubicBezTo>
                        <a:pt x="22504" y="42048"/>
                        <a:pt x="23541" y="18433"/>
                        <a:pt x="0" y="0"/>
                      </a:cubicBezTo>
                    </a:path>
                  </a:pathLst>
                </a:custGeom>
                <a:noFill/>
                <a:ln w="22169" cap="rnd">
                  <a:solidFill>
                    <a:srgbClr val="373A3A"/>
                  </a:solidFill>
                  <a:prstDash val="solid"/>
                  <a:round/>
                </a:ln>
              </p:spPr>
              <p:txBody>
                <a:bodyPr rtlCol="0" anchor="ctr"/>
                <a:lstStyle/>
                <a:p>
                  <a:endParaRPr lang="en-GB"/>
                </a:p>
              </p:txBody>
            </p:sp>
            <p:sp>
              <p:nvSpPr>
                <p:cNvPr id="82" name="Freeform: Shape 81">
                  <a:extLst>
                    <a:ext uri="{FF2B5EF4-FFF2-40B4-BE49-F238E27FC236}">
                      <a16:creationId xmlns:a16="http://schemas.microsoft.com/office/drawing/2014/main" id="{639CF826-973E-85B9-94A9-AE0545698BE0}"/>
                    </a:ext>
                  </a:extLst>
                </p:cNvPr>
                <p:cNvSpPr/>
                <p:nvPr/>
              </p:nvSpPr>
              <p:spPr>
                <a:xfrm>
                  <a:off x="6245344" y="3676622"/>
                  <a:ext cx="592" cy="56482"/>
                </a:xfrm>
                <a:custGeom>
                  <a:avLst/>
                  <a:gdLst>
                    <a:gd name="connsiteX0" fmla="*/ 518 w 592"/>
                    <a:gd name="connsiteY0" fmla="*/ 0 h 56482"/>
                    <a:gd name="connsiteX1" fmla="*/ 0 w 592"/>
                    <a:gd name="connsiteY1" fmla="*/ 32720 h 56482"/>
                    <a:gd name="connsiteX2" fmla="*/ 592 w 592"/>
                    <a:gd name="connsiteY2" fmla="*/ 56113 h 56482"/>
                    <a:gd name="connsiteX3" fmla="*/ 592 w 592"/>
                    <a:gd name="connsiteY3" fmla="*/ 56483 h 56482"/>
                  </a:gdLst>
                  <a:ahLst/>
                  <a:cxnLst>
                    <a:cxn ang="0">
                      <a:pos x="connsiteX0" y="connsiteY0"/>
                    </a:cxn>
                    <a:cxn ang="0">
                      <a:pos x="connsiteX1" y="connsiteY1"/>
                    </a:cxn>
                    <a:cxn ang="0">
                      <a:pos x="connsiteX2" y="connsiteY2"/>
                    </a:cxn>
                    <a:cxn ang="0">
                      <a:pos x="connsiteX3" y="connsiteY3"/>
                    </a:cxn>
                  </a:cxnLst>
                  <a:rect l="l" t="t" r="r" b="b"/>
                  <a:pathLst>
                    <a:path w="592" h="56482">
                      <a:moveTo>
                        <a:pt x="518" y="0"/>
                      </a:moveTo>
                      <a:cubicBezTo>
                        <a:pt x="518" y="0"/>
                        <a:pt x="0" y="21838"/>
                        <a:pt x="0" y="32720"/>
                      </a:cubicBezTo>
                      <a:cubicBezTo>
                        <a:pt x="0" y="40493"/>
                        <a:pt x="0" y="48266"/>
                        <a:pt x="592" y="56113"/>
                      </a:cubicBezTo>
                      <a:lnTo>
                        <a:pt x="592" y="56483"/>
                      </a:lnTo>
                    </a:path>
                  </a:pathLst>
                </a:custGeom>
                <a:noFill/>
                <a:ln w="22169" cap="rnd">
                  <a:solidFill>
                    <a:srgbClr val="373A3A"/>
                  </a:solidFill>
                  <a:prstDash val="solid"/>
                  <a:round/>
                </a:ln>
              </p:spPr>
              <p:txBody>
                <a:bodyPr rtlCol="0" anchor="ctr"/>
                <a:lstStyle/>
                <a:p>
                  <a:endParaRPr lang="en-GB"/>
                </a:p>
              </p:txBody>
            </p:sp>
            <p:sp>
              <p:nvSpPr>
                <p:cNvPr id="83" name="Freeform: Shape 82">
                  <a:extLst>
                    <a:ext uri="{FF2B5EF4-FFF2-40B4-BE49-F238E27FC236}">
                      <a16:creationId xmlns:a16="http://schemas.microsoft.com/office/drawing/2014/main" id="{44C3E124-A9D0-92B0-4806-40147AEC1DF5}"/>
                    </a:ext>
                  </a:extLst>
                </p:cNvPr>
                <p:cNvSpPr/>
                <p:nvPr/>
              </p:nvSpPr>
              <p:spPr>
                <a:xfrm>
                  <a:off x="6120534" y="3721482"/>
                  <a:ext cx="25613" cy="41381"/>
                </a:xfrm>
                <a:custGeom>
                  <a:avLst/>
                  <a:gdLst>
                    <a:gd name="connsiteX0" fmla="*/ 0 w 25613"/>
                    <a:gd name="connsiteY0" fmla="*/ 41381 h 41381"/>
                    <a:gd name="connsiteX1" fmla="*/ 25614 w 25613"/>
                    <a:gd name="connsiteY1" fmla="*/ 74 h 41381"/>
                    <a:gd name="connsiteX2" fmla="*/ 25614 w 25613"/>
                    <a:gd name="connsiteY2" fmla="*/ 0 h 41381"/>
                  </a:gdLst>
                  <a:ahLst/>
                  <a:cxnLst>
                    <a:cxn ang="0">
                      <a:pos x="connsiteX0" y="connsiteY0"/>
                    </a:cxn>
                    <a:cxn ang="0">
                      <a:pos x="connsiteX1" y="connsiteY1"/>
                    </a:cxn>
                    <a:cxn ang="0">
                      <a:pos x="connsiteX2" y="connsiteY2"/>
                    </a:cxn>
                  </a:cxnLst>
                  <a:rect l="l" t="t" r="r" b="b"/>
                  <a:pathLst>
                    <a:path w="25613" h="41381">
                      <a:moveTo>
                        <a:pt x="0" y="41381"/>
                      </a:moveTo>
                      <a:cubicBezTo>
                        <a:pt x="888" y="24133"/>
                        <a:pt x="10586" y="8587"/>
                        <a:pt x="25614" y="74"/>
                      </a:cubicBezTo>
                      <a:cubicBezTo>
                        <a:pt x="25614" y="0"/>
                        <a:pt x="25614" y="0"/>
                        <a:pt x="25614" y="0"/>
                      </a:cubicBezTo>
                    </a:path>
                  </a:pathLst>
                </a:custGeom>
                <a:noFill/>
                <a:ln w="22169" cap="rnd">
                  <a:solidFill>
                    <a:srgbClr val="373A3A"/>
                  </a:solidFill>
                  <a:prstDash val="solid"/>
                  <a:round/>
                </a:ln>
              </p:spPr>
              <p:txBody>
                <a:bodyPr rtlCol="0" anchor="ctr"/>
                <a:lstStyle/>
                <a:p>
                  <a:endParaRPr lang="en-GB"/>
                </a:p>
              </p:txBody>
            </p:sp>
            <p:sp>
              <p:nvSpPr>
                <p:cNvPr id="84" name="Freeform: Shape 83">
                  <a:extLst>
                    <a:ext uri="{FF2B5EF4-FFF2-40B4-BE49-F238E27FC236}">
                      <a16:creationId xmlns:a16="http://schemas.microsoft.com/office/drawing/2014/main" id="{F6A48343-30EC-72F5-4408-648F13F80E00}"/>
                    </a:ext>
                  </a:extLst>
                </p:cNvPr>
                <p:cNvSpPr/>
                <p:nvPr/>
              </p:nvSpPr>
              <p:spPr>
                <a:xfrm>
                  <a:off x="6120534" y="3686764"/>
                  <a:ext cx="196691" cy="267826"/>
                </a:xfrm>
                <a:custGeom>
                  <a:avLst/>
                  <a:gdLst>
                    <a:gd name="connsiteX0" fmla="*/ 23097 w 196691"/>
                    <a:gd name="connsiteY0" fmla="*/ 0 h 267826"/>
                    <a:gd name="connsiteX1" fmla="*/ 25614 w 196691"/>
                    <a:gd name="connsiteY1" fmla="*/ 34793 h 267826"/>
                    <a:gd name="connsiteX2" fmla="*/ 27612 w 196691"/>
                    <a:gd name="connsiteY2" fmla="*/ 65218 h 267826"/>
                    <a:gd name="connsiteX3" fmla="*/ 40123 w 196691"/>
                    <a:gd name="connsiteY3" fmla="*/ 69660 h 267826"/>
                    <a:gd name="connsiteX4" fmla="*/ 88315 w 196691"/>
                    <a:gd name="connsiteY4" fmla="*/ 39235 h 267826"/>
                    <a:gd name="connsiteX5" fmla="*/ 95274 w 196691"/>
                    <a:gd name="connsiteY5" fmla="*/ 39235 h 267826"/>
                    <a:gd name="connsiteX6" fmla="*/ 98753 w 196691"/>
                    <a:gd name="connsiteY6" fmla="*/ 39235 h 267826"/>
                    <a:gd name="connsiteX7" fmla="*/ 125403 w 196691"/>
                    <a:gd name="connsiteY7" fmla="*/ 45971 h 267826"/>
                    <a:gd name="connsiteX8" fmla="*/ 125625 w 196691"/>
                    <a:gd name="connsiteY8" fmla="*/ 46119 h 267826"/>
                    <a:gd name="connsiteX9" fmla="*/ 154496 w 196691"/>
                    <a:gd name="connsiteY9" fmla="*/ 120073 h 267826"/>
                    <a:gd name="connsiteX10" fmla="*/ 196691 w 196691"/>
                    <a:gd name="connsiteY10" fmla="*/ 218973 h 267826"/>
                    <a:gd name="connsiteX11" fmla="*/ 196691 w 196691"/>
                    <a:gd name="connsiteY11" fmla="*/ 232224 h 267826"/>
                    <a:gd name="connsiteX12" fmla="*/ 179961 w 196691"/>
                    <a:gd name="connsiteY12" fmla="*/ 258282 h 267826"/>
                    <a:gd name="connsiteX13" fmla="*/ 126143 w 196691"/>
                    <a:gd name="connsiteY13" fmla="*/ 267758 h 267826"/>
                    <a:gd name="connsiteX14" fmla="*/ 1481 w 196691"/>
                    <a:gd name="connsiteY14" fmla="*/ 122664 h 267826"/>
                    <a:gd name="connsiteX15" fmla="*/ 1481 w 196691"/>
                    <a:gd name="connsiteY15" fmla="*/ 106452 h 267826"/>
                    <a:gd name="connsiteX16" fmla="*/ 0 w 196691"/>
                    <a:gd name="connsiteY16" fmla="*/ 78839 h 267826"/>
                    <a:gd name="connsiteX17" fmla="*/ 0 w 196691"/>
                    <a:gd name="connsiteY17" fmla="*/ 76100 h 26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6691" h="267826">
                      <a:moveTo>
                        <a:pt x="23097" y="0"/>
                      </a:moveTo>
                      <a:cubicBezTo>
                        <a:pt x="23319" y="3183"/>
                        <a:pt x="24503" y="19321"/>
                        <a:pt x="25614" y="34793"/>
                      </a:cubicBezTo>
                      <a:cubicBezTo>
                        <a:pt x="26576" y="49154"/>
                        <a:pt x="27538" y="62923"/>
                        <a:pt x="27612" y="65218"/>
                      </a:cubicBezTo>
                      <a:cubicBezTo>
                        <a:pt x="31314" y="67809"/>
                        <a:pt x="35607" y="69290"/>
                        <a:pt x="40123" y="69660"/>
                      </a:cubicBezTo>
                      <a:cubicBezTo>
                        <a:pt x="59000" y="69660"/>
                        <a:pt x="49376" y="39235"/>
                        <a:pt x="88315" y="39235"/>
                      </a:cubicBezTo>
                      <a:lnTo>
                        <a:pt x="95274" y="39235"/>
                      </a:lnTo>
                      <a:cubicBezTo>
                        <a:pt x="96384" y="39160"/>
                        <a:pt x="97568" y="39160"/>
                        <a:pt x="98753" y="39235"/>
                      </a:cubicBezTo>
                      <a:cubicBezTo>
                        <a:pt x="108154" y="38864"/>
                        <a:pt x="117408" y="41159"/>
                        <a:pt x="125403" y="45971"/>
                      </a:cubicBezTo>
                      <a:cubicBezTo>
                        <a:pt x="125477" y="46045"/>
                        <a:pt x="125551" y="46045"/>
                        <a:pt x="125625" y="46119"/>
                      </a:cubicBezTo>
                      <a:cubicBezTo>
                        <a:pt x="153237" y="63738"/>
                        <a:pt x="151608" y="108820"/>
                        <a:pt x="154496" y="120073"/>
                      </a:cubicBezTo>
                      <a:cubicBezTo>
                        <a:pt x="164711" y="159529"/>
                        <a:pt x="193138" y="175223"/>
                        <a:pt x="196691" y="218973"/>
                      </a:cubicBezTo>
                      <a:lnTo>
                        <a:pt x="196691" y="232224"/>
                      </a:lnTo>
                      <a:cubicBezTo>
                        <a:pt x="196691" y="243403"/>
                        <a:pt x="190103" y="253544"/>
                        <a:pt x="179961" y="258282"/>
                      </a:cubicBezTo>
                      <a:cubicBezTo>
                        <a:pt x="162861" y="265093"/>
                        <a:pt x="144502" y="268350"/>
                        <a:pt x="126143" y="267758"/>
                      </a:cubicBezTo>
                      <a:cubicBezTo>
                        <a:pt x="67513" y="267758"/>
                        <a:pt x="1481" y="206611"/>
                        <a:pt x="1481" y="122664"/>
                      </a:cubicBezTo>
                      <a:lnTo>
                        <a:pt x="1481" y="106452"/>
                      </a:lnTo>
                      <a:cubicBezTo>
                        <a:pt x="1481" y="95199"/>
                        <a:pt x="0" y="86908"/>
                        <a:pt x="0" y="78839"/>
                      </a:cubicBezTo>
                      <a:cubicBezTo>
                        <a:pt x="0" y="77951"/>
                        <a:pt x="0" y="77063"/>
                        <a:pt x="0" y="76100"/>
                      </a:cubicBezTo>
                    </a:path>
                  </a:pathLst>
                </a:custGeom>
                <a:noFill/>
                <a:ln w="22169" cap="rnd">
                  <a:solidFill>
                    <a:srgbClr val="373A3A"/>
                  </a:solidFill>
                  <a:prstDash val="solid"/>
                  <a:round/>
                </a:ln>
              </p:spPr>
              <p:txBody>
                <a:bodyPr rtlCol="0" anchor="ctr"/>
                <a:lstStyle/>
                <a:p>
                  <a:endParaRPr lang="en-GB"/>
                </a:p>
              </p:txBody>
            </p:sp>
          </p:grpSp>
        </p:grpSp>
        <p:grpSp>
          <p:nvGrpSpPr>
            <p:cNvPr id="85" name="Graphic 5">
              <a:extLst>
                <a:ext uri="{FF2B5EF4-FFF2-40B4-BE49-F238E27FC236}">
                  <a16:creationId xmlns:a16="http://schemas.microsoft.com/office/drawing/2014/main" id="{3BA8B39E-E5AD-75EC-72BB-40E01FDAFD44}"/>
                </a:ext>
                <a:ext uri="{C183D7F6-B498-43B3-948B-1728B52AA6E4}">
                  <adec:decorative xmlns:adec="http://schemas.microsoft.com/office/drawing/2017/decorative" val="1"/>
                </a:ext>
              </a:extLst>
            </p:cNvPr>
            <p:cNvGrpSpPr/>
            <p:nvPr/>
          </p:nvGrpSpPr>
          <p:grpSpPr>
            <a:xfrm>
              <a:off x="5655197" y="2260400"/>
              <a:ext cx="4997896" cy="2974871"/>
              <a:chOff x="5655197" y="2260400"/>
              <a:chExt cx="4997896" cy="2974871"/>
            </a:xfrm>
          </p:grpSpPr>
          <p:grpSp>
            <p:nvGrpSpPr>
              <p:cNvPr id="86" name="Graphic 5">
                <a:extLst>
                  <a:ext uri="{FF2B5EF4-FFF2-40B4-BE49-F238E27FC236}">
                    <a16:creationId xmlns:a16="http://schemas.microsoft.com/office/drawing/2014/main" id="{B78F3A25-B15B-1707-C3C3-B1F9A427F02E}"/>
                  </a:ext>
                  <a:ext uri="{C183D7F6-B498-43B3-948B-1728B52AA6E4}">
                    <adec:decorative xmlns:adec="http://schemas.microsoft.com/office/drawing/2017/decorative" val="1"/>
                  </a:ext>
                </a:extLst>
              </p:cNvPr>
              <p:cNvGrpSpPr/>
              <p:nvPr/>
            </p:nvGrpSpPr>
            <p:grpSpPr>
              <a:xfrm>
                <a:off x="10489863" y="4083551"/>
                <a:ext cx="163230" cy="94237"/>
                <a:chOff x="10489863" y="4083551"/>
                <a:chExt cx="163230" cy="94237"/>
              </a:xfrm>
            </p:grpSpPr>
            <p:sp>
              <p:nvSpPr>
                <p:cNvPr id="87" name="Freeform: Shape 86">
                  <a:extLst>
                    <a:ext uri="{FF2B5EF4-FFF2-40B4-BE49-F238E27FC236}">
                      <a16:creationId xmlns:a16="http://schemas.microsoft.com/office/drawing/2014/main" id="{BDD553A0-6DCB-8FB0-1414-8743E1814886}"/>
                    </a:ext>
                  </a:extLst>
                </p:cNvPr>
                <p:cNvSpPr/>
                <p:nvPr/>
              </p:nvSpPr>
              <p:spPr>
                <a:xfrm>
                  <a:off x="10489863" y="4083551"/>
                  <a:ext cx="163230" cy="94237"/>
                </a:xfrm>
                <a:custGeom>
                  <a:avLst/>
                  <a:gdLst>
                    <a:gd name="connsiteX0" fmla="*/ 0 w 163230"/>
                    <a:gd name="connsiteY0" fmla="*/ 94237 h 94237"/>
                    <a:gd name="connsiteX1" fmla="*/ 163231 w 163230"/>
                    <a:gd name="connsiteY1" fmla="*/ 0 h 94237"/>
                  </a:gdLst>
                  <a:ahLst/>
                  <a:cxnLst>
                    <a:cxn ang="0">
                      <a:pos x="connsiteX0" y="connsiteY0"/>
                    </a:cxn>
                    <a:cxn ang="0">
                      <a:pos x="connsiteX1" y="connsiteY1"/>
                    </a:cxn>
                  </a:cxnLst>
                  <a:rect l="l" t="t" r="r" b="b"/>
                  <a:pathLst>
                    <a:path w="163230" h="94237">
                      <a:moveTo>
                        <a:pt x="0" y="94237"/>
                      </a:moveTo>
                      <a:lnTo>
                        <a:pt x="163231" y="0"/>
                      </a:lnTo>
                    </a:path>
                  </a:pathLst>
                </a:custGeom>
                <a:ln w="22169" cap="rnd">
                  <a:solidFill>
                    <a:srgbClr val="3A3A3A"/>
                  </a:solidFill>
                  <a:prstDash val="solid"/>
                  <a:round/>
                </a:ln>
              </p:spPr>
              <p:txBody>
                <a:bodyPr rtlCol="0" anchor="ctr"/>
                <a:lstStyle/>
                <a:p>
                  <a:endParaRPr lang="en-GB"/>
                </a:p>
              </p:txBody>
            </p:sp>
            <p:sp>
              <p:nvSpPr>
                <p:cNvPr id="88" name="Freeform: Shape 87">
                  <a:extLst>
                    <a:ext uri="{FF2B5EF4-FFF2-40B4-BE49-F238E27FC236}">
                      <a16:creationId xmlns:a16="http://schemas.microsoft.com/office/drawing/2014/main" id="{1FEB01C7-8C2C-A646-2C1B-5582FCA52258}"/>
                    </a:ext>
                  </a:extLst>
                </p:cNvPr>
                <p:cNvSpPr/>
                <p:nvPr/>
              </p:nvSpPr>
              <p:spPr>
                <a:xfrm>
                  <a:off x="10489863" y="4083551"/>
                  <a:ext cx="163230" cy="94237"/>
                </a:xfrm>
                <a:custGeom>
                  <a:avLst/>
                  <a:gdLst>
                    <a:gd name="connsiteX0" fmla="*/ 163231 w 163230"/>
                    <a:gd name="connsiteY0" fmla="*/ 94237 h 94237"/>
                    <a:gd name="connsiteX1" fmla="*/ 0 w 163230"/>
                    <a:gd name="connsiteY1" fmla="*/ 0 h 94237"/>
                  </a:gdLst>
                  <a:ahLst/>
                  <a:cxnLst>
                    <a:cxn ang="0">
                      <a:pos x="connsiteX0" y="connsiteY0"/>
                    </a:cxn>
                    <a:cxn ang="0">
                      <a:pos x="connsiteX1" y="connsiteY1"/>
                    </a:cxn>
                  </a:cxnLst>
                  <a:rect l="l" t="t" r="r" b="b"/>
                  <a:pathLst>
                    <a:path w="163230" h="94237">
                      <a:moveTo>
                        <a:pt x="163231" y="94237"/>
                      </a:moveTo>
                      <a:lnTo>
                        <a:pt x="0" y="0"/>
                      </a:lnTo>
                    </a:path>
                  </a:pathLst>
                </a:custGeom>
                <a:ln w="22169" cap="rnd">
                  <a:solidFill>
                    <a:srgbClr val="3A3A3A"/>
                  </a:solidFill>
                  <a:prstDash val="solid"/>
                  <a:round/>
                </a:ln>
              </p:spPr>
              <p:txBody>
                <a:bodyPr rtlCol="0" anchor="ctr"/>
                <a:lstStyle/>
                <a:p>
                  <a:endParaRPr lang="en-GB"/>
                </a:p>
              </p:txBody>
            </p:sp>
          </p:grpSp>
          <p:grpSp>
            <p:nvGrpSpPr>
              <p:cNvPr id="89" name="Graphic 5">
                <a:extLst>
                  <a:ext uri="{FF2B5EF4-FFF2-40B4-BE49-F238E27FC236}">
                    <a16:creationId xmlns:a16="http://schemas.microsoft.com/office/drawing/2014/main" id="{5E531F8C-9FDF-32E9-FFA9-B554A2DF7637}"/>
                  </a:ext>
                  <a:ext uri="{C183D7F6-B498-43B3-948B-1728B52AA6E4}">
                    <adec:decorative xmlns:adec="http://schemas.microsoft.com/office/drawing/2017/decorative" val="1"/>
                  </a:ext>
                </a:extLst>
              </p:cNvPr>
              <p:cNvGrpSpPr/>
              <p:nvPr/>
            </p:nvGrpSpPr>
            <p:grpSpPr>
              <a:xfrm>
                <a:off x="6257707" y="2925205"/>
                <a:ext cx="3936545" cy="2030391"/>
                <a:chOff x="6257707" y="2925205"/>
                <a:chExt cx="3936545" cy="2030391"/>
              </a:xfrm>
            </p:grpSpPr>
            <p:grpSp>
              <p:nvGrpSpPr>
                <p:cNvPr id="90" name="Graphic 5">
                  <a:extLst>
                    <a:ext uri="{FF2B5EF4-FFF2-40B4-BE49-F238E27FC236}">
                      <a16:creationId xmlns:a16="http://schemas.microsoft.com/office/drawing/2014/main" id="{CC6AAAB5-7E89-19A8-01DB-01FAE249E430}"/>
                    </a:ext>
                    <a:ext uri="{C183D7F6-B498-43B3-948B-1728B52AA6E4}">
                      <adec:decorative xmlns:adec="http://schemas.microsoft.com/office/drawing/2017/decorative" val="1"/>
                    </a:ext>
                  </a:extLst>
                </p:cNvPr>
                <p:cNvGrpSpPr/>
                <p:nvPr/>
              </p:nvGrpSpPr>
              <p:grpSpPr>
                <a:xfrm>
                  <a:off x="6257707" y="2925205"/>
                  <a:ext cx="3809106" cy="2030391"/>
                  <a:chOff x="6257707" y="2925205"/>
                  <a:chExt cx="3809106" cy="2030391"/>
                </a:xfrm>
              </p:grpSpPr>
              <p:sp>
                <p:nvSpPr>
                  <p:cNvPr id="91" name="Freeform: Shape 90">
                    <a:extLst>
                      <a:ext uri="{FF2B5EF4-FFF2-40B4-BE49-F238E27FC236}">
                        <a16:creationId xmlns:a16="http://schemas.microsoft.com/office/drawing/2014/main" id="{06DE4294-857E-7EF2-EAE9-CD9E318BC82B}"/>
                      </a:ext>
                    </a:extLst>
                  </p:cNvPr>
                  <p:cNvSpPr/>
                  <p:nvPr/>
                </p:nvSpPr>
                <p:spPr>
                  <a:xfrm>
                    <a:off x="9566721" y="4418295"/>
                    <a:ext cx="500092" cy="288753"/>
                  </a:xfrm>
                  <a:custGeom>
                    <a:avLst/>
                    <a:gdLst>
                      <a:gd name="connsiteX0" fmla="*/ 426861 w 500092"/>
                      <a:gd name="connsiteY0" fmla="*/ 246447 h 288753"/>
                      <a:gd name="connsiteX1" fmla="*/ 73232 w 500092"/>
                      <a:gd name="connsiteY1" fmla="*/ 246447 h 288753"/>
                      <a:gd name="connsiteX2" fmla="*/ 73232 w 500092"/>
                      <a:gd name="connsiteY2" fmla="*/ 42279 h 288753"/>
                      <a:gd name="connsiteX3" fmla="*/ 426861 w 500092"/>
                      <a:gd name="connsiteY3" fmla="*/ 42279 h 288753"/>
                      <a:gd name="connsiteX4" fmla="*/ 426861 w 500092"/>
                      <a:gd name="connsiteY4" fmla="*/ 246447 h 28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92" h="288753">
                        <a:moveTo>
                          <a:pt x="426861" y="246447"/>
                        </a:moveTo>
                        <a:cubicBezTo>
                          <a:pt x="329219" y="302856"/>
                          <a:pt x="170948" y="302856"/>
                          <a:pt x="73232" y="246447"/>
                        </a:cubicBezTo>
                        <a:cubicBezTo>
                          <a:pt x="-24411" y="190112"/>
                          <a:pt x="-24411" y="98688"/>
                          <a:pt x="73232" y="42279"/>
                        </a:cubicBezTo>
                        <a:cubicBezTo>
                          <a:pt x="170948" y="-14056"/>
                          <a:pt x="329219" y="-14130"/>
                          <a:pt x="426861" y="42279"/>
                        </a:cubicBezTo>
                        <a:cubicBezTo>
                          <a:pt x="524504" y="98688"/>
                          <a:pt x="524504" y="190112"/>
                          <a:pt x="426861" y="246447"/>
                        </a:cubicBezTo>
                        <a:close/>
                      </a:path>
                    </a:pathLst>
                  </a:custGeom>
                  <a:solidFill>
                    <a:srgbClr val="C6C6C6"/>
                  </a:solidFill>
                  <a:ln w="7390"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85BF898D-9C16-CDD4-2A3C-016DFE4FD32D}"/>
                      </a:ext>
                    </a:extLst>
                  </p:cNvPr>
                  <p:cNvSpPr/>
                  <p:nvPr/>
                </p:nvSpPr>
                <p:spPr>
                  <a:xfrm>
                    <a:off x="8636805" y="2925205"/>
                    <a:ext cx="896325" cy="517545"/>
                  </a:xfrm>
                  <a:custGeom>
                    <a:avLst/>
                    <a:gdLst>
                      <a:gd name="connsiteX0" fmla="*/ 896326 w 896325"/>
                      <a:gd name="connsiteY0" fmla="*/ 258763 h 517545"/>
                      <a:gd name="connsiteX1" fmla="*/ 896326 w 896325"/>
                      <a:gd name="connsiteY1" fmla="*/ 261873 h 517545"/>
                      <a:gd name="connsiteX2" fmla="*/ 765075 w 896325"/>
                      <a:gd name="connsiteY2" fmla="*/ 441759 h 517545"/>
                      <a:gd name="connsiteX3" fmla="*/ 131251 w 896325"/>
                      <a:gd name="connsiteY3" fmla="*/ 441759 h 517545"/>
                      <a:gd name="connsiteX4" fmla="*/ 0 w 896325"/>
                      <a:gd name="connsiteY4" fmla="*/ 258763 h 517545"/>
                      <a:gd name="connsiteX5" fmla="*/ 34423 w 896325"/>
                      <a:gd name="connsiteY5" fmla="*/ 159196 h 517545"/>
                      <a:gd name="connsiteX6" fmla="*/ 131251 w 896325"/>
                      <a:gd name="connsiteY6" fmla="*/ 75841 h 517545"/>
                      <a:gd name="connsiteX7" fmla="*/ 765075 w 896325"/>
                      <a:gd name="connsiteY7" fmla="*/ 75841 h 517545"/>
                      <a:gd name="connsiteX8" fmla="*/ 896326 w 896325"/>
                      <a:gd name="connsiteY8" fmla="*/ 258763 h 51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325" h="517545">
                        <a:moveTo>
                          <a:pt x="896326" y="258763"/>
                        </a:moveTo>
                        <a:lnTo>
                          <a:pt x="896326" y="261873"/>
                        </a:lnTo>
                        <a:cubicBezTo>
                          <a:pt x="894993" y="327165"/>
                          <a:pt x="851243" y="391939"/>
                          <a:pt x="765075" y="441759"/>
                        </a:cubicBezTo>
                        <a:cubicBezTo>
                          <a:pt x="590074" y="542807"/>
                          <a:pt x="306326" y="542807"/>
                          <a:pt x="131251" y="441759"/>
                        </a:cubicBezTo>
                        <a:cubicBezTo>
                          <a:pt x="43750" y="391199"/>
                          <a:pt x="0" y="325018"/>
                          <a:pt x="0" y="258763"/>
                        </a:cubicBezTo>
                        <a:cubicBezTo>
                          <a:pt x="0" y="224933"/>
                          <a:pt x="11474" y="191028"/>
                          <a:pt x="34423" y="159196"/>
                        </a:cubicBezTo>
                        <a:cubicBezTo>
                          <a:pt x="56261" y="128919"/>
                          <a:pt x="88611" y="100492"/>
                          <a:pt x="131251" y="75841"/>
                        </a:cubicBezTo>
                        <a:cubicBezTo>
                          <a:pt x="306326" y="-25280"/>
                          <a:pt x="590074" y="-25280"/>
                          <a:pt x="765075" y="75841"/>
                        </a:cubicBezTo>
                        <a:cubicBezTo>
                          <a:pt x="852576" y="126328"/>
                          <a:pt x="896326" y="192657"/>
                          <a:pt x="896326" y="258763"/>
                        </a:cubicBezTo>
                        <a:close/>
                      </a:path>
                    </a:pathLst>
                  </a:custGeom>
                  <a:solidFill>
                    <a:srgbClr val="C6C6C6"/>
                  </a:solidFill>
                  <a:ln w="7390"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B11CA577-7A04-D905-530B-A6239454D752}"/>
                      </a:ext>
                    </a:extLst>
                  </p:cNvPr>
                  <p:cNvSpPr/>
                  <p:nvPr/>
                </p:nvSpPr>
                <p:spPr>
                  <a:xfrm>
                    <a:off x="8901824" y="4034462"/>
                    <a:ext cx="500074" cy="288725"/>
                  </a:xfrm>
                  <a:custGeom>
                    <a:avLst/>
                    <a:gdLst>
                      <a:gd name="connsiteX0" fmla="*/ 73287 w 500074"/>
                      <a:gd name="connsiteY0" fmla="*/ 246447 h 288725"/>
                      <a:gd name="connsiteX1" fmla="*/ 73287 w 500074"/>
                      <a:gd name="connsiteY1" fmla="*/ 42279 h 288725"/>
                      <a:gd name="connsiteX2" fmla="*/ 426843 w 500074"/>
                      <a:gd name="connsiteY2" fmla="*/ 42279 h 288725"/>
                      <a:gd name="connsiteX3" fmla="*/ 426843 w 500074"/>
                      <a:gd name="connsiteY3" fmla="*/ 246447 h 288725"/>
                      <a:gd name="connsiteX4" fmla="*/ 73287 w 500074"/>
                      <a:gd name="connsiteY4" fmla="*/ 246447 h 288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74" h="288725">
                        <a:moveTo>
                          <a:pt x="73287" y="246447"/>
                        </a:moveTo>
                        <a:cubicBezTo>
                          <a:pt x="-24429" y="190038"/>
                          <a:pt x="-24429" y="98614"/>
                          <a:pt x="73287" y="42279"/>
                        </a:cubicBezTo>
                        <a:cubicBezTo>
                          <a:pt x="170856" y="-14130"/>
                          <a:pt x="329201" y="-14056"/>
                          <a:pt x="426843" y="42279"/>
                        </a:cubicBezTo>
                        <a:cubicBezTo>
                          <a:pt x="524485" y="98688"/>
                          <a:pt x="524485" y="190038"/>
                          <a:pt x="426843" y="246447"/>
                        </a:cubicBezTo>
                        <a:cubicBezTo>
                          <a:pt x="329201" y="302856"/>
                          <a:pt x="170856" y="302782"/>
                          <a:pt x="73287" y="246447"/>
                        </a:cubicBezTo>
                        <a:close/>
                      </a:path>
                    </a:pathLst>
                  </a:custGeom>
                  <a:solidFill>
                    <a:schemeClr val="accent5"/>
                  </a:solidFill>
                  <a:ln w="7390"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5A79CD82-B4C4-5A12-08B7-F1EB7C0F327D}"/>
                      </a:ext>
                    </a:extLst>
                  </p:cNvPr>
                  <p:cNvSpPr/>
                  <p:nvPr/>
                </p:nvSpPr>
                <p:spPr>
                  <a:xfrm>
                    <a:off x="8636805" y="3183968"/>
                    <a:ext cx="896325" cy="398055"/>
                  </a:xfrm>
                  <a:custGeom>
                    <a:avLst/>
                    <a:gdLst>
                      <a:gd name="connsiteX0" fmla="*/ 131251 w 896325"/>
                      <a:gd name="connsiteY0" fmla="*/ 322242 h 398055"/>
                      <a:gd name="connsiteX1" fmla="*/ 0 w 896325"/>
                      <a:gd name="connsiteY1" fmla="*/ 139320 h 398055"/>
                      <a:gd name="connsiteX2" fmla="*/ 0 w 896325"/>
                      <a:gd name="connsiteY2" fmla="*/ 0 h 398055"/>
                      <a:gd name="connsiteX3" fmla="*/ 131251 w 896325"/>
                      <a:gd name="connsiteY3" fmla="*/ 182996 h 398055"/>
                      <a:gd name="connsiteX4" fmla="*/ 765075 w 896325"/>
                      <a:gd name="connsiteY4" fmla="*/ 182996 h 398055"/>
                      <a:gd name="connsiteX5" fmla="*/ 896326 w 896325"/>
                      <a:gd name="connsiteY5" fmla="*/ 3109 h 398055"/>
                      <a:gd name="connsiteX6" fmla="*/ 896326 w 896325"/>
                      <a:gd name="connsiteY6" fmla="*/ 139320 h 398055"/>
                      <a:gd name="connsiteX7" fmla="*/ 765075 w 896325"/>
                      <a:gd name="connsiteY7" fmla="*/ 322242 h 398055"/>
                      <a:gd name="connsiteX8" fmla="*/ 131251 w 896325"/>
                      <a:gd name="connsiteY8" fmla="*/ 322242 h 39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325" h="398055">
                        <a:moveTo>
                          <a:pt x="131251" y="322242"/>
                        </a:moveTo>
                        <a:cubicBezTo>
                          <a:pt x="43824" y="271681"/>
                          <a:pt x="0" y="205501"/>
                          <a:pt x="0" y="139320"/>
                        </a:cubicBezTo>
                        <a:lnTo>
                          <a:pt x="0" y="0"/>
                        </a:lnTo>
                        <a:cubicBezTo>
                          <a:pt x="0" y="66255"/>
                          <a:pt x="43750" y="132435"/>
                          <a:pt x="131251" y="182996"/>
                        </a:cubicBezTo>
                        <a:cubicBezTo>
                          <a:pt x="306326" y="284044"/>
                          <a:pt x="590074" y="284044"/>
                          <a:pt x="765075" y="182996"/>
                        </a:cubicBezTo>
                        <a:cubicBezTo>
                          <a:pt x="851243" y="133176"/>
                          <a:pt x="894993" y="68402"/>
                          <a:pt x="896326" y="3109"/>
                        </a:cubicBezTo>
                        <a:lnTo>
                          <a:pt x="896326" y="139320"/>
                        </a:lnTo>
                        <a:cubicBezTo>
                          <a:pt x="896326" y="205575"/>
                          <a:pt x="852576" y="271755"/>
                          <a:pt x="765075" y="322242"/>
                        </a:cubicBezTo>
                        <a:cubicBezTo>
                          <a:pt x="590000" y="423290"/>
                          <a:pt x="306326" y="423364"/>
                          <a:pt x="131251" y="322242"/>
                        </a:cubicBezTo>
                        <a:close/>
                      </a:path>
                    </a:pathLst>
                  </a:custGeom>
                  <a:solidFill>
                    <a:srgbClr val="373A3A"/>
                  </a:solidFill>
                  <a:ln w="7390"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708DCBD8-1ED4-CD13-42FC-80EC2DBA06C2}"/>
                      </a:ext>
                    </a:extLst>
                  </p:cNvPr>
                  <p:cNvSpPr/>
                  <p:nvPr/>
                </p:nvSpPr>
                <p:spPr>
                  <a:xfrm>
                    <a:off x="7814211" y="3823918"/>
                    <a:ext cx="162472" cy="93755"/>
                  </a:xfrm>
                  <a:custGeom>
                    <a:avLst/>
                    <a:gdLst>
                      <a:gd name="connsiteX0" fmla="*/ 138654 w 162472"/>
                      <a:gd name="connsiteY0" fmla="*/ 13714 h 93755"/>
                      <a:gd name="connsiteX1" fmla="*/ 138654 w 162472"/>
                      <a:gd name="connsiteY1" fmla="*/ 80042 h 93755"/>
                      <a:gd name="connsiteX2" fmla="*/ 23763 w 162472"/>
                      <a:gd name="connsiteY2" fmla="*/ 80042 h 93755"/>
                      <a:gd name="connsiteX3" fmla="*/ 23763 w 162472"/>
                      <a:gd name="connsiteY3" fmla="*/ 13714 h 93755"/>
                      <a:gd name="connsiteX4" fmla="*/ 138654 w 162472"/>
                      <a:gd name="connsiteY4" fmla="*/ 13714 h 93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72" h="93755">
                        <a:moveTo>
                          <a:pt x="138654" y="13714"/>
                        </a:moveTo>
                        <a:cubicBezTo>
                          <a:pt x="170412" y="31998"/>
                          <a:pt x="170412" y="61683"/>
                          <a:pt x="138654" y="80042"/>
                        </a:cubicBezTo>
                        <a:cubicBezTo>
                          <a:pt x="106896" y="98327"/>
                          <a:pt x="55521" y="98327"/>
                          <a:pt x="23763" y="80042"/>
                        </a:cubicBezTo>
                        <a:cubicBezTo>
                          <a:pt x="-7921" y="61683"/>
                          <a:pt x="-7921" y="31998"/>
                          <a:pt x="23763" y="13714"/>
                        </a:cubicBezTo>
                        <a:cubicBezTo>
                          <a:pt x="55521" y="-4571"/>
                          <a:pt x="106896" y="-4571"/>
                          <a:pt x="138654" y="13714"/>
                        </a:cubicBezTo>
                        <a:close/>
                      </a:path>
                    </a:pathLst>
                  </a:custGeom>
                  <a:solidFill>
                    <a:srgbClr val="FFFFFF"/>
                  </a:solidFill>
                  <a:ln w="7390" cap="flat">
                    <a:no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1B327AE5-8F22-495A-A06B-EFC426DC1C22}"/>
                      </a:ext>
                    </a:extLst>
                  </p:cNvPr>
                  <p:cNvSpPr/>
                  <p:nvPr/>
                </p:nvSpPr>
                <p:spPr>
                  <a:xfrm>
                    <a:off x="7038864" y="2958888"/>
                    <a:ext cx="831412" cy="479890"/>
                  </a:xfrm>
                  <a:custGeom>
                    <a:avLst/>
                    <a:gdLst>
                      <a:gd name="connsiteX0" fmla="*/ 121757 w 831412"/>
                      <a:gd name="connsiteY0" fmla="*/ 409632 h 479890"/>
                      <a:gd name="connsiteX1" fmla="*/ 121757 w 831412"/>
                      <a:gd name="connsiteY1" fmla="*/ 70289 h 479890"/>
                      <a:gd name="connsiteX2" fmla="*/ 709610 w 831412"/>
                      <a:gd name="connsiteY2" fmla="*/ 70289 h 479890"/>
                      <a:gd name="connsiteX3" fmla="*/ 828498 w 831412"/>
                      <a:gd name="connsiteY3" fmla="*/ 268387 h 479890"/>
                      <a:gd name="connsiteX4" fmla="*/ 709610 w 831412"/>
                      <a:gd name="connsiteY4" fmla="*/ 409632 h 479890"/>
                      <a:gd name="connsiteX5" fmla="*/ 465319 w 831412"/>
                      <a:gd name="connsiteY5" fmla="*/ 478181 h 479890"/>
                      <a:gd name="connsiteX6" fmla="*/ 121757 w 831412"/>
                      <a:gd name="connsiteY6" fmla="*/ 409632 h 47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412" h="479890">
                        <a:moveTo>
                          <a:pt x="121757" y="409632"/>
                        </a:moveTo>
                        <a:cubicBezTo>
                          <a:pt x="-40586" y="315913"/>
                          <a:pt x="-40586" y="164008"/>
                          <a:pt x="121757" y="70289"/>
                        </a:cubicBezTo>
                        <a:cubicBezTo>
                          <a:pt x="284099" y="-23430"/>
                          <a:pt x="547341" y="-23430"/>
                          <a:pt x="709610" y="70289"/>
                        </a:cubicBezTo>
                        <a:cubicBezTo>
                          <a:pt x="803329" y="124403"/>
                          <a:pt x="843008" y="197839"/>
                          <a:pt x="828498" y="268387"/>
                        </a:cubicBezTo>
                        <a:cubicBezTo>
                          <a:pt x="817912" y="319984"/>
                          <a:pt x="778307" y="370027"/>
                          <a:pt x="709610" y="409632"/>
                        </a:cubicBezTo>
                        <a:cubicBezTo>
                          <a:pt x="641134" y="449236"/>
                          <a:pt x="554596" y="472037"/>
                          <a:pt x="465319" y="478181"/>
                        </a:cubicBezTo>
                        <a:cubicBezTo>
                          <a:pt x="343025" y="486620"/>
                          <a:pt x="215550" y="463820"/>
                          <a:pt x="121757" y="409632"/>
                        </a:cubicBezTo>
                        <a:close/>
                      </a:path>
                    </a:pathLst>
                  </a:custGeom>
                  <a:solidFill>
                    <a:schemeClr val="bg2">
                      <a:lumMod val="90000"/>
                    </a:schemeClr>
                  </a:solidFill>
                  <a:ln w="7390"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F6AA184C-75D0-3D17-6E07-D0220F268C25}"/>
                      </a:ext>
                    </a:extLst>
                  </p:cNvPr>
                  <p:cNvSpPr/>
                  <p:nvPr/>
                </p:nvSpPr>
                <p:spPr>
                  <a:xfrm>
                    <a:off x="7564220" y="3870796"/>
                    <a:ext cx="662472" cy="330486"/>
                  </a:xfrm>
                  <a:custGeom>
                    <a:avLst/>
                    <a:gdLst>
                      <a:gd name="connsiteX0" fmla="*/ 96976 w 662472"/>
                      <a:gd name="connsiteY0" fmla="*/ 274494 h 330486"/>
                      <a:gd name="connsiteX1" fmla="*/ 0 w 662472"/>
                      <a:gd name="connsiteY1" fmla="*/ 139246 h 330486"/>
                      <a:gd name="connsiteX2" fmla="*/ 0 w 662472"/>
                      <a:gd name="connsiteY2" fmla="*/ 4590 h 330486"/>
                      <a:gd name="connsiteX3" fmla="*/ 96976 w 662472"/>
                      <a:gd name="connsiteY3" fmla="*/ 135174 h 330486"/>
                      <a:gd name="connsiteX4" fmla="*/ 565423 w 662472"/>
                      <a:gd name="connsiteY4" fmla="*/ 135174 h 330486"/>
                      <a:gd name="connsiteX5" fmla="*/ 662473 w 662472"/>
                      <a:gd name="connsiteY5" fmla="*/ 0 h 330486"/>
                      <a:gd name="connsiteX6" fmla="*/ 662473 w 662472"/>
                      <a:gd name="connsiteY6" fmla="*/ 139246 h 330486"/>
                      <a:gd name="connsiteX7" fmla="*/ 565423 w 662472"/>
                      <a:gd name="connsiteY7" fmla="*/ 274494 h 330486"/>
                      <a:gd name="connsiteX8" fmla="*/ 96976 w 662472"/>
                      <a:gd name="connsiteY8" fmla="*/ 274494 h 3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472" h="330486">
                        <a:moveTo>
                          <a:pt x="96976" y="274494"/>
                        </a:moveTo>
                        <a:cubicBezTo>
                          <a:pt x="32276" y="237110"/>
                          <a:pt x="0" y="188104"/>
                          <a:pt x="0" y="139246"/>
                        </a:cubicBezTo>
                        <a:lnTo>
                          <a:pt x="0" y="4590"/>
                        </a:lnTo>
                        <a:cubicBezTo>
                          <a:pt x="1925" y="51967"/>
                          <a:pt x="34275" y="99049"/>
                          <a:pt x="96976" y="135174"/>
                        </a:cubicBezTo>
                        <a:cubicBezTo>
                          <a:pt x="226376" y="209942"/>
                          <a:pt x="436096" y="209942"/>
                          <a:pt x="565423" y="135174"/>
                        </a:cubicBezTo>
                        <a:cubicBezTo>
                          <a:pt x="630123" y="97864"/>
                          <a:pt x="662473" y="48932"/>
                          <a:pt x="662473" y="0"/>
                        </a:cubicBezTo>
                        <a:lnTo>
                          <a:pt x="662473" y="139246"/>
                        </a:lnTo>
                        <a:cubicBezTo>
                          <a:pt x="662473" y="188178"/>
                          <a:pt x="630123" y="237110"/>
                          <a:pt x="565423" y="274494"/>
                        </a:cubicBezTo>
                        <a:cubicBezTo>
                          <a:pt x="436096" y="349188"/>
                          <a:pt x="226376" y="349114"/>
                          <a:pt x="96976" y="274494"/>
                        </a:cubicBezTo>
                        <a:close/>
                      </a:path>
                    </a:pathLst>
                  </a:custGeom>
                  <a:solidFill>
                    <a:srgbClr val="373A3A"/>
                  </a:solidFill>
                  <a:ln w="7390" cap="flat">
                    <a:no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FB8C1C2D-854C-8871-BE8B-E1CC90B52CD1}"/>
                      </a:ext>
                    </a:extLst>
                  </p:cNvPr>
                  <p:cNvSpPr/>
                  <p:nvPr/>
                </p:nvSpPr>
                <p:spPr>
                  <a:xfrm>
                    <a:off x="7564126" y="3679527"/>
                    <a:ext cx="662566" cy="382518"/>
                  </a:xfrm>
                  <a:custGeom>
                    <a:avLst/>
                    <a:gdLst>
                      <a:gd name="connsiteX0" fmla="*/ 97070 w 662566"/>
                      <a:gd name="connsiteY0" fmla="*/ 326443 h 382518"/>
                      <a:gd name="connsiteX1" fmla="*/ 94 w 662566"/>
                      <a:gd name="connsiteY1" fmla="*/ 195858 h 382518"/>
                      <a:gd name="connsiteX2" fmla="*/ 97070 w 662566"/>
                      <a:gd name="connsiteY2" fmla="*/ 56020 h 382518"/>
                      <a:gd name="connsiteX3" fmla="*/ 565516 w 662566"/>
                      <a:gd name="connsiteY3" fmla="*/ 56020 h 382518"/>
                      <a:gd name="connsiteX4" fmla="*/ 652795 w 662566"/>
                      <a:gd name="connsiteY4" fmla="*/ 144928 h 382518"/>
                      <a:gd name="connsiteX5" fmla="*/ 662566 w 662566"/>
                      <a:gd name="connsiteY5" fmla="*/ 191269 h 382518"/>
                      <a:gd name="connsiteX6" fmla="*/ 565516 w 662566"/>
                      <a:gd name="connsiteY6" fmla="*/ 326443 h 382518"/>
                      <a:gd name="connsiteX7" fmla="*/ 97070 w 662566"/>
                      <a:gd name="connsiteY7" fmla="*/ 326443 h 382518"/>
                      <a:gd name="connsiteX8" fmla="*/ 388738 w 662566"/>
                      <a:gd name="connsiteY8" fmla="*/ 224433 h 382518"/>
                      <a:gd name="connsiteX9" fmla="*/ 388738 w 662566"/>
                      <a:gd name="connsiteY9" fmla="*/ 158104 h 382518"/>
                      <a:gd name="connsiteX10" fmla="*/ 273847 w 662566"/>
                      <a:gd name="connsiteY10" fmla="*/ 158104 h 382518"/>
                      <a:gd name="connsiteX11" fmla="*/ 273847 w 662566"/>
                      <a:gd name="connsiteY11" fmla="*/ 224433 h 382518"/>
                      <a:gd name="connsiteX12" fmla="*/ 388738 w 662566"/>
                      <a:gd name="connsiteY12" fmla="*/ 224433 h 38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2566" h="382518">
                        <a:moveTo>
                          <a:pt x="97070" y="326443"/>
                        </a:moveTo>
                        <a:cubicBezTo>
                          <a:pt x="34368" y="290318"/>
                          <a:pt x="2018" y="243236"/>
                          <a:pt x="94" y="195858"/>
                        </a:cubicBezTo>
                        <a:cubicBezTo>
                          <a:pt x="-1979" y="145372"/>
                          <a:pt x="30371" y="94515"/>
                          <a:pt x="97070" y="56020"/>
                        </a:cubicBezTo>
                        <a:cubicBezTo>
                          <a:pt x="226470" y="-18673"/>
                          <a:pt x="436190" y="-18673"/>
                          <a:pt x="565516" y="56020"/>
                        </a:cubicBezTo>
                        <a:cubicBezTo>
                          <a:pt x="609637" y="81486"/>
                          <a:pt x="638729" y="112355"/>
                          <a:pt x="652795" y="144928"/>
                        </a:cubicBezTo>
                        <a:cubicBezTo>
                          <a:pt x="659309" y="160103"/>
                          <a:pt x="662566" y="175723"/>
                          <a:pt x="662566" y="191269"/>
                        </a:cubicBezTo>
                        <a:cubicBezTo>
                          <a:pt x="662566" y="240201"/>
                          <a:pt x="630216" y="289133"/>
                          <a:pt x="565516" y="326443"/>
                        </a:cubicBezTo>
                        <a:cubicBezTo>
                          <a:pt x="436190" y="401211"/>
                          <a:pt x="226470" y="401211"/>
                          <a:pt x="97070" y="326443"/>
                        </a:cubicBezTo>
                        <a:close/>
                        <a:moveTo>
                          <a:pt x="388738" y="224433"/>
                        </a:moveTo>
                        <a:cubicBezTo>
                          <a:pt x="420496" y="206074"/>
                          <a:pt x="420496" y="176389"/>
                          <a:pt x="388738" y="158104"/>
                        </a:cubicBezTo>
                        <a:cubicBezTo>
                          <a:pt x="356980" y="139820"/>
                          <a:pt x="305605" y="139820"/>
                          <a:pt x="273847" y="158104"/>
                        </a:cubicBezTo>
                        <a:cubicBezTo>
                          <a:pt x="242164" y="176389"/>
                          <a:pt x="242164" y="206074"/>
                          <a:pt x="273847" y="224433"/>
                        </a:cubicBezTo>
                        <a:cubicBezTo>
                          <a:pt x="305605" y="242718"/>
                          <a:pt x="356980" y="242718"/>
                          <a:pt x="388738" y="224433"/>
                        </a:cubicBezTo>
                        <a:close/>
                      </a:path>
                    </a:pathLst>
                  </a:custGeom>
                  <a:solidFill>
                    <a:srgbClr val="959595"/>
                  </a:solidFill>
                  <a:ln w="7390" cap="flat">
                    <a:no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9F4DA225-CC83-EFF7-BD7D-B099AA9E872D}"/>
                      </a:ext>
                    </a:extLst>
                  </p:cNvPr>
                  <p:cNvSpPr/>
                  <p:nvPr/>
                </p:nvSpPr>
                <p:spPr>
                  <a:xfrm>
                    <a:off x="6257707" y="4557624"/>
                    <a:ext cx="896399" cy="397972"/>
                  </a:xfrm>
                  <a:custGeom>
                    <a:avLst/>
                    <a:gdLst>
                      <a:gd name="connsiteX0" fmla="*/ 896400 w 896399"/>
                      <a:gd name="connsiteY0" fmla="*/ 0 h 397972"/>
                      <a:gd name="connsiteX1" fmla="*/ 896400 w 896399"/>
                      <a:gd name="connsiteY1" fmla="*/ 137173 h 397972"/>
                      <a:gd name="connsiteX2" fmla="*/ 896326 w 896399"/>
                      <a:gd name="connsiteY2" fmla="*/ 137173 h 397972"/>
                      <a:gd name="connsiteX3" fmla="*/ 765075 w 896399"/>
                      <a:gd name="connsiteY3" fmla="*/ 322242 h 397972"/>
                      <a:gd name="connsiteX4" fmla="*/ 131251 w 896399"/>
                      <a:gd name="connsiteY4" fmla="*/ 322242 h 397972"/>
                      <a:gd name="connsiteX5" fmla="*/ 0 w 896399"/>
                      <a:gd name="connsiteY5" fmla="*/ 139246 h 397972"/>
                      <a:gd name="connsiteX6" fmla="*/ 0 w 896399"/>
                      <a:gd name="connsiteY6" fmla="*/ 0 h 397972"/>
                      <a:gd name="connsiteX7" fmla="*/ 131251 w 896399"/>
                      <a:gd name="connsiteY7" fmla="*/ 182848 h 397972"/>
                      <a:gd name="connsiteX8" fmla="*/ 765075 w 896399"/>
                      <a:gd name="connsiteY8" fmla="*/ 182848 h 397972"/>
                      <a:gd name="connsiteX9" fmla="*/ 896400 w 896399"/>
                      <a:gd name="connsiteY9" fmla="*/ 0 h 39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6399" h="397972">
                        <a:moveTo>
                          <a:pt x="896400" y="0"/>
                        </a:moveTo>
                        <a:lnTo>
                          <a:pt x="896400" y="137173"/>
                        </a:lnTo>
                        <a:lnTo>
                          <a:pt x="896326" y="137173"/>
                        </a:lnTo>
                        <a:cubicBezTo>
                          <a:pt x="897214" y="204094"/>
                          <a:pt x="853464" y="271163"/>
                          <a:pt x="765075" y="322242"/>
                        </a:cubicBezTo>
                        <a:cubicBezTo>
                          <a:pt x="590074" y="423216"/>
                          <a:pt x="306252" y="423216"/>
                          <a:pt x="131251" y="322242"/>
                        </a:cubicBezTo>
                        <a:cubicBezTo>
                          <a:pt x="43824" y="271681"/>
                          <a:pt x="0" y="205426"/>
                          <a:pt x="0" y="139246"/>
                        </a:cubicBezTo>
                        <a:lnTo>
                          <a:pt x="0" y="0"/>
                        </a:lnTo>
                        <a:cubicBezTo>
                          <a:pt x="0" y="66107"/>
                          <a:pt x="43824" y="132435"/>
                          <a:pt x="131251" y="182848"/>
                        </a:cubicBezTo>
                        <a:cubicBezTo>
                          <a:pt x="306252" y="283970"/>
                          <a:pt x="590074" y="283970"/>
                          <a:pt x="765075" y="182848"/>
                        </a:cubicBezTo>
                        <a:cubicBezTo>
                          <a:pt x="852575" y="132435"/>
                          <a:pt x="896400" y="66107"/>
                          <a:pt x="896400" y="0"/>
                        </a:cubicBezTo>
                        <a:close/>
                      </a:path>
                    </a:pathLst>
                  </a:custGeom>
                  <a:solidFill>
                    <a:srgbClr val="373A3A"/>
                  </a:solidFill>
                  <a:ln w="7390"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C2D9E06F-6B5C-BF54-2A7B-1D36BB28A775}"/>
                      </a:ext>
                    </a:extLst>
                  </p:cNvPr>
                  <p:cNvSpPr/>
                  <p:nvPr/>
                </p:nvSpPr>
                <p:spPr>
                  <a:xfrm>
                    <a:off x="6257707" y="4298879"/>
                    <a:ext cx="896399" cy="517434"/>
                  </a:xfrm>
                  <a:custGeom>
                    <a:avLst/>
                    <a:gdLst>
                      <a:gd name="connsiteX0" fmla="*/ 131251 w 896399"/>
                      <a:gd name="connsiteY0" fmla="*/ 441593 h 517434"/>
                      <a:gd name="connsiteX1" fmla="*/ 0 w 896399"/>
                      <a:gd name="connsiteY1" fmla="*/ 258745 h 517434"/>
                      <a:gd name="connsiteX2" fmla="*/ 131251 w 896399"/>
                      <a:gd name="connsiteY2" fmla="*/ 75749 h 517434"/>
                      <a:gd name="connsiteX3" fmla="*/ 625977 w 896399"/>
                      <a:gd name="connsiteY3" fmla="*/ 21117 h 517434"/>
                      <a:gd name="connsiteX4" fmla="*/ 765075 w 896399"/>
                      <a:gd name="connsiteY4" fmla="*/ 75749 h 517434"/>
                      <a:gd name="connsiteX5" fmla="*/ 861903 w 896399"/>
                      <a:gd name="connsiteY5" fmla="*/ 159104 h 517434"/>
                      <a:gd name="connsiteX6" fmla="*/ 896400 w 896399"/>
                      <a:gd name="connsiteY6" fmla="*/ 258745 h 517434"/>
                      <a:gd name="connsiteX7" fmla="*/ 765075 w 896399"/>
                      <a:gd name="connsiteY7" fmla="*/ 441593 h 517434"/>
                      <a:gd name="connsiteX8" fmla="*/ 131251 w 896399"/>
                      <a:gd name="connsiteY8" fmla="*/ 441593 h 5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399" h="517434">
                        <a:moveTo>
                          <a:pt x="131251" y="441593"/>
                        </a:moveTo>
                        <a:cubicBezTo>
                          <a:pt x="43824" y="391181"/>
                          <a:pt x="0" y="324852"/>
                          <a:pt x="0" y="258745"/>
                        </a:cubicBezTo>
                        <a:cubicBezTo>
                          <a:pt x="0" y="192639"/>
                          <a:pt x="43824" y="126310"/>
                          <a:pt x="131251" y="75749"/>
                        </a:cubicBezTo>
                        <a:cubicBezTo>
                          <a:pt x="265019" y="-1462"/>
                          <a:pt x="462302" y="-19599"/>
                          <a:pt x="625977" y="21117"/>
                        </a:cubicBezTo>
                        <a:cubicBezTo>
                          <a:pt x="676464" y="33701"/>
                          <a:pt x="723768" y="51912"/>
                          <a:pt x="765075" y="75749"/>
                        </a:cubicBezTo>
                        <a:cubicBezTo>
                          <a:pt x="807715" y="100400"/>
                          <a:pt x="840065" y="128753"/>
                          <a:pt x="861903" y="159104"/>
                        </a:cubicBezTo>
                        <a:cubicBezTo>
                          <a:pt x="884852" y="190862"/>
                          <a:pt x="896400" y="224841"/>
                          <a:pt x="896400" y="258745"/>
                        </a:cubicBezTo>
                        <a:cubicBezTo>
                          <a:pt x="896400" y="324852"/>
                          <a:pt x="852575" y="391181"/>
                          <a:pt x="765075" y="441593"/>
                        </a:cubicBezTo>
                        <a:cubicBezTo>
                          <a:pt x="590074" y="542715"/>
                          <a:pt x="306252" y="542715"/>
                          <a:pt x="131251" y="441593"/>
                        </a:cubicBezTo>
                        <a:close/>
                      </a:path>
                    </a:pathLst>
                  </a:custGeom>
                  <a:solidFill>
                    <a:srgbClr val="FFFFFF"/>
                  </a:solidFill>
                  <a:ln w="7390" cap="flat">
                    <a:noFill/>
                    <a:prstDash val="solid"/>
                    <a:miter/>
                  </a:ln>
                </p:spPr>
                <p:txBody>
                  <a:bodyPr rtlCol="0" anchor="ctr"/>
                  <a:lstStyle/>
                  <a:p>
                    <a:endParaRPr lang="en-GB"/>
                  </a:p>
                </p:txBody>
              </p:sp>
            </p:grpSp>
            <p:grpSp>
              <p:nvGrpSpPr>
                <p:cNvPr id="101" name="Graphic 5">
                  <a:extLst>
                    <a:ext uri="{FF2B5EF4-FFF2-40B4-BE49-F238E27FC236}">
                      <a16:creationId xmlns:a16="http://schemas.microsoft.com/office/drawing/2014/main" id="{8D383857-473F-BE56-08A9-15D535BC83A5}"/>
                    </a:ext>
                    <a:ext uri="{C183D7F6-B498-43B3-948B-1728B52AA6E4}">
                      <adec:decorative xmlns:adec="http://schemas.microsoft.com/office/drawing/2017/decorative" val="1"/>
                    </a:ext>
                  </a:extLst>
                </p:cNvPr>
                <p:cNvGrpSpPr/>
                <p:nvPr/>
              </p:nvGrpSpPr>
              <p:grpSpPr>
                <a:xfrm>
                  <a:off x="6257707" y="2925205"/>
                  <a:ext cx="3936545" cy="2030391"/>
                  <a:chOff x="6257707" y="2925205"/>
                  <a:chExt cx="3936545" cy="2030391"/>
                </a:xfrm>
                <a:noFill/>
              </p:grpSpPr>
              <p:sp>
                <p:nvSpPr>
                  <p:cNvPr id="102" name="Freeform: Shape 101">
                    <a:extLst>
                      <a:ext uri="{FF2B5EF4-FFF2-40B4-BE49-F238E27FC236}">
                        <a16:creationId xmlns:a16="http://schemas.microsoft.com/office/drawing/2014/main" id="{0830C419-96F3-14C5-EDB4-0F4E599A8639}"/>
                      </a:ext>
                    </a:extLst>
                  </p:cNvPr>
                  <p:cNvSpPr/>
                  <p:nvPr/>
                </p:nvSpPr>
                <p:spPr>
                  <a:xfrm>
                    <a:off x="6257707" y="4298879"/>
                    <a:ext cx="896399" cy="517434"/>
                  </a:xfrm>
                  <a:custGeom>
                    <a:avLst/>
                    <a:gdLst>
                      <a:gd name="connsiteX0" fmla="*/ 625977 w 896399"/>
                      <a:gd name="connsiteY0" fmla="*/ 21117 h 517434"/>
                      <a:gd name="connsiteX1" fmla="*/ 765075 w 896399"/>
                      <a:gd name="connsiteY1" fmla="*/ 75749 h 517434"/>
                      <a:gd name="connsiteX2" fmla="*/ 861903 w 896399"/>
                      <a:gd name="connsiteY2" fmla="*/ 159104 h 517434"/>
                      <a:gd name="connsiteX3" fmla="*/ 896400 w 896399"/>
                      <a:gd name="connsiteY3" fmla="*/ 258745 h 517434"/>
                      <a:gd name="connsiteX4" fmla="*/ 765075 w 896399"/>
                      <a:gd name="connsiteY4" fmla="*/ 441593 h 517434"/>
                      <a:gd name="connsiteX5" fmla="*/ 131251 w 896399"/>
                      <a:gd name="connsiteY5" fmla="*/ 441593 h 517434"/>
                      <a:gd name="connsiteX6" fmla="*/ 0 w 896399"/>
                      <a:gd name="connsiteY6" fmla="*/ 258745 h 517434"/>
                      <a:gd name="connsiteX7" fmla="*/ 131251 w 896399"/>
                      <a:gd name="connsiteY7" fmla="*/ 75749 h 517434"/>
                      <a:gd name="connsiteX8" fmla="*/ 625977 w 896399"/>
                      <a:gd name="connsiteY8" fmla="*/ 21117 h 5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399" h="517434">
                        <a:moveTo>
                          <a:pt x="625977" y="21117"/>
                        </a:moveTo>
                        <a:cubicBezTo>
                          <a:pt x="676464" y="33701"/>
                          <a:pt x="723768" y="51912"/>
                          <a:pt x="765075" y="75749"/>
                        </a:cubicBezTo>
                        <a:cubicBezTo>
                          <a:pt x="807715" y="100400"/>
                          <a:pt x="840065" y="128753"/>
                          <a:pt x="861903" y="159104"/>
                        </a:cubicBezTo>
                        <a:cubicBezTo>
                          <a:pt x="884852" y="190862"/>
                          <a:pt x="896400" y="224841"/>
                          <a:pt x="896400" y="258745"/>
                        </a:cubicBezTo>
                        <a:cubicBezTo>
                          <a:pt x="896400" y="324852"/>
                          <a:pt x="852575" y="391181"/>
                          <a:pt x="765075" y="441593"/>
                        </a:cubicBezTo>
                        <a:cubicBezTo>
                          <a:pt x="590074" y="542715"/>
                          <a:pt x="306252" y="542715"/>
                          <a:pt x="131251" y="441593"/>
                        </a:cubicBezTo>
                        <a:cubicBezTo>
                          <a:pt x="43824" y="391181"/>
                          <a:pt x="0" y="324852"/>
                          <a:pt x="0" y="258745"/>
                        </a:cubicBezTo>
                        <a:cubicBezTo>
                          <a:pt x="0" y="192639"/>
                          <a:pt x="43824" y="126310"/>
                          <a:pt x="131251" y="75749"/>
                        </a:cubicBezTo>
                        <a:cubicBezTo>
                          <a:pt x="265019" y="-1462"/>
                          <a:pt x="462302" y="-19599"/>
                          <a:pt x="625977" y="21117"/>
                        </a:cubicBezTo>
                        <a:close/>
                      </a:path>
                    </a:pathLst>
                  </a:custGeom>
                  <a:noFill/>
                  <a:ln w="22169" cap="rnd">
                    <a:solidFill>
                      <a:srgbClr val="373A3A"/>
                    </a:solidFill>
                    <a:prstDash val="solid"/>
                    <a:round/>
                  </a:ln>
                </p:spPr>
                <p:txBody>
                  <a:bodyPr rtlCol="0" anchor="ctr"/>
                  <a:lstStyle/>
                  <a:p>
                    <a:endParaRPr lang="en-GB"/>
                  </a:p>
                </p:txBody>
              </p:sp>
              <p:sp>
                <p:nvSpPr>
                  <p:cNvPr id="103" name="Freeform: Shape 102">
                    <a:extLst>
                      <a:ext uri="{FF2B5EF4-FFF2-40B4-BE49-F238E27FC236}">
                        <a16:creationId xmlns:a16="http://schemas.microsoft.com/office/drawing/2014/main" id="{48461932-8576-C4D0-A82C-C4BCBB12C020}"/>
                      </a:ext>
                    </a:extLst>
                  </p:cNvPr>
                  <p:cNvSpPr/>
                  <p:nvPr/>
                </p:nvSpPr>
                <p:spPr>
                  <a:xfrm>
                    <a:off x="8636805" y="2925205"/>
                    <a:ext cx="896325" cy="517545"/>
                  </a:xfrm>
                  <a:custGeom>
                    <a:avLst/>
                    <a:gdLst>
                      <a:gd name="connsiteX0" fmla="*/ 896326 w 896325"/>
                      <a:gd name="connsiteY0" fmla="*/ 261873 h 517545"/>
                      <a:gd name="connsiteX1" fmla="*/ 765075 w 896325"/>
                      <a:gd name="connsiteY1" fmla="*/ 441759 h 517545"/>
                      <a:gd name="connsiteX2" fmla="*/ 131251 w 896325"/>
                      <a:gd name="connsiteY2" fmla="*/ 441759 h 517545"/>
                      <a:gd name="connsiteX3" fmla="*/ 0 w 896325"/>
                      <a:gd name="connsiteY3" fmla="*/ 258763 h 517545"/>
                      <a:gd name="connsiteX4" fmla="*/ 34423 w 896325"/>
                      <a:gd name="connsiteY4" fmla="*/ 159196 h 517545"/>
                      <a:gd name="connsiteX5" fmla="*/ 131251 w 896325"/>
                      <a:gd name="connsiteY5" fmla="*/ 75841 h 517545"/>
                      <a:gd name="connsiteX6" fmla="*/ 765075 w 896325"/>
                      <a:gd name="connsiteY6" fmla="*/ 75841 h 517545"/>
                      <a:gd name="connsiteX7" fmla="*/ 896326 w 896325"/>
                      <a:gd name="connsiteY7" fmla="*/ 258763 h 51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25" h="517545">
                        <a:moveTo>
                          <a:pt x="896326" y="261873"/>
                        </a:moveTo>
                        <a:cubicBezTo>
                          <a:pt x="894993" y="327165"/>
                          <a:pt x="851243" y="391939"/>
                          <a:pt x="765075" y="441759"/>
                        </a:cubicBezTo>
                        <a:cubicBezTo>
                          <a:pt x="590074" y="542807"/>
                          <a:pt x="306326" y="542807"/>
                          <a:pt x="131251" y="441759"/>
                        </a:cubicBezTo>
                        <a:cubicBezTo>
                          <a:pt x="43750" y="391199"/>
                          <a:pt x="0" y="325018"/>
                          <a:pt x="0" y="258763"/>
                        </a:cubicBezTo>
                        <a:cubicBezTo>
                          <a:pt x="0" y="224933"/>
                          <a:pt x="11474" y="191028"/>
                          <a:pt x="34423" y="159196"/>
                        </a:cubicBezTo>
                        <a:cubicBezTo>
                          <a:pt x="56261" y="128919"/>
                          <a:pt x="88611" y="100492"/>
                          <a:pt x="131251" y="75841"/>
                        </a:cubicBezTo>
                        <a:cubicBezTo>
                          <a:pt x="306326" y="-25280"/>
                          <a:pt x="590074" y="-25280"/>
                          <a:pt x="765075" y="75841"/>
                        </a:cubicBezTo>
                        <a:cubicBezTo>
                          <a:pt x="852576" y="126328"/>
                          <a:pt x="896326" y="192657"/>
                          <a:pt x="896326" y="258763"/>
                        </a:cubicBezTo>
                      </a:path>
                    </a:pathLst>
                  </a:custGeom>
                  <a:noFill/>
                  <a:ln w="22169" cap="rnd">
                    <a:solidFill>
                      <a:srgbClr val="373A3A"/>
                    </a:solidFill>
                    <a:prstDash val="solid"/>
                    <a:round/>
                  </a:ln>
                </p:spPr>
                <p:txBody>
                  <a:bodyPr rtlCol="0" anchor="ctr"/>
                  <a:lstStyle/>
                  <a:p>
                    <a:endParaRPr lang="en-GB"/>
                  </a:p>
                </p:txBody>
              </p:sp>
              <p:sp>
                <p:nvSpPr>
                  <p:cNvPr id="104" name="Freeform: Shape 103">
                    <a:extLst>
                      <a:ext uri="{FF2B5EF4-FFF2-40B4-BE49-F238E27FC236}">
                        <a16:creationId xmlns:a16="http://schemas.microsoft.com/office/drawing/2014/main" id="{B725F82C-A2C2-F1E9-51E5-08E7C53F8ABF}"/>
                      </a:ext>
                    </a:extLst>
                  </p:cNvPr>
                  <p:cNvSpPr/>
                  <p:nvPr/>
                </p:nvSpPr>
                <p:spPr>
                  <a:xfrm>
                    <a:off x="7564126" y="3679527"/>
                    <a:ext cx="662566" cy="382518"/>
                  </a:xfrm>
                  <a:custGeom>
                    <a:avLst/>
                    <a:gdLst>
                      <a:gd name="connsiteX0" fmla="*/ 94 w 662566"/>
                      <a:gd name="connsiteY0" fmla="*/ 195858 h 382518"/>
                      <a:gd name="connsiteX1" fmla="*/ 97070 w 662566"/>
                      <a:gd name="connsiteY1" fmla="*/ 56020 h 382518"/>
                      <a:gd name="connsiteX2" fmla="*/ 565516 w 662566"/>
                      <a:gd name="connsiteY2" fmla="*/ 56020 h 382518"/>
                      <a:gd name="connsiteX3" fmla="*/ 652795 w 662566"/>
                      <a:gd name="connsiteY3" fmla="*/ 144928 h 382518"/>
                      <a:gd name="connsiteX4" fmla="*/ 662566 w 662566"/>
                      <a:gd name="connsiteY4" fmla="*/ 191269 h 382518"/>
                      <a:gd name="connsiteX5" fmla="*/ 565516 w 662566"/>
                      <a:gd name="connsiteY5" fmla="*/ 326443 h 382518"/>
                      <a:gd name="connsiteX6" fmla="*/ 97070 w 662566"/>
                      <a:gd name="connsiteY6" fmla="*/ 326443 h 382518"/>
                      <a:gd name="connsiteX7" fmla="*/ 94 w 662566"/>
                      <a:gd name="connsiteY7" fmla="*/ 195858 h 38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566" h="382518">
                        <a:moveTo>
                          <a:pt x="94" y="195858"/>
                        </a:moveTo>
                        <a:cubicBezTo>
                          <a:pt x="-1979" y="145372"/>
                          <a:pt x="30371" y="94515"/>
                          <a:pt x="97070" y="56020"/>
                        </a:cubicBezTo>
                        <a:cubicBezTo>
                          <a:pt x="226470" y="-18673"/>
                          <a:pt x="436190" y="-18673"/>
                          <a:pt x="565516" y="56020"/>
                        </a:cubicBezTo>
                        <a:cubicBezTo>
                          <a:pt x="609637" y="81486"/>
                          <a:pt x="638729" y="112355"/>
                          <a:pt x="652795" y="144928"/>
                        </a:cubicBezTo>
                        <a:cubicBezTo>
                          <a:pt x="659309" y="160103"/>
                          <a:pt x="662566" y="175723"/>
                          <a:pt x="662566" y="191269"/>
                        </a:cubicBezTo>
                        <a:cubicBezTo>
                          <a:pt x="662566" y="240201"/>
                          <a:pt x="630216" y="289133"/>
                          <a:pt x="565516" y="326443"/>
                        </a:cubicBezTo>
                        <a:cubicBezTo>
                          <a:pt x="436190" y="401211"/>
                          <a:pt x="226470" y="401211"/>
                          <a:pt x="97070" y="326443"/>
                        </a:cubicBezTo>
                        <a:cubicBezTo>
                          <a:pt x="34368" y="290318"/>
                          <a:pt x="2018" y="243236"/>
                          <a:pt x="94" y="195858"/>
                        </a:cubicBezTo>
                        <a:close/>
                      </a:path>
                    </a:pathLst>
                  </a:custGeom>
                  <a:noFill/>
                  <a:ln w="22169" cap="rnd">
                    <a:solidFill>
                      <a:srgbClr val="373A3A"/>
                    </a:solidFill>
                    <a:prstDash val="solid"/>
                    <a:round/>
                  </a:ln>
                </p:spPr>
                <p:txBody>
                  <a:bodyPr rtlCol="0" anchor="ctr"/>
                  <a:lstStyle/>
                  <a:p>
                    <a:endParaRPr lang="en-GB"/>
                  </a:p>
                </p:txBody>
              </p:sp>
              <p:sp>
                <p:nvSpPr>
                  <p:cNvPr id="105" name="Freeform: Shape 104">
                    <a:extLst>
                      <a:ext uri="{FF2B5EF4-FFF2-40B4-BE49-F238E27FC236}">
                        <a16:creationId xmlns:a16="http://schemas.microsoft.com/office/drawing/2014/main" id="{F144C7AD-6536-5A4B-8D37-05C4D21A4647}"/>
                      </a:ext>
                    </a:extLst>
                  </p:cNvPr>
                  <p:cNvSpPr/>
                  <p:nvPr/>
                </p:nvSpPr>
                <p:spPr>
                  <a:xfrm>
                    <a:off x="7814211" y="3823918"/>
                    <a:ext cx="162472" cy="93755"/>
                  </a:xfrm>
                  <a:custGeom>
                    <a:avLst/>
                    <a:gdLst>
                      <a:gd name="connsiteX0" fmla="*/ 138654 w 162472"/>
                      <a:gd name="connsiteY0" fmla="*/ 13714 h 93755"/>
                      <a:gd name="connsiteX1" fmla="*/ 138654 w 162472"/>
                      <a:gd name="connsiteY1" fmla="*/ 80042 h 93755"/>
                      <a:gd name="connsiteX2" fmla="*/ 23763 w 162472"/>
                      <a:gd name="connsiteY2" fmla="*/ 80042 h 93755"/>
                      <a:gd name="connsiteX3" fmla="*/ 23763 w 162472"/>
                      <a:gd name="connsiteY3" fmla="*/ 13714 h 93755"/>
                      <a:gd name="connsiteX4" fmla="*/ 138654 w 162472"/>
                      <a:gd name="connsiteY4" fmla="*/ 13714 h 93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72" h="93755">
                        <a:moveTo>
                          <a:pt x="138654" y="13714"/>
                        </a:moveTo>
                        <a:cubicBezTo>
                          <a:pt x="170412" y="31998"/>
                          <a:pt x="170412" y="61683"/>
                          <a:pt x="138654" y="80042"/>
                        </a:cubicBezTo>
                        <a:cubicBezTo>
                          <a:pt x="106896" y="98327"/>
                          <a:pt x="55521" y="98327"/>
                          <a:pt x="23763" y="80042"/>
                        </a:cubicBezTo>
                        <a:cubicBezTo>
                          <a:pt x="-7921" y="61683"/>
                          <a:pt x="-7921" y="31998"/>
                          <a:pt x="23763" y="13714"/>
                        </a:cubicBezTo>
                        <a:cubicBezTo>
                          <a:pt x="55521" y="-4571"/>
                          <a:pt x="106896" y="-4571"/>
                          <a:pt x="138654" y="13714"/>
                        </a:cubicBezTo>
                        <a:close/>
                      </a:path>
                    </a:pathLst>
                  </a:custGeom>
                  <a:noFill/>
                  <a:ln w="22169" cap="rnd">
                    <a:solidFill>
                      <a:srgbClr val="373A3A"/>
                    </a:solidFill>
                    <a:prstDash val="solid"/>
                    <a:round/>
                  </a:ln>
                </p:spPr>
                <p:txBody>
                  <a:bodyPr rtlCol="0" anchor="ctr"/>
                  <a:lstStyle/>
                  <a:p>
                    <a:endParaRPr lang="en-GB"/>
                  </a:p>
                </p:txBody>
              </p:sp>
              <p:sp>
                <p:nvSpPr>
                  <p:cNvPr id="106" name="Freeform: Shape 105">
                    <a:extLst>
                      <a:ext uri="{FF2B5EF4-FFF2-40B4-BE49-F238E27FC236}">
                        <a16:creationId xmlns:a16="http://schemas.microsoft.com/office/drawing/2014/main" id="{8ABFF4C7-5E09-C602-9C33-4D6C5740EE35}"/>
                      </a:ext>
                    </a:extLst>
                  </p:cNvPr>
                  <p:cNvSpPr/>
                  <p:nvPr/>
                </p:nvSpPr>
                <p:spPr>
                  <a:xfrm>
                    <a:off x="7038864" y="2958888"/>
                    <a:ext cx="831412" cy="479890"/>
                  </a:xfrm>
                  <a:custGeom>
                    <a:avLst/>
                    <a:gdLst>
                      <a:gd name="connsiteX0" fmla="*/ 709610 w 831412"/>
                      <a:gd name="connsiteY0" fmla="*/ 70289 h 479890"/>
                      <a:gd name="connsiteX1" fmla="*/ 828498 w 831412"/>
                      <a:gd name="connsiteY1" fmla="*/ 268387 h 479890"/>
                      <a:gd name="connsiteX2" fmla="*/ 709610 w 831412"/>
                      <a:gd name="connsiteY2" fmla="*/ 409632 h 479890"/>
                      <a:gd name="connsiteX3" fmla="*/ 465319 w 831412"/>
                      <a:gd name="connsiteY3" fmla="*/ 478181 h 479890"/>
                      <a:gd name="connsiteX4" fmla="*/ 121757 w 831412"/>
                      <a:gd name="connsiteY4" fmla="*/ 409632 h 479890"/>
                      <a:gd name="connsiteX5" fmla="*/ 121757 w 831412"/>
                      <a:gd name="connsiteY5" fmla="*/ 70289 h 479890"/>
                      <a:gd name="connsiteX6" fmla="*/ 709610 w 831412"/>
                      <a:gd name="connsiteY6" fmla="*/ 70289 h 47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412" h="479890">
                        <a:moveTo>
                          <a:pt x="709610" y="70289"/>
                        </a:moveTo>
                        <a:cubicBezTo>
                          <a:pt x="803329" y="124403"/>
                          <a:pt x="843008" y="197839"/>
                          <a:pt x="828498" y="268387"/>
                        </a:cubicBezTo>
                        <a:cubicBezTo>
                          <a:pt x="817912" y="319984"/>
                          <a:pt x="778307" y="370027"/>
                          <a:pt x="709610" y="409632"/>
                        </a:cubicBezTo>
                        <a:cubicBezTo>
                          <a:pt x="641134" y="449236"/>
                          <a:pt x="554596" y="472037"/>
                          <a:pt x="465319" y="478181"/>
                        </a:cubicBezTo>
                        <a:cubicBezTo>
                          <a:pt x="343025" y="486620"/>
                          <a:pt x="215550" y="463820"/>
                          <a:pt x="121757" y="409632"/>
                        </a:cubicBezTo>
                        <a:cubicBezTo>
                          <a:pt x="-40586" y="315913"/>
                          <a:pt x="-40586" y="164008"/>
                          <a:pt x="121757" y="70289"/>
                        </a:cubicBezTo>
                        <a:cubicBezTo>
                          <a:pt x="284099" y="-23430"/>
                          <a:pt x="547341" y="-23430"/>
                          <a:pt x="709610" y="70289"/>
                        </a:cubicBezTo>
                        <a:close/>
                      </a:path>
                    </a:pathLst>
                  </a:custGeom>
                  <a:noFill/>
                  <a:ln w="22169" cap="rnd">
                    <a:solidFill>
                      <a:srgbClr val="373A3A"/>
                    </a:solidFill>
                    <a:prstDash val="solid"/>
                    <a:round/>
                  </a:ln>
                </p:spPr>
                <p:txBody>
                  <a:bodyPr rtlCol="0" anchor="ctr"/>
                  <a:lstStyle/>
                  <a:p>
                    <a:endParaRPr lang="en-GB"/>
                  </a:p>
                </p:txBody>
              </p:sp>
              <p:sp>
                <p:nvSpPr>
                  <p:cNvPr id="107" name="Freeform: Shape 106">
                    <a:extLst>
                      <a:ext uri="{FF2B5EF4-FFF2-40B4-BE49-F238E27FC236}">
                        <a16:creationId xmlns:a16="http://schemas.microsoft.com/office/drawing/2014/main" id="{D19A52EA-E7E2-7A02-8010-95E2B67F6F7A}"/>
                      </a:ext>
                    </a:extLst>
                  </p:cNvPr>
                  <p:cNvSpPr/>
                  <p:nvPr/>
                </p:nvSpPr>
                <p:spPr>
                  <a:xfrm>
                    <a:off x="8901824" y="4034462"/>
                    <a:ext cx="500074" cy="288725"/>
                  </a:xfrm>
                  <a:custGeom>
                    <a:avLst/>
                    <a:gdLst>
                      <a:gd name="connsiteX0" fmla="*/ 426843 w 500074"/>
                      <a:gd name="connsiteY0" fmla="*/ 42279 h 288725"/>
                      <a:gd name="connsiteX1" fmla="*/ 73287 w 500074"/>
                      <a:gd name="connsiteY1" fmla="*/ 42279 h 288725"/>
                      <a:gd name="connsiteX2" fmla="*/ 73287 w 500074"/>
                      <a:gd name="connsiteY2" fmla="*/ 246447 h 288725"/>
                      <a:gd name="connsiteX3" fmla="*/ 426843 w 500074"/>
                      <a:gd name="connsiteY3" fmla="*/ 246447 h 288725"/>
                      <a:gd name="connsiteX4" fmla="*/ 426843 w 500074"/>
                      <a:gd name="connsiteY4" fmla="*/ 42279 h 288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74" h="288725">
                        <a:moveTo>
                          <a:pt x="426843" y="42279"/>
                        </a:moveTo>
                        <a:cubicBezTo>
                          <a:pt x="329201" y="-14056"/>
                          <a:pt x="170856" y="-14130"/>
                          <a:pt x="73287" y="42279"/>
                        </a:cubicBezTo>
                        <a:cubicBezTo>
                          <a:pt x="-24429" y="98614"/>
                          <a:pt x="-24429" y="190038"/>
                          <a:pt x="73287" y="246447"/>
                        </a:cubicBezTo>
                        <a:cubicBezTo>
                          <a:pt x="170856" y="302782"/>
                          <a:pt x="329201" y="302856"/>
                          <a:pt x="426843" y="246447"/>
                        </a:cubicBezTo>
                        <a:cubicBezTo>
                          <a:pt x="524485" y="190038"/>
                          <a:pt x="524485" y="98688"/>
                          <a:pt x="426843" y="42279"/>
                        </a:cubicBezTo>
                        <a:close/>
                      </a:path>
                    </a:pathLst>
                  </a:custGeom>
                  <a:noFill/>
                  <a:ln w="22169" cap="rnd">
                    <a:solidFill>
                      <a:srgbClr val="373A3A"/>
                    </a:solidFill>
                    <a:prstDash val="solid"/>
                    <a:round/>
                  </a:ln>
                </p:spPr>
                <p:txBody>
                  <a:bodyPr rtlCol="0" anchor="ctr"/>
                  <a:lstStyle/>
                  <a:p>
                    <a:endParaRPr lang="en-GB"/>
                  </a:p>
                </p:txBody>
              </p:sp>
              <p:sp>
                <p:nvSpPr>
                  <p:cNvPr id="108" name="Freeform: Shape 107">
                    <a:extLst>
                      <a:ext uri="{FF2B5EF4-FFF2-40B4-BE49-F238E27FC236}">
                        <a16:creationId xmlns:a16="http://schemas.microsoft.com/office/drawing/2014/main" id="{4EFA7241-3EB9-195F-A5DB-75363268C7FF}"/>
                      </a:ext>
                    </a:extLst>
                  </p:cNvPr>
                  <p:cNvSpPr/>
                  <p:nvPr/>
                </p:nvSpPr>
                <p:spPr>
                  <a:xfrm>
                    <a:off x="9566721" y="4418295"/>
                    <a:ext cx="500092" cy="288753"/>
                  </a:xfrm>
                  <a:custGeom>
                    <a:avLst/>
                    <a:gdLst>
                      <a:gd name="connsiteX0" fmla="*/ 426861 w 500092"/>
                      <a:gd name="connsiteY0" fmla="*/ 42279 h 288753"/>
                      <a:gd name="connsiteX1" fmla="*/ 73232 w 500092"/>
                      <a:gd name="connsiteY1" fmla="*/ 42279 h 288753"/>
                      <a:gd name="connsiteX2" fmla="*/ 73232 w 500092"/>
                      <a:gd name="connsiteY2" fmla="*/ 246447 h 288753"/>
                      <a:gd name="connsiteX3" fmla="*/ 426861 w 500092"/>
                      <a:gd name="connsiteY3" fmla="*/ 246447 h 288753"/>
                      <a:gd name="connsiteX4" fmla="*/ 426861 w 500092"/>
                      <a:gd name="connsiteY4" fmla="*/ 42279 h 28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92" h="288753">
                        <a:moveTo>
                          <a:pt x="426861" y="42279"/>
                        </a:moveTo>
                        <a:cubicBezTo>
                          <a:pt x="329219" y="-14130"/>
                          <a:pt x="170948" y="-14056"/>
                          <a:pt x="73232" y="42279"/>
                        </a:cubicBezTo>
                        <a:cubicBezTo>
                          <a:pt x="-24411" y="98688"/>
                          <a:pt x="-24411" y="190112"/>
                          <a:pt x="73232" y="246447"/>
                        </a:cubicBezTo>
                        <a:cubicBezTo>
                          <a:pt x="170948" y="302856"/>
                          <a:pt x="329219" y="302856"/>
                          <a:pt x="426861" y="246447"/>
                        </a:cubicBezTo>
                        <a:cubicBezTo>
                          <a:pt x="524504" y="190112"/>
                          <a:pt x="524504" y="98688"/>
                          <a:pt x="426861" y="42279"/>
                        </a:cubicBezTo>
                        <a:close/>
                      </a:path>
                    </a:pathLst>
                  </a:custGeom>
                  <a:noFill/>
                  <a:ln w="22169" cap="rnd">
                    <a:solidFill>
                      <a:srgbClr val="373A3A"/>
                    </a:solidFill>
                    <a:prstDash val="solid"/>
                    <a:round/>
                  </a:ln>
                </p:spPr>
                <p:txBody>
                  <a:bodyPr rtlCol="0" anchor="ctr"/>
                  <a:lstStyle/>
                  <a:p>
                    <a:endParaRPr lang="en-GB"/>
                  </a:p>
                </p:txBody>
              </p:sp>
              <p:sp>
                <p:nvSpPr>
                  <p:cNvPr id="109" name="Freeform: Shape 108">
                    <a:extLst>
                      <a:ext uri="{FF2B5EF4-FFF2-40B4-BE49-F238E27FC236}">
                        <a16:creationId xmlns:a16="http://schemas.microsoft.com/office/drawing/2014/main" id="{6819090B-FA73-2803-999C-5BCF1A84A5A5}"/>
                      </a:ext>
                    </a:extLst>
                  </p:cNvPr>
                  <p:cNvSpPr/>
                  <p:nvPr/>
                </p:nvSpPr>
                <p:spPr>
                  <a:xfrm>
                    <a:off x="7119610" y="4145290"/>
                    <a:ext cx="541585" cy="312692"/>
                  </a:xfrm>
                  <a:custGeom>
                    <a:avLst/>
                    <a:gdLst>
                      <a:gd name="connsiteX0" fmla="*/ 0 w 541585"/>
                      <a:gd name="connsiteY0" fmla="*/ 312692 h 312692"/>
                      <a:gd name="connsiteX1" fmla="*/ 541586 w 541585"/>
                      <a:gd name="connsiteY1" fmla="*/ 0 h 312692"/>
                    </a:gdLst>
                    <a:ahLst/>
                    <a:cxnLst>
                      <a:cxn ang="0">
                        <a:pos x="connsiteX0" y="connsiteY0"/>
                      </a:cxn>
                      <a:cxn ang="0">
                        <a:pos x="connsiteX1" y="connsiteY1"/>
                      </a:cxn>
                    </a:cxnLst>
                    <a:rect l="l" t="t" r="r" b="b"/>
                    <a:pathLst>
                      <a:path w="541585" h="312692">
                        <a:moveTo>
                          <a:pt x="0" y="312692"/>
                        </a:moveTo>
                        <a:lnTo>
                          <a:pt x="541586" y="0"/>
                        </a:lnTo>
                      </a:path>
                    </a:pathLst>
                  </a:custGeom>
                  <a:ln w="22169" cap="rnd">
                    <a:solidFill>
                      <a:srgbClr val="373A3A"/>
                    </a:solidFill>
                    <a:prstDash val="solid"/>
                    <a:round/>
                  </a:ln>
                </p:spPr>
                <p:txBody>
                  <a:bodyPr rtlCol="0" anchor="ctr"/>
                  <a:lstStyle/>
                  <a:p>
                    <a:endParaRPr lang="en-GB"/>
                  </a:p>
                </p:txBody>
              </p:sp>
              <p:sp>
                <p:nvSpPr>
                  <p:cNvPr id="110" name="Freeform: Shape 109">
                    <a:extLst>
                      <a:ext uri="{FF2B5EF4-FFF2-40B4-BE49-F238E27FC236}">
                        <a16:creationId xmlns:a16="http://schemas.microsoft.com/office/drawing/2014/main" id="{C5E36BBA-C577-F195-1ABD-61CE744360A7}"/>
                      </a:ext>
                    </a:extLst>
                  </p:cNvPr>
                  <p:cNvSpPr/>
                  <p:nvPr/>
                </p:nvSpPr>
                <p:spPr>
                  <a:xfrm>
                    <a:off x="8216921" y="3506210"/>
                    <a:ext cx="551135" cy="318244"/>
                  </a:xfrm>
                  <a:custGeom>
                    <a:avLst/>
                    <a:gdLst>
                      <a:gd name="connsiteX0" fmla="*/ 0 w 551135"/>
                      <a:gd name="connsiteY0" fmla="*/ 318245 h 318244"/>
                      <a:gd name="connsiteX1" fmla="*/ 551135 w 551135"/>
                      <a:gd name="connsiteY1" fmla="*/ 0 h 318244"/>
                    </a:gdLst>
                    <a:ahLst/>
                    <a:cxnLst>
                      <a:cxn ang="0">
                        <a:pos x="connsiteX0" y="connsiteY0"/>
                      </a:cxn>
                      <a:cxn ang="0">
                        <a:pos x="connsiteX1" y="connsiteY1"/>
                      </a:cxn>
                    </a:cxnLst>
                    <a:rect l="l" t="t" r="r" b="b"/>
                    <a:pathLst>
                      <a:path w="551135" h="318244">
                        <a:moveTo>
                          <a:pt x="0" y="318245"/>
                        </a:moveTo>
                        <a:lnTo>
                          <a:pt x="551135" y="0"/>
                        </a:lnTo>
                      </a:path>
                    </a:pathLst>
                  </a:custGeom>
                  <a:ln w="22169" cap="rnd">
                    <a:solidFill>
                      <a:srgbClr val="373A3A"/>
                    </a:solidFill>
                    <a:prstDash val="solid"/>
                    <a:round/>
                  </a:ln>
                </p:spPr>
                <p:txBody>
                  <a:bodyPr rtlCol="0" anchor="ctr"/>
                  <a:lstStyle/>
                  <a:p>
                    <a:endParaRPr lang="en-GB"/>
                  </a:p>
                </p:txBody>
              </p:sp>
              <p:sp>
                <p:nvSpPr>
                  <p:cNvPr id="111" name="Freeform: Shape 110">
                    <a:extLst>
                      <a:ext uri="{FF2B5EF4-FFF2-40B4-BE49-F238E27FC236}">
                        <a16:creationId xmlns:a16="http://schemas.microsoft.com/office/drawing/2014/main" id="{BAAE8C80-8339-F2A6-8266-3C23A34B83EA}"/>
                      </a:ext>
                    </a:extLst>
                  </p:cNvPr>
                  <p:cNvSpPr/>
                  <p:nvPr/>
                </p:nvSpPr>
                <p:spPr>
                  <a:xfrm>
                    <a:off x="6861038" y="3368519"/>
                    <a:ext cx="299583" cy="951476"/>
                  </a:xfrm>
                  <a:custGeom>
                    <a:avLst/>
                    <a:gdLst>
                      <a:gd name="connsiteX0" fmla="*/ 22646 w 299583"/>
                      <a:gd name="connsiteY0" fmla="*/ 951476 h 951476"/>
                      <a:gd name="connsiteX1" fmla="*/ 299584 w 299583"/>
                      <a:gd name="connsiteY1" fmla="*/ 0 h 951476"/>
                    </a:gdLst>
                    <a:ahLst/>
                    <a:cxnLst>
                      <a:cxn ang="0">
                        <a:pos x="connsiteX0" y="connsiteY0"/>
                      </a:cxn>
                      <a:cxn ang="0">
                        <a:pos x="connsiteX1" y="connsiteY1"/>
                      </a:cxn>
                    </a:cxnLst>
                    <a:rect l="l" t="t" r="r" b="b"/>
                    <a:pathLst>
                      <a:path w="299583" h="951476">
                        <a:moveTo>
                          <a:pt x="22646" y="951476"/>
                        </a:moveTo>
                        <a:cubicBezTo>
                          <a:pt x="486725" y="565793"/>
                          <a:pt x="-442469" y="428546"/>
                          <a:pt x="299584" y="0"/>
                        </a:cubicBezTo>
                      </a:path>
                    </a:pathLst>
                  </a:custGeom>
                  <a:noFill/>
                  <a:ln w="22169" cap="rnd">
                    <a:solidFill>
                      <a:srgbClr val="373A3A"/>
                    </a:solidFill>
                    <a:prstDash val="solid"/>
                    <a:round/>
                  </a:ln>
                </p:spPr>
                <p:txBody>
                  <a:bodyPr rtlCol="0" anchor="ctr"/>
                  <a:lstStyle/>
                  <a:p>
                    <a:endParaRPr lang="en-GB"/>
                  </a:p>
                </p:txBody>
              </p:sp>
              <p:sp>
                <p:nvSpPr>
                  <p:cNvPr id="112" name="Freeform: Shape 111">
                    <a:extLst>
                      <a:ext uri="{FF2B5EF4-FFF2-40B4-BE49-F238E27FC236}">
                        <a16:creationId xmlns:a16="http://schemas.microsoft.com/office/drawing/2014/main" id="{CA914F4E-4E05-C4A1-6D57-49D62249BB4C}"/>
                      </a:ext>
                    </a:extLst>
                  </p:cNvPr>
                  <p:cNvSpPr/>
                  <p:nvPr/>
                </p:nvSpPr>
                <p:spPr>
                  <a:xfrm>
                    <a:off x="7748474" y="2930294"/>
                    <a:ext cx="922753" cy="154106"/>
                  </a:xfrm>
                  <a:custGeom>
                    <a:avLst/>
                    <a:gdLst>
                      <a:gd name="connsiteX0" fmla="*/ 0 w 922753"/>
                      <a:gd name="connsiteY0" fmla="*/ 98882 h 154106"/>
                      <a:gd name="connsiteX1" fmla="*/ 827110 w 922753"/>
                      <a:gd name="connsiteY1" fmla="*/ 98882 h 154106"/>
                      <a:gd name="connsiteX2" fmla="*/ 922754 w 922753"/>
                      <a:gd name="connsiteY2" fmla="*/ 154107 h 154106"/>
                    </a:gdLst>
                    <a:ahLst/>
                    <a:cxnLst>
                      <a:cxn ang="0">
                        <a:pos x="connsiteX0" y="connsiteY0"/>
                      </a:cxn>
                      <a:cxn ang="0">
                        <a:pos x="connsiteX1" y="connsiteY1"/>
                      </a:cxn>
                      <a:cxn ang="0">
                        <a:pos x="connsiteX2" y="connsiteY2"/>
                      </a:cxn>
                    </a:cxnLst>
                    <a:rect l="l" t="t" r="r" b="b"/>
                    <a:pathLst>
                      <a:path w="922753" h="154106">
                        <a:moveTo>
                          <a:pt x="0" y="98882"/>
                        </a:moveTo>
                        <a:cubicBezTo>
                          <a:pt x="228449" y="-32961"/>
                          <a:pt x="598661" y="-32961"/>
                          <a:pt x="827110" y="98882"/>
                        </a:cubicBezTo>
                        <a:lnTo>
                          <a:pt x="922754" y="154107"/>
                        </a:lnTo>
                      </a:path>
                    </a:pathLst>
                  </a:custGeom>
                  <a:noFill/>
                  <a:ln w="22169" cap="rnd">
                    <a:solidFill>
                      <a:srgbClr val="373A3A"/>
                    </a:solidFill>
                    <a:custDash>
                      <a:ds d="225000" sp="600000"/>
                    </a:custDash>
                    <a:round/>
                  </a:ln>
                </p:spPr>
                <p:txBody>
                  <a:bodyPr rtlCol="0" anchor="ctr"/>
                  <a:lstStyle/>
                  <a:p>
                    <a:endParaRPr lang="en-GB"/>
                  </a:p>
                </p:txBody>
              </p:sp>
              <p:sp>
                <p:nvSpPr>
                  <p:cNvPr id="113" name="Freeform: Shape 112">
                    <a:extLst>
                      <a:ext uri="{FF2B5EF4-FFF2-40B4-BE49-F238E27FC236}">
                        <a16:creationId xmlns:a16="http://schemas.microsoft.com/office/drawing/2014/main" id="{A13DBA69-A8D0-18B0-FCD3-38A7F92BD077}"/>
                      </a:ext>
                    </a:extLst>
                  </p:cNvPr>
                  <p:cNvSpPr/>
                  <p:nvPr/>
                </p:nvSpPr>
                <p:spPr>
                  <a:xfrm>
                    <a:off x="9328667" y="3960850"/>
                    <a:ext cx="865585" cy="499723"/>
                  </a:xfrm>
                  <a:custGeom>
                    <a:avLst/>
                    <a:gdLst>
                      <a:gd name="connsiteX0" fmla="*/ 0 w 865585"/>
                      <a:gd name="connsiteY0" fmla="*/ 115890 h 499723"/>
                      <a:gd name="connsiteX1" fmla="*/ 62997 w 865585"/>
                      <a:gd name="connsiteY1" fmla="*/ 79543 h 499723"/>
                      <a:gd name="connsiteX2" fmla="*/ 727839 w 865585"/>
                      <a:gd name="connsiteY2" fmla="*/ 79469 h 499723"/>
                      <a:gd name="connsiteX3" fmla="*/ 727839 w 865585"/>
                      <a:gd name="connsiteY3" fmla="*/ 463376 h 499723"/>
                      <a:gd name="connsiteX4" fmla="*/ 664915 w 865585"/>
                      <a:gd name="connsiteY4" fmla="*/ 499723 h 499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85" h="499723">
                        <a:moveTo>
                          <a:pt x="0" y="115890"/>
                        </a:moveTo>
                        <a:lnTo>
                          <a:pt x="62997" y="79543"/>
                        </a:lnTo>
                        <a:cubicBezTo>
                          <a:pt x="246586" y="-26465"/>
                          <a:pt x="544251" y="-26539"/>
                          <a:pt x="727839" y="79469"/>
                        </a:cubicBezTo>
                        <a:cubicBezTo>
                          <a:pt x="911501" y="185476"/>
                          <a:pt x="911501" y="357368"/>
                          <a:pt x="727839" y="463376"/>
                        </a:cubicBezTo>
                        <a:lnTo>
                          <a:pt x="664915" y="499723"/>
                        </a:lnTo>
                      </a:path>
                    </a:pathLst>
                  </a:custGeom>
                  <a:noFill/>
                  <a:ln w="22169" cap="rnd">
                    <a:solidFill>
                      <a:srgbClr val="373A3A"/>
                    </a:solidFill>
                    <a:custDash>
                      <a:ds d="225000" sp="600000"/>
                    </a:custDash>
                    <a:round/>
                  </a:ln>
                </p:spPr>
                <p:txBody>
                  <a:bodyPr rtlCol="0" anchor="ctr"/>
                  <a:lstStyle/>
                  <a:p>
                    <a:endParaRPr lang="en-GB"/>
                  </a:p>
                </p:txBody>
              </p:sp>
              <p:sp>
                <p:nvSpPr>
                  <p:cNvPr id="114" name="Freeform: Shape 113">
                    <a:extLst>
                      <a:ext uri="{FF2B5EF4-FFF2-40B4-BE49-F238E27FC236}">
                        <a16:creationId xmlns:a16="http://schemas.microsoft.com/office/drawing/2014/main" id="{E14DAEC9-78C6-A438-39C1-17EF95BBCAB8}"/>
                      </a:ext>
                    </a:extLst>
                  </p:cNvPr>
                  <p:cNvSpPr/>
                  <p:nvPr/>
                </p:nvSpPr>
                <p:spPr>
                  <a:xfrm>
                    <a:off x="8774348" y="4280909"/>
                    <a:ext cx="865604" cy="499849"/>
                  </a:xfrm>
                  <a:custGeom>
                    <a:avLst/>
                    <a:gdLst>
                      <a:gd name="connsiteX0" fmla="*/ 865605 w 865604"/>
                      <a:gd name="connsiteY0" fmla="*/ 383833 h 499849"/>
                      <a:gd name="connsiteX1" fmla="*/ 802681 w 865604"/>
                      <a:gd name="connsiteY1" fmla="*/ 420181 h 499849"/>
                      <a:gd name="connsiteX2" fmla="*/ 162861 w 865604"/>
                      <a:gd name="connsiteY2" fmla="*/ 433728 h 499849"/>
                      <a:gd name="connsiteX3" fmla="*/ 137691 w 865604"/>
                      <a:gd name="connsiteY3" fmla="*/ 420181 h 499849"/>
                      <a:gd name="connsiteX4" fmla="*/ 137691 w 865604"/>
                      <a:gd name="connsiteY4" fmla="*/ 36348 h 499849"/>
                      <a:gd name="connsiteX5" fmla="*/ 200763 w 865604"/>
                      <a:gd name="connsiteY5" fmla="*/ 0 h 49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604" h="499849">
                        <a:moveTo>
                          <a:pt x="865605" y="383833"/>
                        </a:moveTo>
                        <a:lnTo>
                          <a:pt x="802681" y="420181"/>
                        </a:lnTo>
                        <a:cubicBezTo>
                          <a:pt x="627162" y="521524"/>
                          <a:pt x="347411" y="526336"/>
                          <a:pt x="162861" y="433728"/>
                        </a:cubicBezTo>
                        <a:cubicBezTo>
                          <a:pt x="154273" y="429360"/>
                          <a:pt x="145834" y="424918"/>
                          <a:pt x="137691" y="420181"/>
                        </a:cubicBezTo>
                        <a:cubicBezTo>
                          <a:pt x="-45897" y="314247"/>
                          <a:pt x="-45897" y="142355"/>
                          <a:pt x="137691" y="36348"/>
                        </a:cubicBezTo>
                        <a:lnTo>
                          <a:pt x="200763" y="0"/>
                        </a:lnTo>
                      </a:path>
                    </a:pathLst>
                  </a:custGeom>
                  <a:noFill/>
                  <a:ln w="22169" cap="rnd">
                    <a:solidFill>
                      <a:srgbClr val="373A3A"/>
                    </a:solidFill>
                    <a:custDash>
                      <a:ds d="225000" sp="600000"/>
                    </a:custDash>
                    <a:round/>
                  </a:ln>
                </p:spPr>
                <p:txBody>
                  <a:bodyPr rtlCol="0" anchor="ctr"/>
                  <a:lstStyle/>
                  <a:p>
                    <a:endParaRPr lang="en-GB"/>
                  </a:p>
                </p:txBody>
              </p:sp>
              <p:sp>
                <p:nvSpPr>
                  <p:cNvPr id="115" name="Freeform: Shape 114">
                    <a:extLst>
                      <a:ext uri="{FF2B5EF4-FFF2-40B4-BE49-F238E27FC236}">
                        <a16:creationId xmlns:a16="http://schemas.microsoft.com/office/drawing/2014/main" id="{92EB96C3-102B-C701-AEBC-5DBDF865D5F2}"/>
                      </a:ext>
                    </a:extLst>
                  </p:cNvPr>
                  <p:cNvSpPr/>
                  <p:nvPr/>
                </p:nvSpPr>
                <p:spPr>
                  <a:xfrm>
                    <a:off x="9401880" y="3506210"/>
                    <a:ext cx="710701" cy="534108"/>
                  </a:xfrm>
                  <a:custGeom>
                    <a:avLst/>
                    <a:gdLst>
                      <a:gd name="connsiteX0" fmla="*/ 654626 w 710701"/>
                      <a:gd name="connsiteY0" fmla="*/ 534109 h 534108"/>
                      <a:gd name="connsiteX1" fmla="*/ 654626 w 710701"/>
                      <a:gd name="connsiteY1" fmla="*/ 377985 h 534108"/>
                      <a:gd name="connsiteX2" fmla="*/ 0 w 710701"/>
                      <a:gd name="connsiteY2" fmla="*/ 0 h 534108"/>
                    </a:gdLst>
                    <a:ahLst/>
                    <a:cxnLst>
                      <a:cxn ang="0">
                        <a:pos x="connsiteX0" y="connsiteY0"/>
                      </a:cxn>
                      <a:cxn ang="0">
                        <a:pos x="connsiteX1" y="connsiteY1"/>
                      </a:cxn>
                      <a:cxn ang="0">
                        <a:pos x="connsiteX2" y="connsiteY2"/>
                      </a:cxn>
                    </a:cxnLst>
                    <a:rect l="l" t="t" r="r" b="b"/>
                    <a:pathLst>
                      <a:path w="710701" h="534108">
                        <a:moveTo>
                          <a:pt x="654626" y="534109"/>
                        </a:moveTo>
                        <a:cubicBezTo>
                          <a:pt x="729394" y="491025"/>
                          <a:pt x="729394" y="421143"/>
                          <a:pt x="654626" y="377985"/>
                        </a:cubicBezTo>
                        <a:lnTo>
                          <a:pt x="0" y="0"/>
                        </a:lnTo>
                      </a:path>
                    </a:pathLst>
                  </a:custGeom>
                  <a:noFill/>
                  <a:ln w="22169" cap="rnd">
                    <a:solidFill>
                      <a:srgbClr val="373A3A"/>
                    </a:solidFill>
                    <a:prstDash val="solid"/>
                    <a:round/>
                  </a:ln>
                </p:spPr>
                <p:txBody>
                  <a:bodyPr rtlCol="0" anchor="ctr"/>
                  <a:lstStyle/>
                  <a:p>
                    <a:endParaRPr lang="en-GB"/>
                  </a:p>
                </p:txBody>
              </p:sp>
              <p:sp>
                <p:nvSpPr>
                  <p:cNvPr id="116" name="Freeform: Shape 115">
                    <a:extLst>
                      <a:ext uri="{FF2B5EF4-FFF2-40B4-BE49-F238E27FC236}">
                        <a16:creationId xmlns:a16="http://schemas.microsoft.com/office/drawing/2014/main" id="{E1857A54-230E-1DEA-78CB-23D2043A7C71}"/>
                      </a:ext>
                    </a:extLst>
                  </p:cNvPr>
                  <p:cNvSpPr/>
                  <p:nvPr/>
                </p:nvSpPr>
                <p:spPr>
                  <a:xfrm>
                    <a:off x="6257707" y="4557624"/>
                    <a:ext cx="2679501" cy="397972"/>
                  </a:xfrm>
                  <a:custGeom>
                    <a:avLst/>
                    <a:gdLst>
                      <a:gd name="connsiteX0" fmla="*/ 0 w 2679501"/>
                      <a:gd name="connsiteY0" fmla="*/ 0 h 397972"/>
                      <a:gd name="connsiteX1" fmla="*/ 0 w 2679501"/>
                      <a:gd name="connsiteY1" fmla="*/ 139246 h 397972"/>
                      <a:gd name="connsiteX2" fmla="*/ 131251 w 2679501"/>
                      <a:gd name="connsiteY2" fmla="*/ 322242 h 397972"/>
                      <a:gd name="connsiteX3" fmla="*/ 765075 w 2679501"/>
                      <a:gd name="connsiteY3" fmla="*/ 322242 h 397972"/>
                      <a:gd name="connsiteX4" fmla="*/ 896326 w 2679501"/>
                      <a:gd name="connsiteY4" fmla="*/ 137173 h 397972"/>
                      <a:gd name="connsiteX5" fmla="*/ 896400 w 2679501"/>
                      <a:gd name="connsiteY5" fmla="*/ 137173 h 397972"/>
                      <a:gd name="connsiteX6" fmla="*/ 2679502 w 2679501"/>
                      <a:gd name="connsiteY6" fmla="*/ 157013 h 39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9501" h="397972">
                        <a:moveTo>
                          <a:pt x="0" y="0"/>
                        </a:moveTo>
                        <a:lnTo>
                          <a:pt x="0" y="139246"/>
                        </a:lnTo>
                        <a:cubicBezTo>
                          <a:pt x="0" y="205426"/>
                          <a:pt x="43824" y="271681"/>
                          <a:pt x="131251" y="322242"/>
                        </a:cubicBezTo>
                        <a:cubicBezTo>
                          <a:pt x="306252" y="423216"/>
                          <a:pt x="590074" y="423216"/>
                          <a:pt x="765075" y="322242"/>
                        </a:cubicBezTo>
                        <a:cubicBezTo>
                          <a:pt x="853464" y="271163"/>
                          <a:pt x="897214" y="204094"/>
                          <a:pt x="896326" y="137173"/>
                        </a:cubicBezTo>
                        <a:lnTo>
                          <a:pt x="896400" y="137173"/>
                        </a:lnTo>
                        <a:cubicBezTo>
                          <a:pt x="1511051" y="-217641"/>
                          <a:pt x="2076918" y="556243"/>
                          <a:pt x="2679502" y="157013"/>
                        </a:cubicBezTo>
                      </a:path>
                    </a:pathLst>
                  </a:custGeom>
                  <a:noFill/>
                  <a:ln w="22169" cap="rnd">
                    <a:solidFill>
                      <a:srgbClr val="373A3A"/>
                    </a:solidFill>
                    <a:prstDash val="solid"/>
                    <a:round/>
                  </a:ln>
                </p:spPr>
                <p:txBody>
                  <a:bodyPr rtlCol="0" anchor="ctr"/>
                  <a:lstStyle/>
                  <a:p>
                    <a:endParaRPr lang="en-GB"/>
                  </a:p>
                </p:txBody>
              </p:sp>
              <p:sp>
                <p:nvSpPr>
                  <p:cNvPr id="117" name="Freeform: Shape 116">
                    <a:extLst>
                      <a:ext uri="{FF2B5EF4-FFF2-40B4-BE49-F238E27FC236}">
                        <a16:creationId xmlns:a16="http://schemas.microsoft.com/office/drawing/2014/main" id="{8BB9F27A-4075-3781-56FD-919947FF218A}"/>
                      </a:ext>
                    </a:extLst>
                  </p:cNvPr>
                  <p:cNvSpPr/>
                  <p:nvPr/>
                </p:nvSpPr>
                <p:spPr>
                  <a:xfrm>
                    <a:off x="7154107" y="4557624"/>
                    <a:ext cx="7402" cy="139245"/>
                  </a:xfrm>
                  <a:custGeom>
                    <a:avLst/>
                    <a:gdLst>
                      <a:gd name="connsiteX0" fmla="*/ 0 w 7402"/>
                      <a:gd name="connsiteY0" fmla="*/ 0 h 139245"/>
                      <a:gd name="connsiteX1" fmla="*/ 0 w 7402"/>
                      <a:gd name="connsiteY1" fmla="*/ 137173 h 139245"/>
                      <a:gd name="connsiteX2" fmla="*/ 0 w 7402"/>
                      <a:gd name="connsiteY2" fmla="*/ 139246 h 139245"/>
                    </a:gdLst>
                    <a:ahLst/>
                    <a:cxnLst>
                      <a:cxn ang="0">
                        <a:pos x="connsiteX0" y="connsiteY0"/>
                      </a:cxn>
                      <a:cxn ang="0">
                        <a:pos x="connsiteX1" y="connsiteY1"/>
                      </a:cxn>
                      <a:cxn ang="0">
                        <a:pos x="connsiteX2" y="connsiteY2"/>
                      </a:cxn>
                    </a:cxnLst>
                    <a:rect l="l" t="t" r="r" b="b"/>
                    <a:pathLst>
                      <a:path w="7402" h="139245">
                        <a:moveTo>
                          <a:pt x="0" y="0"/>
                        </a:moveTo>
                        <a:lnTo>
                          <a:pt x="0" y="137173"/>
                        </a:lnTo>
                        <a:lnTo>
                          <a:pt x="0" y="139246"/>
                        </a:lnTo>
                      </a:path>
                    </a:pathLst>
                  </a:custGeom>
                  <a:noFill/>
                  <a:ln w="22169" cap="rnd">
                    <a:solidFill>
                      <a:srgbClr val="373A3A"/>
                    </a:solidFill>
                    <a:prstDash val="solid"/>
                    <a:round/>
                  </a:ln>
                </p:spPr>
                <p:txBody>
                  <a:bodyPr rtlCol="0" anchor="ctr"/>
                  <a:lstStyle/>
                  <a:p>
                    <a:endParaRPr lang="en-GB"/>
                  </a:p>
                </p:txBody>
              </p:sp>
              <p:sp>
                <p:nvSpPr>
                  <p:cNvPr id="118" name="Freeform: Shape 117">
                    <a:extLst>
                      <a:ext uri="{FF2B5EF4-FFF2-40B4-BE49-F238E27FC236}">
                        <a16:creationId xmlns:a16="http://schemas.microsoft.com/office/drawing/2014/main" id="{570A1C0B-D8BC-07FC-E28E-E9D85E6E901E}"/>
                      </a:ext>
                    </a:extLst>
                  </p:cNvPr>
                  <p:cNvSpPr/>
                  <p:nvPr/>
                </p:nvSpPr>
                <p:spPr>
                  <a:xfrm>
                    <a:off x="7564220" y="3870796"/>
                    <a:ext cx="7402" cy="138357"/>
                  </a:xfrm>
                  <a:custGeom>
                    <a:avLst/>
                    <a:gdLst>
                      <a:gd name="connsiteX0" fmla="*/ 0 w 7402"/>
                      <a:gd name="connsiteY0" fmla="*/ 0 h 138357"/>
                      <a:gd name="connsiteX1" fmla="*/ 0 w 7402"/>
                      <a:gd name="connsiteY1" fmla="*/ 4590 h 138357"/>
                      <a:gd name="connsiteX2" fmla="*/ 0 w 7402"/>
                      <a:gd name="connsiteY2" fmla="*/ 138358 h 138357"/>
                    </a:gdLst>
                    <a:ahLst/>
                    <a:cxnLst>
                      <a:cxn ang="0">
                        <a:pos x="connsiteX0" y="connsiteY0"/>
                      </a:cxn>
                      <a:cxn ang="0">
                        <a:pos x="connsiteX1" y="connsiteY1"/>
                      </a:cxn>
                      <a:cxn ang="0">
                        <a:pos x="connsiteX2" y="connsiteY2"/>
                      </a:cxn>
                    </a:cxnLst>
                    <a:rect l="l" t="t" r="r" b="b"/>
                    <a:pathLst>
                      <a:path w="7402" h="138357">
                        <a:moveTo>
                          <a:pt x="0" y="0"/>
                        </a:moveTo>
                        <a:lnTo>
                          <a:pt x="0" y="4590"/>
                        </a:lnTo>
                        <a:lnTo>
                          <a:pt x="0" y="138358"/>
                        </a:lnTo>
                      </a:path>
                    </a:pathLst>
                  </a:custGeom>
                  <a:noFill/>
                  <a:ln w="22169" cap="rnd">
                    <a:solidFill>
                      <a:srgbClr val="373A3A"/>
                    </a:solidFill>
                    <a:prstDash val="solid"/>
                    <a:round/>
                  </a:ln>
                </p:spPr>
                <p:txBody>
                  <a:bodyPr rtlCol="0" anchor="ctr"/>
                  <a:lstStyle/>
                  <a:p>
                    <a:endParaRPr lang="en-GB"/>
                  </a:p>
                </p:txBody>
              </p:sp>
              <p:sp>
                <p:nvSpPr>
                  <p:cNvPr id="119" name="Freeform: Shape 118">
                    <a:extLst>
                      <a:ext uri="{FF2B5EF4-FFF2-40B4-BE49-F238E27FC236}">
                        <a16:creationId xmlns:a16="http://schemas.microsoft.com/office/drawing/2014/main" id="{71DA49A8-974E-8548-E958-13C0E040FDCB}"/>
                      </a:ext>
                    </a:extLst>
                  </p:cNvPr>
                  <p:cNvSpPr/>
                  <p:nvPr/>
                </p:nvSpPr>
                <p:spPr>
                  <a:xfrm>
                    <a:off x="7564220" y="3870796"/>
                    <a:ext cx="662472" cy="330486"/>
                  </a:xfrm>
                  <a:custGeom>
                    <a:avLst/>
                    <a:gdLst>
                      <a:gd name="connsiteX0" fmla="*/ 662473 w 662472"/>
                      <a:gd name="connsiteY0" fmla="*/ 0 h 330486"/>
                      <a:gd name="connsiteX1" fmla="*/ 662473 w 662472"/>
                      <a:gd name="connsiteY1" fmla="*/ 139246 h 330486"/>
                      <a:gd name="connsiteX2" fmla="*/ 565423 w 662472"/>
                      <a:gd name="connsiteY2" fmla="*/ 274494 h 330486"/>
                      <a:gd name="connsiteX3" fmla="*/ 96976 w 662472"/>
                      <a:gd name="connsiteY3" fmla="*/ 274494 h 330486"/>
                      <a:gd name="connsiteX4" fmla="*/ 0 w 662472"/>
                      <a:gd name="connsiteY4" fmla="*/ 139246 h 330486"/>
                      <a:gd name="connsiteX5" fmla="*/ 0 w 662472"/>
                      <a:gd name="connsiteY5" fmla="*/ 138358 h 3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472" h="330486">
                        <a:moveTo>
                          <a:pt x="662473" y="0"/>
                        </a:moveTo>
                        <a:lnTo>
                          <a:pt x="662473" y="139246"/>
                        </a:lnTo>
                        <a:cubicBezTo>
                          <a:pt x="662473" y="188178"/>
                          <a:pt x="630123" y="237110"/>
                          <a:pt x="565423" y="274494"/>
                        </a:cubicBezTo>
                        <a:cubicBezTo>
                          <a:pt x="436096" y="349188"/>
                          <a:pt x="226376" y="349114"/>
                          <a:pt x="96976" y="274494"/>
                        </a:cubicBezTo>
                        <a:cubicBezTo>
                          <a:pt x="32276" y="237110"/>
                          <a:pt x="0" y="188104"/>
                          <a:pt x="0" y="139246"/>
                        </a:cubicBezTo>
                        <a:lnTo>
                          <a:pt x="0" y="138358"/>
                        </a:lnTo>
                      </a:path>
                    </a:pathLst>
                  </a:custGeom>
                  <a:noFill/>
                  <a:ln w="22169" cap="rnd">
                    <a:solidFill>
                      <a:srgbClr val="373A3A"/>
                    </a:solidFill>
                    <a:prstDash val="solid"/>
                    <a:round/>
                  </a:ln>
                </p:spPr>
                <p:txBody>
                  <a:bodyPr rtlCol="0" anchor="ctr"/>
                  <a:lstStyle/>
                  <a:p>
                    <a:endParaRPr lang="en-GB"/>
                  </a:p>
                </p:txBody>
              </p:sp>
              <p:sp>
                <p:nvSpPr>
                  <p:cNvPr id="120" name="Freeform: Shape 119">
                    <a:extLst>
                      <a:ext uri="{FF2B5EF4-FFF2-40B4-BE49-F238E27FC236}">
                        <a16:creationId xmlns:a16="http://schemas.microsoft.com/office/drawing/2014/main" id="{E051A66E-779C-2A17-763D-275EE40811E0}"/>
                      </a:ext>
                    </a:extLst>
                  </p:cNvPr>
                  <p:cNvSpPr/>
                  <p:nvPr/>
                </p:nvSpPr>
                <p:spPr>
                  <a:xfrm>
                    <a:off x="8636805" y="3183968"/>
                    <a:ext cx="7402" cy="138431"/>
                  </a:xfrm>
                  <a:custGeom>
                    <a:avLst/>
                    <a:gdLst>
                      <a:gd name="connsiteX0" fmla="*/ 0 w 7402"/>
                      <a:gd name="connsiteY0" fmla="*/ 0 h 138431"/>
                      <a:gd name="connsiteX1" fmla="*/ 0 w 7402"/>
                      <a:gd name="connsiteY1" fmla="*/ 138432 h 138431"/>
                    </a:gdLst>
                    <a:ahLst/>
                    <a:cxnLst>
                      <a:cxn ang="0">
                        <a:pos x="connsiteX0" y="connsiteY0"/>
                      </a:cxn>
                      <a:cxn ang="0">
                        <a:pos x="connsiteX1" y="connsiteY1"/>
                      </a:cxn>
                    </a:cxnLst>
                    <a:rect l="l" t="t" r="r" b="b"/>
                    <a:pathLst>
                      <a:path w="7402" h="138431">
                        <a:moveTo>
                          <a:pt x="0" y="0"/>
                        </a:moveTo>
                        <a:lnTo>
                          <a:pt x="0" y="138432"/>
                        </a:lnTo>
                      </a:path>
                    </a:pathLst>
                  </a:custGeom>
                  <a:ln w="22169" cap="rnd">
                    <a:solidFill>
                      <a:srgbClr val="373A3A"/>
                    </a:solidFill>
                    <a:prstDash val="solid"/>
                    <a:round/>
                  </a:ln>
                </p:spPr>
                <p:txBody>
                  <a:bodyPr rtlCol="0" anchor="ctr"/>
                  <a:lstStyle/>
                  <a:p>
                    <a:endParaRPr lang="en-GB"/>
                  </a:p>
                </p:txBody>
              </p:sp>
              <p:sp>
                <p:nvSpPr>
                  <p:cNvPr id="121" name="Freeform: Shape 120">
                    <a:extLst>
                      <a:ext uri="{FF2B5EF4-FFF2-40B4-BE49-F238E27FC236}">
                        <a16:creationId xmlns:a16="http://schemas.microsoft.com/office/drawing/2014/main" id="{FB7C577F-263C-E4F2-D048-62C4F6E471AE}"/>
                      </a:ext>
                    </a:extLst>
                  </p:cNvPr>
                  <p:cNvSpPr/>
                  <p:nvPr/>
                </p:nvSpPr>
                <p:spPr>
                  <a:xfrm>
                    <a:off x="8636805" y="3183968"/>
                    <a:ext cx="896325" cy="398055"/>
                  </a:xfrm>
                  <a:custGeom>
                    <a:avLst/>
                    <a:gdLst>
                      <a:gd name="connsiteX0" fmla="*/ 896326 w 896325"/>
                      <a:gd name="connsiteY0" fmla="*/ 0 h 398055"/>
                      <a:gd name="connsiteX1" fmla="*/ 896326 w 896325"/>
                      <a:gd name="connsiteY1" fmla="*/ 139320 h 398055"/>
                      <a:gd name="connsiteX2" fmla="*/ 765075 w 896325"/>
                      <a:gd name="connsiteY2" fmla="*/ 322242 h 398055"/>
                      <a:gd name="connsiteX3" fmla="*/ 131251 w 896325"/>
                      <a:gd name="connsiteY3" fmla="*/ 322242 h 398055"/>
                      <a:gd name="connsiteX4" fmla="*/ 0 w 896325"/>
                      <a:gd name="connsiteY4" fmla="*/ 139320 h 398055"/>
                      <a:gd name="connsiteX5" fmla="*/ 0 w 896325"/>
                      <a:gd name="connsiteY5" fmla="*/ 138432 h 39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325" h="398055">
                        <a:moveTo>
                          <a:pt x="896326" y="0"/>
                        </a:moveTo>
                        <a:lnTo>
                          <a:pt x="896326" y="139320"/>
                        </a:lnTo>
                        <a:cubicBezTo>
                          <a:pt x="896326" y="205575"/>
                          <a:pt x="852576" y="271755"/>
                          <a:pt x="765075" y="322242"/>
                        </a:cubicBezTo>
                        <a:cubicBezTo>
                          <a:pt x="590000" y="423290"/>
                          <a:pt x="306326" y="423364"/>
                          <a:pt x="131251" y="322242"/>
                        </a:cubicBezTo>
                        <a:cubicBezTo>
                          <a:pt x="43824" y="271681"/>
                          <a:pt x="0" y="205501"/>
                          <a:pt x="0" y="139320"/>
                        </a:cubicBezTo>
                        <a:lnTo>
                          <a:pt x="0" y="138432"/>
                        </a:lnTo>
                      </a:path>
                    </a:pathLst>
                  </a:custGeom>
                  <a:noFill/>
                  <a:ln w="22169" cap="rnd">
                    <a:solidFill>
                      <a:srgbClr val="373A3A"/>
                    </a:solidFill>
                    <a:prstDash val="solid"/>
                    <a:round/>
                  </a:ln>
                </p:spPr>
                <p:txBody>
                  <a:bodyPr rtlCol="0" anchor="ctr"/>
                  <a:lstStyle/>
                  <a:p>
                    <a:endParaRPr lang="en-GB"/>
                  </a:p>
                </p:txBody>
              </p:sp>
            </p:grpSp>
          </p:grpSp>
          <p:grpSp>
            <p:nvGrpSpPr>
              <p:cNvPr id="122" name="Graphic 5">
                <a:extLst>
                  <a:ext uri="{FF2B5EF4-FFF2-40B4-BE49-F238E27FC236}">
                    <a16:creationId xmlns:a16="http://schemas.microsoft.com/office/drawing/2014/main" id="{392F4A28-003A-C9A0-05F3-3DE17B498A50}"/>
                  </a:ext>
                  <a:ext uri="{C183D7F6-B498-43B3-948B-1728B52AA6E4}">
                    <adec:decorative xmlns:adec="http://schemas.microsoft.com/office/drawing/2017/decorative" val="1"/>
                  </a:ext>
                </a:extLst>
              </p:cNvPr>
              <p:cNvGrpSpPr/>
              <p:nvPr/>
            </p:nvGrpSpPr>
            <p:grpSpPr>
              <a:xfrm>
                <a:off x="7271292" y="2756237"/>
                <a:ext cx="364846" cy="494910"/>
                <a:chOff x="7271292" y="2756237"/>
                <a:chExt cx="364846" cy="494910"/>
              </a:xfrm>
            </p:grpSpPr>
            <p:grpSp>
              <p:nvGrpSpPr>
                <p:cNvPr id="123" name="Graphic 5">
                  <a:extLst>
                    <a:ext uri="{FF2B5EF4-FFF2-40B4-BE49-F238E27FC236}">
                      <a16:creationId xmlns:a16="http://schemas.microsoft.com/office/drawing/2014/main" id="{06E00481-6AF8-6F79-F233-5F0D2A76262E}"/>
                    </a:ext>
                    <a:ext uri="{C183D7F6-B498-43B3-948B-1728B52AA6E4}">
                      <adec:decorative xmlns:adec="http://schemas.microsoft.com/office/drawing/2017/decorative" val="1"/>
                    </a:ext>
                  </a:extLst>
                </p:cNvPr>
                <p:cNvGrpSpPr/>
                <p:nvPr/>
              </p:nvGrpSpPr>
              <p:grpSpPr>
                <a:xfrm>
                  <a:off x="7271292" y="2756237"/>
                  <a:ext cx="364846" cy="494910"/>
                  <a:chOff x="7271292" y="2756237"/>
                  <a:chExt cx="364846" cy="494910"/>
                </a:xfrm>
              </p:grpSpPr>
              <p:sp>
                <p:nvSpPr>
                  <p:cNvPr id="124" name="Freeform: Shape 123">
                    <a:extLst>
                      <a:ext uri="{FF2B5EF4-FFF2-40B4-BE49-F238E27FC236}">
                        <a16:creationId xmlns:a16="http://schemas.microsoft.com/office/drawing/2014/main" id="{CC581D9F-DA1B-0A26-BCAA-A700D9B43FF3}"/>
                      </a:ext>
                    </a:extLst>
                  </p:cNvPr>
                  <p:cNvSpPr/>
                  <p:nvPr/>
                </p:nvSpPr>
                <p:spPr>
                  <a:xfrm>
                    <a:off x="7271292" y="2895705"/>
                    <a:ext cx="364846" cy="355442"/>
                  </a:xfrm>
                  <a:custGeom>
                    <a:avLst/>
                    <a:gdLst>
                      <a:gd name="connsiteX0" fmla="*/ 364660 w 364846"/>
                      <a:gd name="connsiteY0" fmla="*/ 216012 h 355442"/>
                      <a:gd name="connsiteX1" fmla="*/ 337195 w 364846"/>
                      <a:gd name="connsiteY1" fmla="*/ 259837 h 355442"/>
                      <a:gd name="connsiteX2" fmla="*/ 199652 w 364846"/>
                      <a:gd name="connsiteY2" fmla="*/ 339342 h 355442"/>
                      <a:gd name="connsiteX3" fmla="*/ 0 w 364846"/>
                      <a:gd name="connsiteY3" fmla="*/ 280860 h 355442"/>
                      <a:gd name="connsiteX4" fmla="*/ 0 w 364846"/>
                      <a:gd name="connsiteY4" fmla="*/ 279750 h 355442"/>
                      <a:gd name="connsiteX5" fmla="*/ 101714 w 364846"/>
                      <a:gd name="connsiteY5" fmla="*/ 28945 h 355442"/>
                      <a:gd name="connsiteX6" fmla="*/ 176038 w 364846"/>
                      <a:gd name="connsiteY6" fmla="*/ 61739 h 355442"/>
                      <a:gd name="connsiteX7" fmla="*/ 268868 w 364846"/>
                      <a:gd name="connsiteY7" fmla="*/ 0 h 355442"/>
                      <a:gd name="connsiteX8" fmla="*/ 364660 w 364846"/>
                      <a:gd name="connsiteY8" fmla="*/ 216086 h 35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846" h="355442">
                        <a:moveTo>
                          <a:pt x="364660" y="216012"/>
                        </a:moveTo>
                        <a:cubicBezTo>
                          <a:pt x="366288" y="232373"/>
                          <a:pt x="357257" y="248140"/>
                          <a:pt x="337195" y="259837"/>
                        </a:cubicBezTo>
                        <a:lnTo>
                          <a:pt x="199652" y="339342"/>
                        </a:lnTo>
                        <a:cubicBezTo>
                          <a:pt x="131325" y="378799"/>
                          <a:pt x="296" y="340527"/>
                          <a:pt x="0" y="280860"/>
                        </a:cubicBezTo>
                        <a:lnTo>
                          <a:pt x="0" y="279750"/>
                        </a:lnTo>
                        <a:cubicBezTo>
                          <a:pt x="444" y="127994"/>
                          <a:pt x="26132" y="81800"/>
                          <a:pt x="101714" y="28945"/>
                        </a:cubicBezTo>
                        <a:cubicBezTo>
                          <a:pt x="120221" y="49080"/>
                          <a:pt x="146575" y="61739"/>
                          <a:pt x="176038" y="61739"/>
                        </a:cubicBezTo>
                        <a:cubicBezTo>
                          <a:pt x="217863" y="61739"/>
                          <a:pt x="253544" y="36199"/>
                          <a:pt x="268868" y="0"/>
                        </a:cubicBezTo>
                        <a:cubicBezTo>
                          <a:pt x="323574" y="28649"/>
                          <a:pt x="364512" y="80838"/>
                          <a:pt x="364660" y="216086"/>
                        </a:cubicBezTo>
                        <a:close/>
                      </a:path>
                    </a:pathLst>
                  </a:custGeom>
                  <a:solidFill>
                    <a:schemeClr val="accent2"/>
                  </a:solidFill>
                  <a:ln w="7390"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960F8692-4950-110E-E8FA-F7E4A4DF08AD}"/>
                      </a:ext>
                    </a:extLst>
                  </p:cNvPr>
                  <p:cNvSpPr/>
                  <p:nvPr/>
                </p:nvSpPr>
                <p:spPr>
                  <a:xfrm>
                    <a:off x="7346653" y="2756237"/>
                    <a:ext cx="201280" cy="201132"/>
                  </a:xfrm>
                  <a:custGeom>
                    <a:avLst/>
                    <a:gdLst>
                      <a:gd name="connsiteX0" fmla="*/ 26354 w 201280"/>
                      <a:gd name="connsiteY0" fmla="*/ 168339 h 201132"/>
                      <a:gd name="connsiteX1" fmla="*/ 0 w 201280"/>
                      <a:gd name="connsiteY1" fmla="*/ 100604 h 201132"/>
                      <a:gd name="connsiteX2" fmla="*/ 100677 w 201280"/>
                      <a:gd name="connsiteY2" fmla="*/ 0 h 201132"/>
                      <a:gd name="connsiteX3" fmla="*/ 201281 w 201280"/>
                      <a:gd name="connsiteY3" fmla="*/ 100604 h 201132"/>
                      <a:gd name="connsiteX4" fmla="*/ 193508 w 201280"/>
                      <a:gd name="connsiteY4" fmla="*/ 139394 h 201132"/>
                      <a:gd name="connsiteX5" fmla="*/ 100677 w 201280"/>
                      <a:gd name="connsiteY5" fmla="*/ 201133 h 201132"/>
                      <a:gd name="connsiteX6" fmla="*/ 26354 w 201280"/>
                      <a:gd name="connsiteY6" fmla="*/ 168339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280" h="201132">
                        <a:moveTo>
                          <a:pt x="26354" y="168339"/>
                        </a:moveTo>
                        <a:cubicBezTo>
                          <a:pt x="9994" y="150498"/>
                          <a:pt x="0" y="126661"/>
                          <a:pt x="0" y="100604"/>
                        </a:cubicBezTo>
                        <a:cubicBezTo>
                          <a:pt x="0" y="45009"/>
                          <a:pt x="45083" y="0"/>
                          <a:pt x="100677" y="0"/>
                        </a:cubicBezTo>
                        <a:cubicBezTo>
                          <a:pt x="156272" y="0"/>
                          <a:pt x="201281" y="44935"/>
                          <a:pt x="201281" y="100604"/>
                        </a:cubicBezTo>
                        <a:cubicBezTo>
                          <a:pt x="201281" y="114373"/>
                          <a:pt x="198542" y="127475"/>
                          <a:pt x="193508" y="139394"/>
                        </a:cubicBezTo>
                        <a:cubicBezTo>
                          <a:pt x="178184" y="175667"/>
                          <a:pt x="142503" y="201133"/>
                          <a:pt x="100677" y="201133"/>
                        </a:cubicBezTo>
                        <a:cubicBezTo>
                          <a:pt x="71214" y="201133"/>
                          <a:pt x="44861" y="188474"/>
                          <a:pt x="26354" y="168339"/>
                        </a:cubicBezTo>
                        <a:close/>
                      </a:path>
                    </a:pathLst>
                  </a:custGeom>
                  <a:solidFill>
                    <a:srgbClr val="FFFFFF"/>
                  </a:solidFill>
                  <a:ln w="7390" cap="flat">
                    <a:noFill/>
                    <a:prstDash val="solid"/>
                    <a:miter/>
                  </a:ln>
                </p:spPr>
                <p:txBody>
                  <a:bodyPr rtlCol="0" anchor="ctr"/>
                  <a:lstStyle/>
                  <a:p>
                    <a:endParaRPr lang="en-GB"/>
                  </a:p>
                </p:txBody>
              </p:sp>
            </p:grpSp>
            <p:grpSp>
              <p:nvGrpSpPr>
                <p:cNvPr id="126" name="Graphic 5">
                  <a:extLst>
                    <a:ext uri="{FF2B5EF4-FFF2-40B4-BE49-F238E27FC236}">
                      <a16:creationId xmlns:a16="http://schemas.microsoft.com/office/drawing/2014/main" id="{37119857-545A-5F90-EF0D-9DFFCC05CDAA}"/>
                    </a:ext>
                    <a:ext uri="{C183D7F6-B498-43B3-948B-1728B52AA6E4}">
                      <adec:decorative xmlns:adec="http://schemas.microsoft.com/office/drawing/2017/decorative" val="1"/>
                    </a:ext>
                  </a:extLst>
                </p:cNvPr>
                <p:cNvGrpSpPr/>
                <p:nvPr/>
              </p:nvGrpSpPr>
              <p:grpSpPr>
                <a:xfrm>
                  <a:off x="7271292" y="2756237"/>
                  <a:ext cx="364846" cy="494910"/>
                  <a:chOff x="7271292" y="2756237"/>
                  <a:chExt cx="364846" cy="494910"/>
                </a:xfrm>
                <a:noFill/>
              </p:grpSpPr>
              <p:sp>
                <p:nvSpPr>
                  <p:cNvPr id="127" name="Freeform: Shape 126">
                    <a:extLst>
                      <a:ext uri="{FF2B5EF4-FFF2-40B4-BE49-F238E27FC236}">
                        <a16:creationId xmlns:a16="http://schemas.microsoft.com/office/drawing/2014/main" id="{F44F9153-D32D-F521-BD99-5AE9EB2D41B1}"/>
                      </a:ext>
                    </a:extLst>
                  </p:cNvPr>
                  <p:cNvSpPr/>
                  <p:nvPr/>
                </p:nvSpPr>
                <p:spPr>
                  <a:xfrm>
                    <a:off x="7271292" y="2924576"/>
                    <a:ext cx="101862" cy="250805"/>
                  </a:xfrm>
                  <a:custGeom>
                    <a:avLst/>
                    <a:gdLst>
                      <a:gd name="connsiteX0" fmla="*/ 0 w 101862"/>
                      <a:gd name="connsiteY0" fmla="*/ 250805 h 250805"/>
                      <a:gd name="connsiteX1" fmla="*/ 101714 w 101862"/>
                      <a:gd name="connsiteY1" fmla="*/ 0 h 250805"/>
                      <a:gd name="connsiteX2" fmla="*/ 101862 w 101862"/>
                      <a:gd name="connsiteY2" fmla="*/ 0 h 250805"/>
                    </a:gdLst>
                    <a:ahLst/>
                    <a:cxnLst>
                      <a:cxn ang="0">
                        <a:pos x="connsiteX0" y="connsiteY0"/>
                      </a:cxn>
                      <a:cxn ang="0">
                        <a:pos x="connsiteX1" y="connsiteY1"/>
                      </a:cxn>
                      <a:cxn ang="0">
                        <a:pos x="connsiteX2" y="connsiteY2"/>
                      </a:cxn>
                    </a:cxnLst>
                    <a:rect l="l" t="t" r="r" b="b"/>
                    <a:pathLst>
                      <a:path w="101862" h="250805">
                        <a:moveTo>
                          <a:pt x="0" y="250805"/>
                        </a:moveTo>
                        <a:cubicBezTo>
                          <a:pt x="444" y="99049"/>
                          <a:pt x="26132" y="52856"/>
                          <a:pt x="101714" y="0"/>
                        </a:cubicBezTo>
                        <a:lnTo>
                          <a:pt x="101862" y="0"/>
                        </a:lnTo>
                      </a:path>
                    </a:pathLst>
                  </a:custGeom>
                  <a:noFill/>
                  <a:ln w="22169" cap="rnd">
                    <a:solidFill>
                      <a:srgbClr val="3A3A3A"/>
                    </a:solidFill>
                    <a:prstDash val="solid"/>
                    <a:round/>
                  </a:ln>
                </p:spPr>
                <p:txBody>
                  <a:bodyPr rtlCol="0" anchor="ctr"/>
                  <a:lstStyle/>
                  <a:p>
                    <a:endParaRPr lang="en-GB"/>
                  </a:p>
                </p:txBody>
              </p:sp>
              <p:sp>
                <p:nvSpPr>
                  <p:cNvPr id="128" name="Freeform: Shape 127">
                    <a:extLst>
                      <a:ext uri="{FF2B5EF4-FFF2-40B4-BE49-F238E27FC236}">
                        <a16:creationId xmlns:a16="http://schemas.microsoft.com/office/drawing/2014/main" id="{0B8A7B5D-C7B6-E9EF-CA7A-08AE2D70FC24}"/>
                      </a:ext>
                    </a:extLst>
                  </p:cNvPr>
                  <p:cNvSpPr/>
                  <p:nvPr/>
                </p:nvSpPr>
                <p:spPr>
                  <a:xfrm>
                    <a:off x="7271292" y="2895631"/>
                    <a:ext cx="364846" cy="355516"/>
                  </a:xfrm>
                  <a:custGeom>
                    <a:avLst/>
                    <a:gdLst>
                      <a:gd name="connsiteX0" fmla="*/ 268868 w 364846"/>
                      <a:gd name="connsiteY0" fmla="*/ 0 h 355516"/>
                      <a:gd name="connsiteX1" fmla="*/ 364660 w 364846"/>
                      <a:gd name="connsiteY1" fmla="*/ 216086 h 355516"/>
                      <a:gd name="connsiteX2" fmla="*/ 337195 w 364846"/>
                      <a:gd name="connsiteY2" fmla="*/ 259911 h 355516"/>
                      <a:gd name="connsiteX3" fmla="*/ 199652 w 364846"/>
                      <a:gd name="connsiteY3" fmla="*/ 339416 h 355516"/>
                      <a:gd name="connsiteX4" fmla="*/ 0 w 364846"/>
                      <a:gd name="connsiteY4" fmla="*/ 280935 h 355516"/>
                      <a:gd name="connsiteX5" fmla="*/ 0 w 364846"/>
                      <a:gd name="connsiteY5" fmla="*/ 279824 h 35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846" h="355516">
                        <a:moveTo>
                          <a:pt x="268868" y="0"/>
                        </a:moveTo>
                        <a:cubicBezTo>
                          <a:pt x="323574" y="28649"/>
                          <a:pt x="364512" y="80838"/>
                          <a:pt x="364660" y="216086"/>
                        </a:cubicBezTo>
                        <a:cubicBezTo>
                          <a:pt x="366288" y="232447"/>
                          <a:pt x="357257" y="248214"/>
                          <a:pt x="337195" y="259911"/>
                        </a:cubicBezTo>
                        <a:lnTo>
                          <a:pt x="199652" y="339416"/>
                        </a:lnTo>
                        <a:cubicBezTo>
                          <a:pt x="131325" y="378873"/>
                          <a:pt x="296" y="340601"/>
                          <a:pt x="0" y="280935"/>
                        </a:cubicBezTo>
                        <a:lnTo>
                          <a:pt x="0" y="279824"/>
                        </a:lnTo>
                      </a:path>
                    </a:pathLst>
                  </a:custGeom>
                  <a:noFill/>
                  <a:ln w="22169" cap="rnd">
                    <a:solidFill>
                      <a:srgbClr val="3A3A3A"/>
                    </a:solidFill>
                    <a:prstDash val="solid"/>
                    <a:round/>
                  </a:ln>
                </p:spPr>
                <p:txBody>
                  <a:bodyPr rtlCol="0" anchor="ctr"/>
                  <a:lstStyle/>
                  <a:p>
                    <a:endParaRPr lang="en-GB"/>
                  </a:p>
                </p:txBody>
              </p:sp>
              <p:sp>
                <p:nvSpPr>
                  <p:cNvPr id="129" name="Freeform: Shape 128">
                    <a:extLst>
                      <a:ext uri="{FF2B5EF4-FFF2-40B4-BE49-F238E27FC236}">
                        <a16:creationId xmlns:a16="http://schemas.microsoft.com/office/drawing/2014/main" id="{64E63210-D60A-2B99-DBDD-C9AA0ECA46E3}"/>
                      </a:ext>
                    </a:extLst>
                  </p:cNvPr>
                  <p:cNvSpPr/>
                  <p:nvPr/>
                </p:nvSpPr>
                <p:spPr>
                  <a:xfrm>
                    <a:off x="7346653" y="2756237"/>
                    <a:ext cx="201280" cy="201132"/>
                  </a:xfrm>
                  <a:custGeom>
                    <a:avLst/>
                    <a:gdLst>
                      <a:gd name="connsiteX0" fmla="*/ 193508 w 201280"/>
                      <a:gd name="connsiteY0" fmla="*/ 139394 h 201132"/>
                      <a:gd name="connsiteX1" fmla="*/ 201281 w 201280"/>
                      <a:gd name="connsiteY1" fmla="*/ 100604 h 201132"/>
                      <a:gd name="connsiteX2" fmla="*/ 100677 w 201280"/>
                      <a:gd name="connsiteY2" fmla="*/ 0 h 201132"/>
                      <a:gd name="connsiteX3" fmla="*/ 0 w 201280"/>
                      <a:gd name="connsiteY3" fmla="*/ 100604 h 201132"/>
                      <a:gd name="connsiteX4" fmla="*/ 26354 w 201280"/>
                      <a:gd name="connsiteY4" fmla="*/ 168339 h 201132"/>
                      <a:gd name="connsiteX5" fmla="*/ 100677 w 201280"/>
                      <a:gd name="connsiteY5" fmla="*/ 201133 h 201132"/>
                      <a:gd name="connsiteX6" fmla="*/ 193508 w 201280"/>
                      <a:gd name="connsiteY6" fmla="*/ 139394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280" h="201132">
                        <a:moveTo>
                          <a:pt x="193508" y="139394"/>
                        </a:moveTo>
                        <a:cubicBezTo>
                          <a:pt x="198542" y="127475"/>
                          <a:pt x="201281" y="114373"/>
                          <a:pt x="201281" y="100604"/>
                        </a:cubicBezTo>
                        <a:cubicBezTo>
                          <a:pt x="201281" y="45009"/>
                          <a:pt x="156198" y="0"/>
                          <a:pt x="100677" y="0"/>
                        </a:cubicBezTo>
                        <a:cubicBezTo>
                          <a:pt x="45157" y="0"/>
                          <a:pt x="0" y="44935"/>
                          <a:pt x="0" y="100604"/>
                        </a:cubicBezTo>
                        <a:cubicBezTo>
                          <a:pt x="0" y="126735"/>
                          <a:pt x="9994" y="150498"/>
                          <a:pt x="26354" y="168339"/>
                        </a:cubicBezTo>
                        <a:cubicBezTo>
                          <a:pt x="44861" y="188474"/>
                          <a:pt x="71214" y="201133"/>
                          <a:pt x="100677" y="201133"/>
                        </a:cubicBezTo>
                        <a:cubicBezTo>
                          <a:pt x="142503" y="201133"/>
                          <a:pt x="178184" y="175593"/>
                          <a:pt x="193508" y="139394"/>
                        </a:cubicBezTo>
                        <a:close/>
                      </a:path>
                    </a:pathLst>
                  </a:custGeom>
                  <a:noFill/>
                  <a:ln w="22169" cap="rnd">
                    <a:solidFill>
                      <a:srgbClr val="3A3A3A"/>
                    </a:solidFill>
                    <a:prstDash val="solid"/>
                    <a:round/>
                  </a:ln>
                </p:spPr>
                <p:txBody>
                  <a:bodyPr rtlCol="0" anchor="ctr"/>
                  <a:lstStyle/>
                  <a:p>
                    <a:endParaRPr lang="en-GB"/>
                  </a:p>
                </p:txBody>
              </p:sp>
            </p:grpSp>
          </p:grpSp>
          <p:grpSp>
            <p:nvGrpSpPr>
              <p:cNvPr id="130" name="Graphic 5">
                <a:extLst>
                  <a:ext uri="{FF2B5EF4-FFF2-40B4-BE49-F238E27FC236}">
                    <a16:creationId xmlns:a16="http://schemas.microsoft.com/office/drawing/2014/main" id="{5188F112-C2A4-D655-80E4-C4A4CA1CF6FC}"/>
                  </a:ext>
                  <a:ext uri="{C183D7F6-B498-43B3-948B-1728B52AA6E4}">
                    <adec:decorative xmlns:adec="http://schemas.microsoft.com/office/drawing/2017/decorative" val="1"/>
                  </a:ext>
                </a:extLst>
              </p:cNvPr>
              <p:cNvGrpSpPr/>
              <p:nvPr/>
            </p:nvGrpSpPr>
            <p:grpSpPr>
              <a:xfrm>
                <a:off x="8788265" y="2536449"/>
                <a:ext cx="653516" cy="689048"/>
                <a:chOff x="8788265" y="2536449"/>
                <a:chExt cx="653516" cy="689048"/>
              </a:xfrm>
            </p:grpSpPr>
            <p:grpSp>
              <p:nvGrpSpPr>
                <p:cNvPr id="131" name="Graphic 5">
                  <a:extLst>
                    <a:ext uri="{FF2B5EF4-FFF2-40B4-BE49-F238E27FC236}">
                      <a16:creationId xmlns:a16="http://schemas.microsoft.com/office/drawing/2014/main" id="{CCFECF7D-EF46-70B6-873B-A2AD7B3752F3}"/>
                    </a:ext>
                    <a:ext uri="{C183D7F6-B498-43B3-948B-1728B52AA6E4}">
                      <adec:decorative xmlns:adec="http://schemas.microsoft.com/office/drawing/2017/decorative" val="1"/>
                    </a:ext>
                  </a:extLst>
                </p:cNvPr>
                <p:cNvGrpSpPr/>
                <p:nvPr/>
              </p:nvGrpSpPr>
              <p:grpSpPr>
                <a:xfrm>
                  <a:off x="8829390" y="2536449"/>
                  <a:ext cx="612391" cy="689048"/>
                  <a:chOff x="8829390" y="2536449"/>
                  <a:chExt cx="612391" cy="689048"/>
                </a:xfrm>
              </p:grpSpPr>
              <p:sp>
                <p:nvSpPr>
                  <p:cNvPr id="132" name="Freeform: Shape 131">
                    <a:extLst>
                      <a:ext uri="{FF2B5EF4-FFF2-40B4-BE49-F238E27FC236}">
                        <a16:creationId xmlns:a16="http://schemas.microsoft.com/office/drawing/2014/main" id="{F5B8A44C-2FD9-3491-14F1-BA8C25A19DF3}"/>
                      </a:ext>
                    </a:extLst>
                  </p:cNvPr>
                  <p:cNvSpPr/>
                  <p:nvPr/>
                </p:nvSpPr>
                <p:spPr>
                  <a:xfrm>
                    <a:off x="9009164" y="2536449"/>
                    <a:ext cx="335344" cy="464448"/>
                  </a:xfrm>
                  <a:custGeom>
                    <a:avLst/>
                    <a:gdLst>
                      <a:gd name="connsiteX0" fmla="*/ 335345 w 335344"/>
                      <a:gd name="connsiteY0" fmla="*/ 58186 h 464448"/>
                      <a:gd name="connsiteX1" fmla="*/ 100826 w 335344"/>
                      <a:gd name="connsiteY1" fmla="*/ 464449 h 464448"/>
                      <a:gd name="connsiteX2" fmla="*/ 0 w 335344"/>
                      <a:gd name="connsiteY2" fmla="*/ 406263 h 464448"/>
                      <a:gd name="connsiteX3" fmla="*/ 74 w 335344"/>
                      <a:gd name="connsiteY3" fmla="*/ 406263 h 464448"/>
                      <a:gd name="connsiteX4" fmla="*/ 234593 w 335344"/>
                      <a:gd name="connsiteY4" fmla="*/ 0 h 464448"/>
                      <a:gd name="connsiteX5" fmla="*/ 335345 w 335344"/>
                      <a:gd name="connsiteY5" fmla="*/ 58186 h 46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344" h="464448">
                        <a:moveTo>
                          <a:pt x="335345" y="58186"/>
                        </a:moveTo>
                        <a:lnTo>
                          <a:pt x="100826" y="464449"/>
                        </a:lnTo>
                        <a:lnTo>
                          <a:pt x="0" y="406263"/>
                        </a:lnTo>
                        <a:lnTo>
                          <a:pt x="74" y="406263"/>
                        </a:lnTo>
                        <a:lnTo>
                          <a:pt x="234593" y="0"/>
                        </a:lnTo>
                        <a:lnTo>
                          <a:pt x="335345" y="58186"/>
                        </a:lnTo>
                        <a:close/>
                      </a:path>
                    </a:pathLst>
                  </a:custGeom>
                  <a:solidFill>
                    <a:srgbClr val="373A3A"/>
                  </a:solidFill>
                  <a:ln w="7390" cap="flat">
                    <a:no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A9317218-4F69-8466-ED51-D7D78388B386}"/>
                      </a:ext>
                    </a:extLst>
                  </p:cNvPr>
                  <p:cNvSpPr/>
                  <p:nvPr/>
                </p:nvSpPr>
                <p:spPr>
                  <a:xfrm>
                    <a:off x="8885390" y="2594635"/>
                    <a:ext cx="556391" cy="630862"/>
                  </a:xfrm>
                  <a:custGeom>
                    <a:avLst/>
                    <a:gdLst>
                      <a:gd name="connsiteX0" fmla="*/ 556391 w 556391"/>
                      <a:gd name="connsiteY0" fmla="*/ 56113 h 630862"/>
                      <a:gd name="connsiteX1" fmla="*/ 224600 w 556391"/>
                      <a:gd name="connsiteY1" fmla="*/ 630863 h 630862"/>
                      <a:gd name="connsiteX2" fmla="*/ 8439 w 556391"/>
                      <a:gd name="connsiteY2" fmla="*/ 506052 h 630862"/>
                      <a:gd name="connsiteX3" fmla="*/ 0 w 556391"/>
                      <a:gd name="connsiteY3" fmla="*/ 501167 h 630862"/>
                      <a:gd name="connsiteX4" fmla="*/ 97272 w 556391"/>
                      <a:gd name="connsiteY4" fmla="*/ 332754 h 630862"/>
                      <a:gd name="connsiteX5" fmla="*/ 123774 w 556391"/>
                      <a:gd name="connsiteY5" fmla="*/ 348078 h 630862"/>
                      <a:gd name="connsiteX6" fmla="*/ 224600 w 556391"/>
                      <a:gd name="connsiteY6" fmla="*/ 406263 h 630862"/>
                      <a:gd name="connsiteX7" fmla="*/ 459119 w 556391"/>
                      <a:gd name="connsiteY7" fmla="*/ 0 h 630862"/>
                      <a:gd name="connsiteX8" fmla="*/ 556391 w 556391"/>
                      <a:gd name="connsiteY8" fmla="*/ 56113 h 6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91" h="630862">
                        <a:moveTo>
                          <a:pt x="556391" y="56113"/>
                        </a:moveTo>
                        <a:lnTo>
                          <a:pt x="224600" y="630863"/>
                        </a:lnTo>
                        <a:lnTo>
                          <a:pt x="8439" y="506052"/>
                        </a:lnTo>
                        <a:lnTo>
                          <a:pt x="0" y="501167"/>
                        </a:lnTo>
                        <a:lnTo>
                          <a:pt x="97272" y="332754"/>
                        </a:lnTo>
                        <a:lnTo>
                          <a:pt x="123774" y="348078"/>
                        </a:lnTo>
                        <a:lnTo>
                          <a:pt x="224600" y="406263"/>
                        </a:lnTo>
                        <a:lnTo>
                          <a:pt x="459119" y="0"/>
                        </a:lnTo>
                        <a:lnTo>
                          <a:pt x="556391" y="56113"/>
                        </a:lnTo>
                        <a:close/>
                      </a:path>
                    </a:pathLst>
                  </a:custGeom>
                  <a:solidFill>
                    <a:schemeClr val="bg1"/>
                  </a:solidFill>
                  <a:ln w="7390" cap="flat">
                    <a:no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EB5A7E9D-5896-F974-728B-22B5BBC877B3}"/>
                      </a:ext>
                    </a:extLst>
                  </p:cNvPr>
                  <p:cNvSpPr/>
                  <p:nvPr/>
                </p:nvSpPr>
                <p:spPr>
                  <a:xfrm rot="-3599400">
                    <a:off x="8788231" y="2927543"/>
                    <a:ext cx="194470" cy="112151"/>
                  </a:xfrm>
                  <a:custGeom>
                    <a:avLst/>
                    <a:gdLst>
                      <a:gd name="connsiteX0" fmla="*/ 0 w 194470"/>
                      <a:gd name="connsiteY0" fmla="*/ 0 h 112151"/>
                      <a:gd name="connsiteX1" fmla="*/ 194470 w 194470"/>
                      <a:gd name="connsiteY1" fmla="*/ 0 h 112151"/>
                      <a:gd name="connsiteX2" fmla="*/ 194470 w 194470"/>
                      <a:gd name="connsiteY2" fmla="*/ 112152 h 112151"/>
                      <a:gd name="connsiteX3" fmla="*/ 0 w 194470"/>
                      <a:gd name="connsiteY3" fmla="*/ 112152 h 112151"/>
                    </a:gdLst>
                    <a:ahLst/>
                    <a:cxnLst>
                      <a:cxn ang="0">
                        <a:pos x="connsiteX0" y="connsiteY0"/>
                      </a:cxn>
                      <a:cxn ang="0">
                        <a:pos x="connsiteX1" y="connsiteY1"/>
                      </a:cxn>
                      <a:cxn ang="0">
                        <a:pos x="connsiteX2" y="connsiteY2"/>
                      </a:cxn>
                      <a:cxn ang="0">
                        <a:pos x="connsiteX3" y="connsiteY3"/>
                      </a:cxn>
                    </a:cxnLst>
                    <a:rect l="l" t="t" r="r" b="b"/>
                    <a:pathLst>
                      <a:path w="194470" h="112151">
                        <a:moveTo>
                          <a:pt x="0" y="0"/>
                        </a:moveTo>
                        <a:lnTo>
                          <a:pt x="194470" y="0"/>
                        </a:lnTo>
                        <a:lnTo>
                          <a:pt x="194470" y="112152"/>
                        </a:lnTo>
                        <a:lnTo>
                          <a:pt x="0" y="112152"/>
                        </a:lnTo>
                        <a:close/>
                      </a:path>
                    </a:pathLst>
                  </a:custGeom>
                  <a:solidFill>
                    <a:srgbClr val="373A3A"/>
                  </a:solidFill>
                  <a:ln w="7390" cap="flat">
                    <a:noFill/>
                    <a:prstDash val="solid"/>
                    <a:miter/>
                  </a:ln>
                </p:spPr>
                <p:txBody>
                  <a:bodyPr rtlCol="0" anchor="ctr"/>
                  <a:lstStyle/>
                  <a:p>
                    <a:endParaRPr lang="en-GB"/>
                  </a:p>
                </p:txBody>
              </p:sp>
            </p:grpSp>
            <p:grpSp>
              <p:nvGrpSpPr>
                <p:cNvPr id="135" name="Graphic 5">
                  <a:extLst>
                    <a:ext uri="{FF2B5EF4-FFF2-40B4-BE49-F238E27FC236}">
                      <a16:creationId xmlns:a16="http://schemas.microsoft.com/office/drawing/2014/main" id="{DDB37773-F575-1EF4-6D2D-9A56E6EFDD28}"/>
                    </a:ext>
                    <a:ext uri="{C183D7F6-B498-43B3-948B-1728B52AA6E4}">
                      <adec:decorative xmlns:adec="http://schemas.microsoft.com/office/drawing/2017/decorative" val="1"/>
                    </a:ext>
                  </a:extLst>
                </p:cNvPr>
                <p:cNvGrpSpPr/>
                <p:nvPr/>
              </p:nvGrpSpPr>
              <p:grpSpPr>
                <a:xfrm>
                  <a:off x="8788265" y="2536449"/>
                  <a:ext cx="653516" cy="689048"/>
                  <a:chOff x="8788265" y="2536449"/>
                  <a:chExt cx="653516" cy="689048"/>
                </a:xfrm>
                <a:noFill/>
              </p:grpSpPr>
              <p:sp>
                <p:nvSpPr>
                  <p:cNvPr id="136" name="Freeform: Shape 135">
                    <a:extLst>
                      <a:ext uri="{FF2B5EF4-FFF2-40B4-BE49-F238E27FC236}">
                        <a16:creationId xmlns:a16="http://schemas.microsoft.com/office/drawing/2014/main" id="{E5B4E86B-E121-4E52-2967-BFBD812488BD}"/>
                      </a:ext>
                    </a:extLst>
                  </p:cNvPr>
                  <p:cNvSpPr/>
                  <p:nvPr/>
                </p:nvSpPr>
                <p:spPr>
                  <a:xfrm>
                    <a:off x="8788265" y="2871350"/>
                    <a:ext cx="194396" cy="224451"/>
                  </a:xfrm>
                  <a:custGeom>
                    <a:avLst/>
                    <a:gdLst>
                      <a:gd name="connsiteX0" fmla="*/ 194396 w 194396"/>
                      <a:gd name="connsiteY0" fmla="*/ 56039 h 224451"/>
                      <a:gd name="connsiteX1" fmla="*/ 97198 w 194396"/>
                      <a:gd name="connsiteY1" fmla="*/ 0 h 224451"/>
                      <a:gd name="connsiteX2" fmla="*/ 0 w 194396"/>
                      <a:gd name="connsiteY2" fmla="*/ 168413 h 224451"/>
                      <a:gd name="connsiteX3" fmla="*/ 97124 w 194396"/>
                      <a:gd name="connsiteY3" fmla="*/ 224452 h 224451"/>
                    </a:gdLst>
                    <a:ahLst/>
                    <a:cxnLst>
                      <a:cxn ang="0">
                        <a:pos x="connsiteX0" y="connsiteY0"/>
                      </a:cxn>
                      <a:cxn ang="0">
                        <a:pos x="connsiteX1" y="connsiteY1"/>
                      </a:cxn>
                      <a:cxn ang="0">
                        <a:pos x="connsiteX2" y="connsiteY2"/>
                      </a:cxn>
                      <a:cxn ang="0">
                        <a:pos x="connsiteX3" y="connsiteY3"/>
                      </a:cxn>
                    </a:cxnLst>
                    <a:rect l="l" t="t" r="r" b="b"/>
                    <a:pathLst>
                      <a:path w="194396" h="224451">
                        <a:moveTo>
                          <a:pt x="194396" y="56039"/>
                        </a:moveTo>
                        <a:lnTo>
                          <a:pt x="97198" y="0"/>
                        </a:lnTo>
                        <a:lnTo>
                          <a:pt x="0" y="168413"/>
                        </a:lnTo>
                        <a:lnTo>
                          <a:pt x="97124" y="224452"/>
                        </a:lnTo>
                      </a:path>
                    </a:pathLst>
                  </a:custGeom>
                  <a:noFill/>
                  <a:ln w="22169" cap="rnd">
                    <a:solidFill>
                      <a:srgbClr val="3A3A3A"/>
                    </a:solidFill>
                    <a:prstDash val="solid"/>
                    <a:round/>
                  </a:ln>
                </p:spPr>
                <p:txBody>
                  <a:bodyPr rtlCol="0" anchor="ctr"/>
                  <a:lstStyle/>
                  <a:p>
                    <a:endParaRPr lang="en-GB"/>
                  </a:p>
                </p:txBody>
              </p:sp>
              <p:sp>
                <p:nvSpPr>
                  <p:cNvPr id="137" name="Freeform: Shape 136">
                    <a:extLst>
                      <a:ext uri="{FF2B5EF4-FFF2-40B4-BE49-F238E27FC236}">
                        <a16:creationId xmlns:a16="http://schemas.microsoft.com/office/drawing/2014/main" id="{F6430AB4-9420-A1E0-4A71-0F222293E25B}"/>
                      </a:ext>
                    </a:extLst>
                  </p:cNvPr>
                  <p:cNvSpPr/>
                  <p:nvPr/>
                </p:nvSpPr>
                <p:spPr>
                  <a:xfrm>
                    <a:off x="9009238" y="2536449"/>
                    <a:ext cx="335270" cy="406263"/>
                  </a:xfrm>
                  <a:custGeom>
                    <a:avLst/>
                    <a:gdLst>
                      <a:gd name="connsiteX0" fmla="*/ 335271 w 335270"/>
                      <a:gd name="connsiteY0" fmla="*/ 58186 h 406263"/>
                      <a:gd name="connsiteX1" fmla="*/ 234520 w 335270"/>
                      <a:gd name="connsiteY1" fmla="*/ 0 h 406263"/>
                      <a:gd name="connsiteX2" fmla="*/ 0 w 335270"/>
                      <a:gd name="connsiteY2" fmla="*/ 406263 h 406263"/>
                    </a:gdLst>
                    <a:ahLst/>
                    <a:cxnLst>
                      <a:cxn ang="0">
                        <a:pos x="connsiteX0" y="connsiteY0"/>
                      </a:cxn>
                      <a:cxn ang="0">
                        <a:pos x="connsiteX1" y="connsiteY1"/>
                      </a:cxn>
                      <a:cxn ang="0">
                        <a:pos x="connsiteX2" y="connsiteY2"/>
                      </a:cxn>
                    </a:cxnLst>
                    <a:rect l="l" t="t" r="r" b="b"/>
                    <a:pathLst>
                      <a:path w="335270" h="406263">
                        <a:moveTo>
                          <a:pt x="335271" y="58186"/>
                        </a:moveTo>
                        <a:lnTo>
                          <a:pt x="234520" y="0"/>
                        </a:lnTo>
                        <a:lnTo>
                          <a:pt x="0" y="406263"/>
                        </a:lnTo>
                      </a:path>
                    </a:pathLst>
                  </a:custGeom>
                  <a:noFill/>
                  <a:ln w="22169" cap="rnd">
                    <a:solidFill>
                      <a:srgbClr val="3A3A3A"/>
                    </a:solidFill>
                    <a:prstDash val="solid"/>
                    <a:round/>
                  </a:ln>
                </p:spPr>
                <p:txBody>
                  <a:bodyPr rtlCol="0" anchor="ctr"/>
                  <a:lstStyle/>
                  <a:p>
                    <a:endParaRPr lang="en-GB"/>
                  </a:p>
                </p:txBody>
              </p:sp>
              <p:sp>
                <p:nvSpPr>
                  <p:cNvPr id="138" name="Freeform: Shape 137">
                    <a:extLst>
                      <a:ext uri="{FF2B5EF4-FFF2-40B4-BE49-F238E27FC236}">
                        <a16:creationId xmlns:a16="http://schemas.microsoft.com/office/drawing/2014/main" id="{7F34C208-4A8D-F46A-DC65-9E2F02CD3A64}"/>
                      </a:ext>
                    </a:extLst>
                  </p:cNvPr>
                  <p:cNvSpPr/>
                  <p:nvPr/>
                </p:nvSpPr>
                <p:spPr>
                  <a:xfrm>
                    <a:off x="8885390" y="2594635"/>
                    <a:ext cx="556391" cy="630862"/>
                  </a:xfrm>
                  <a:custGeom>
                    <a:avLst/>
                    <a:gdLst>
                      <a:gd name="connsiteX0" fmla="*/ 459119 w 556391"/>
                      <a:gd name="connsiteY0" fmla="*/ 0 h 630862"/>
                      <a:gd name="connsiteX1" fmla="*/ 224600 w 556391"/>
                      <a:gd name="connsiteY1" fmla="*/ 406263 h 630862"/>
                      <a:gd name="connsiteX2" fmla="*/ 123774 w 556391"/>
                      <a:gd name="connsiteY2" fmla="*/ 348078 h 630862"/>
                      <a:gd name="connsiteX3" fmla="*/ 97272 w 556391"/>
                      <a:gd name="connsiteY3" fmla="*/ 332754 h 630862"/>
                      <a:gd name="connsiteX4" fmla="*/ 0 w 556391"/>
                      <a:gd name="connsiteY4" fmla="*/ 501167 h 630862"/>
                      <a:gd name="connsiteX5" fmla="*/ 8439 w 556391"/>
                      <a:gd name="connsiteY5" fmla="*/ 506052 h 630862"/>
                      <a:gd name="connsiteX6" fmla="*/ 224600 w 556391"/>
                      <a:gd name="connsiteY6" fmla="*/ 630863 h 630862"/>
                      <a:gd name="connsiteX7" fmla="*/ 556391 w 556391"/>
                      <a:gd name="connsiteY7" fmla="*/ 56113 h 630862"/>
                      <a:gd name="connsiteX8" fmla="*/ 459119 w 556391"/>
                      <a:gd name="connsiteY8" fmla="*/ 0 h 6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91" h="630862">
                        <a:moveTo>
                          <a:pt x="459119" y="0"/>
                        </a:moveTo>
                        <a:lnTo>
                          <a:pt x="224600" y="406263"/>
                        </a:lnTo>
                        <a:lnTo>
                          <a:pt x="123774" y="348078"/>
                        </a:lnTo>
                        <a:lnTo>
                          <a:pt x="97272" y="332754"/>
                        </a:lnTo>
                        <a:lnTo>
                          <a:pt x="0" y="501167"/>
                        </a:lnTo>
                        <a:lnTo>
                          <a:pt x="8439" y="506052"/>
                        </a:lnTo>
                        <a:lnTo>
                          <a:pt x="224600" y="630863"/>
                        </a:lnTo>
                        <a:lnTo>
                          <a:pt x="556391" y="56113"/>
                        </a:lnTo>
                        <a:lnTo>
                          <a:pt x="459119" y="0"/>
                        </a:lnTo>
                        <a:close/>
                      </a:path>
                    </a:pathLst>
                  </a:custGeom>
                  <a:noFill/>
                  <a:ln w="22169" cap="rnd">
                    <a:solidFill>
                      <a:srgbClr val="3A3A3A"/>
                    </a:solidFill>
                    <a:prstDash val="solid"/>
                    <a:round/>
                  </a:ln>
                </p:spPr>
                <p:txBody>
                  <a:bodyPr rtlCol="0" anchor="ctr"/>
                  <a:lstStyle/>
                  <a:p>
                    <a:endParaRPr lang="en-GB"/>
                  </a:p>
                </p:txBody>
              </p:sp>
            </p:grpSp>
          </p:grpSp>
          <p:grpSp>
            <p:nvGrpSpPr>
              <p:cNvPr id="139" name="Graphic 5">
                <a:extLst>
                  <a:ext uri="{FF2B5EF4-FFF2-40B4-BE49-F238E27FC236}">
                    <a16:creationId xmlns:a16="http://schemas.microsoft.com/office/drawing/2014/main" id="{EEDA298A-83BB-78A5-9FAE-6F5D31EA1C50}"/>
                  </a:ext>
                  <a:ext uri="{C183D7F6-B498-43B3-948B-1728B52AA6E4}">
                    <adec:decorative xmlns:adec="http://schemas.microsoft.com/office/drawing/2017/decorative" val="1"/>
                  </a:ext>
                </a:extLst>
              </p:cNvPr>
              <p:cNvGrpSpPr/>
              <p:nvPr/>
            </p:nvGrpSpPr>
            <p:grpSpPr>
              <a:xfrm>
                <a:off x="6492226" y="4105908"/>
                <a:ext cx="509976" cy="574083"/>
                <a:chOff x="6492226" y="4105908"/>
                <a:chExt cx="509976" cy="574083"/>
              </a:xfrm>
            </p:grpSpPr>
            <p:grpSp>
              <p:nvGrpSpPr>
                <p:cNvPr id="140" name="Graphic 5">
                  <a:extLst>
                    <a:ext uri="{FF2B5EF4-FFF2-40B4-BE49-F238E27FC236}">
                      <a16:creationId xmlns:a16="http://schemas.microsoft.com/office/drawing/2014/main" id="{134B33CE-A521-29F3-A092-01E6C3A34E0E}"/>
                    </a:ext>
                    <a:ext uri="{C183D7F6-B498-43B3-948B-1728B52AA6E4}">
                      <adec:decorative xmlns:adec="http://schemas.microsoft.com/office/drawing/2017/decorative" val="1"/>
                    </a:ext>
                  </a:extLst>
                </p:cNvPr>
                <p:cNvGrpSpPr/>
                <p:nvPr/>
              </p:nvGrpSpPr>
              <p:grpSpPr>
                <a:xfrm>
                  <a:off x="6492226" y="4105908"/>
                  <a:ext cx="509976" cy="574083"/>
                  <a:chOff x="6492226" y="4105908"/>
                  <a:chExt cx="509976" cy="574083"/>
                </a:xfrm>
              </p:grpSpPr>
              <p:sp>
                <p:nvSpPr>
                  <p:cNvPr id="141" name="Freeform: Shape 140">
                    <a:extLst>
                      <a:ext uri="{FF2B5EF4-FFF2-40B4-BE49-F238E27FC236}">
                        <a16:creationId xmlns:a16="http://schemas.microsoft.com/office/drawing/2014/main" id="{1EB9A18D-831E-60E5-80D1-DFA47738487B}"/>
                      </a:ext>
                    </a:extLst>
                  </p:cNvPr>
                  <p:cNvSpPr/>
                  <p:nvPr/>
                </p:nvSpPr>
                <p:spPr>
                  <a:xfrm>
                    <a:off x="6665673" y="4542818"/>
                    <a:ext cx="118740" cy="137173"/>
                  </a:xfrm>
                  <a:custGeom>
                    <a:avLst/>
                    <a:gdLst>
                      <a:gd name="connsiteX0" fmla="*/ 118740 w 118740"/>
                      <a:gd name="connsiteY0" fmla="*/ 137099 h 137173"/>
                      <a:gd name="connsiteX1" fmla="*/ 118740 w 118740"/>
                      <a:gd name="connsiteY1" fmla="*/ 137173 h 137173"/>
                      <a:gd name="connsiteX2" fmla="*/ 0 w 118740"/>
                      <a:gd name="connsiteY2" fmla="*/ 68550 h 137173"/>
                      <a:gd name="connsiteX3" fmla="*/ 118740 w 118740"/>
                      <a:gd name="connsiteY3" fmla="*/ 0 h 137173"/>
                      <a:gd name="connsiteX4" fmla="*/ 118740 w 118740"/>
                      <a:gd name="connsiteY4" fmla="*/ 137099 h 137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40" h="137173">
                        <a:moveTo>
                          <a:pt x="118740" y="137099"/>
                        </a:moveTo>
                        <a:lnTo>
                          <a:pt x="118740" y="137173"/>
                        </a:lnTo>
                        <a:lnTo>
                          <a:pt x="0" y="68550"/>
                        </a:lnTo>
                        <a:lnTo>
                          <a:pt x="118740" y="0"/>
                        </a:lnTo>
                        <a:lnTo>
                          <a:pt x="118740" y="137099"/>
                        </a:lnTo>
                        <a:close/>
                      </a:path>
                    </a:pathLst>
                  </a:custGeom>
                  <a:solidFill>
                    <a:srgbClr val="373A3A"/>
                  </a:solidFill>
                  <a:ln w="7390" cap="flat">
                    <a:noFill/>
                    <a:prstDash val="solid"/>
                    <a:miter/>
                  </a:ln>
                </p:spPr>
                <p:txBody>
                  <a:bodyPr rtlCol="0" anchor="ctr"/>
                  <a:lstStyle/>
                  <a:p>
                    <a:endParaRPr lang="en-GB"/>
                  </a:p>
                </p:txBody>
              </p:sp>
              <p:sp>
                <p:nvSpPr>
                  <p:cNvPr id="142" name="Freeform: Shape 141">
                    <a:extLst>
                      <a:ext uri="{FF2B5EF4-FFF2-40B4-BE49-F238E27FC236}">
                        <a16:creationId xmlns:a16="http://schemas.microsoft.com/office/drawing/2014/main" id="{B4D5C4E9-B1FD-32BF-5F58-C90D139649F4}"/>
                      </a:ext>
                    </a:extLst>
                  </p:cNvPr>
                  <p:cNvSpPr/>
                  <p:nvPr/>
                </p:nvSpPr>
                <p:spPr>
                  <a:xfrm>
                    <a:off x="6615334" y="4177048"/>
                    <a:ext cx="386868" cy="502869"/>
                  </a:xfrm>
                  <a:custGeom>
                    <a:avLst/>
                    <a:gdLst>
                      <a:gd name="connsiteX0" fmla="*/ 0 w 386868"/>
                      <a:gd name="connsiteY0" fmla="*/ 234593 h 502869"/>
                      <a:gd name="connsiteX1" fmla="*/ 169079 w 386868"/>
                      <a:gd name="connsiteY1" fmla="*/ 137099 h 502869"/>
                      <a:gd name="connsiteX2" fmla="*/ 169079 w 386868"/>
                      <a:gd name="connsiteY2" fmla="*/ 0 h 502869"/>
                      <a:gd name="connsiteX3" fmla="*/ 386868 w 386868"/>
                      <a:gd name="connsiteY3" fmla="*/ 125773 h 502869"/>
                      <a:gd name="connsiteX4" fmla="*/ 169079 w 386868"/>
                      <a:gd name="connsiteY4" fmla="*/ 502869 h 502869"/>
                      <a:gd name="connsiteX5" fmla="*/ 169079 w 386868"/>
                      <a:gd name="connsiteY5" fmla="*/ 365770 h 502869"/>
                      <a:gd name="connsiteX6" fmla="*/ 50339 w 386868"/>
                      <a:gd name="connsiteY6" fmla="*/ 434320 h 502869"/>
                      <a:gd name="connsiteX7" fmla="*/ 0 w 386868"/>
                      <a:gd name="connsiteY7" fmla="*/ 463339 h 502869"/>
                      <a:gd name="connsiteX8" fmla="*/ 0 w 386868"/>
                      <a:gd name="connsiteY8" fmla="*/ 234593 h 5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868" h="502869">
                        <a:moveTo>
                          <a:pt x="0" y="234593"/>
                        </a:moveTo>
                        <a:lnTo>
                          <a:pt x="169079" y="137099"/>
                        </a:lnTo>
                        <a:lnTo>
                          <a:pt x="169079" y="0"/>
                        </a:lnTo>
                        <a:lnTo>
                          <a:pt x="386868" y="125773"/>
                        </a:lnTo>
                        <a:lnTo>
                          <a:pt x="169079" y="502869"/>
                        </a:lnTo>
                        <a:lnTo>
                          <a:pt x="169079" y="365770"/>
                        </a:lnTo>
                        <a:lnTo>
                          <a:pt x="50339" y="434320"/>
                        </a:lnTo>
                        <a:lnTo>
                          <a:pt x="0" y="463339"/>
                        </a:lnTo>
                        <a:lnTo>
                          <a:pt x="0" y="234593"/>
                        </a:lnTo>
                        <a:close/>
                      </a:path>
                    </a:pathLst>
                  </a:custGeom>
                  <a:solidFill>
                    <a:schemeClr val="accent3"/>
                  </a:solidFill>
                  <a:ln w="7390" cap="flat">
                    <a:no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id="{4146FB12-4ACA-4F8B-C2B2-15B0637F6BA9}"/>
                      </a:ext>
                    </a:extLst>
                  </p:cNvPr>
                  <p:cNvSpPr/>
                  <p:nvPr/>
                </p:nvSpPr>
                <p:spPr>
                  <a:xfrm>
                    <a:off x="6492226" y="4105908"/>
                    <a:ext cx="292186" cy="305733"/>
                  </a:xfrm>
                  <a:custGeom>
                    <a:avLst/>
                    <a:gdLst>
                      <a:gd name="connsiteX0" fmla="*/ 292187 w 292186"/>
                      <a:gd name="connsiteY0" fmla="*/ 208240 h 305733"/>
                      <a:gd name="connsiteX1" fmla="*/ 123108 w 292186"/>
                      <a:gd name="connsiteY1" fmla="*/ 305734 h 305733"/>
                      <a:gd name="connsiteX2" fmla="*/ 0 w 292186"/>
                      <a:gd name="connsiteY2" fmla="*/ 234667 h 305733"/>
                      <a:gd name="connsiteX3" fmla="*/ 169005 w 292186"/>
                      <a:gd name="connsiteY3" fmla="*/ 137099 h 305733"/>
                      <a:gd name="connsiteX4" fmla="*/ 169005 w 292186"/>
                      <a:gd name="connsiteY4" fmla="*/ 0 h 305733"/>
                      <a:gd name="connsiteX5" fmla="*/ 292187 w 292186"/>
                      <a:gd name="connsiteY5" fmla="*/ 71140 h 305733"/>
                      <a:gd name="connsiteX6" fmla="*/ 292187 w 292186"/>
                      <a:gd name="connsiteY6" fmla="*/ 208240 h 30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186" h="305733">
                        <a:moveTo>
                          <a:pt x="292187" y="208240"/>
                        </a:moveTo>
                        <a:lnTo>
                          <a:pt x="123108" y="305734"/>
                        </a:lnTo>
                        <a:lnTo>
                          <a:pt x="0" y="234667"/>
                        </a:lnTo>
                        <a:lnTo>
                          <a:pt x="169005" y="137099"/>
                        </a:lnTo>
                        <a:lnTo>
                          <a:pt x="169005" y="0"/>
                        </a:lnTo>
                        <a:lnTo>
                          <a:pt x="292187" y="71140"/>
                        </a:lnTo>
                        <a:lnTo>
                          <a:pt x="292187" y="208240"/>
                        </a:lnTo>
                        <a:close/>
                      </a:path>
                    </a:pathLst>
                  </a:custGeom>
                  <a:solidFill>
                    <a:srgbClr val="959595"/>
                  </a:solidFill>
                  <a:ln w="7390" cap="flat">
                    <a:no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22A1F116-8425-FA7D-BBB7-EA43C54338D1}"/>
                      </a:ext>
                    </a:extLst>
                  </p:cNvPr>
                  <p:cNvSpPr/>
                  <p:nvPr/>
                </p:nvSpPr>
                <p:spPr>
                  <a:xfrm>
                    <a:off x="6492226" y="4340575"/>
                    <a:ext cx="123107" cy="299811"/>
                  </a:xfrm>
                  <a:custGeom>
                    <a:avLst/>
                    <a:gdLst>
                      <a:gd name="connsiteX0" fmla="*/ 123108 w 123107"/>
                      <a:gd name="connsiteY0" fmla="*/ 71066 h 299811"/>
                      <a:gd name="connsiteX1" fmla="*/ 123108 w 123107"/>
                      <a:gd name="connsiteY1" fmla="*/ 299812 h 299811"/>
                      <a:gd name="connsiteX2" fmla="*/ 0 w 123107"/>
                      <a:gd name="connsiteY2" fmla="*/ 228745 h 299811"/>
                      <a:gd name="connsiteX3" fmla="*/ 0 w 123107"/>
                      <a:gd name="connsiteY3" fmla="*/ 0 h 299811"/>
                      <a:gd name="connsiteX4" fmla="*/ 123108 w 123107"/>
                      <a:gd name="connsiteY4" fmla="*/ 71066 h 29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07" h="299811">
                        <a:moveTo>
                          <a:pt x="123108" y="71066"/>
                        </a:moveTo>
                        <a:lnTo>
                          <a:pt x="123108" y="299812"/>
                        </a:lnTo>
                        <a:lnTo>
                          <a:pt x="0" y="228745"/>
                        </a:lnTo>
                        <a:lnTo>
                          <a:pt x="0" y="0"/>
                        </a:lnTo>
                        <a:lnTo>
                          <a:pt x="123108" y="71066"/>
                        </a:lnTo>
                        <a:close/>
                      </a:path>
                    </a:pathLst>
                  </a:custGeom>
                  <a:solidFill>
                    <a:srgbClr val="959595"/>
                  </a:solidFill>
                  <a:ln w="7390" cap="flat">
                    <a:noFill/>
                    <a:prstDash val="solid"/>
                    <a:miter/>
                  </a:ln>
                </p:spPr>
                <p:txBody>
                  <a:bodyPr rtlCol="0" anchor="ctr"/>
                  <a:lstStyle/>
                  <a:p>
                    <a:endParaRPr lang="en-GB"/>
                  </a:p>
                </p:txBody>
              </p:sp>
            </p:grpSp>
            <p:grpSp>
              <p:nvGrpSpPr>
                <p:cNvPr id="145" name="Graphic 5">
                  <a:extLst>
                    <a:ext uri="{FF2B5EF4-FFF2-40B4-BE49-F238E27FC236}">
                      <a16:creationId xmlns:a16="http://schemas.microsoft.com/office/drawing/2014/main" id="{990D83D2-625F-1BA0-25DA-7DC65CE60390}"/>
                    </a:ext>
                    <a:ext uri="{C183D7F6-B498-43B3-948B-1728B52AA6E4}">
                      <adec:decorative xmlns:adec="http://schemas.microsoft.com/office/drawing/2017/decorative" val="1"/>
                    </a:ext>
                  </a:extLst>
                </p:cNvPr>
                <p:cNvGrpSpPr/>
                <p:nvPr/>
              </p:nvGrpSpPr>
              <p:grpSpPr>
                <a:xfrm>
                  <a:off x="6492226" y="4105908"/>
                  <a:ext cx="509976" cy="574083"/>
                  <a:chOff x="6492226" y="4105908"/>
                  <a:chExt cx="509976" cy="574083"/>
                </a:xfrm>
                <a:noFill/>
              </p:grpSpPr>
              <p:sp>
                <p:nvSpPr>
                  <p:cNvPr id="146" name="Freeform: Shape 145">
                    <a:extLst>
                      <a:ext uri="{FF2B5EF4-FFF2-40B4-BE49-F238E27FC236}">
                        <a16:creationId xmlns:a16="http://schemas.microsoft.com/office/drawing/2014/main" id="{DD8ABF25-E7E0-35F8-C6F8-DDCEEBE3CC47}"/>
                      </a:ext>
                    </a:extLst>
                  </p:cNvPr>
                  <p:cNvSpPr/>
                  <p:nvPr/>
                </p:nvSpPr>
                <p:spPr>
                  <a:xfrm>
                    <a:off x="6492226" y="4105908"/>
                    <a:ext cx="292186" cy="534479"/>
                  </a:xfrm>
                  <a:custGeom>
                    <a:avLst/>
                    <a:gdLst>
                      <a:gd name="connsiteX0" fmla="*/ 292187 w 292186"/>
                      <a:gd name="connsiteY0" fmla="*/ 71140 h 534479"/>
                      <a:gd name="connsiteX1" fmla="*/ 169005 w 292186"/>
                      <a:gd name="connsiteY1" fmla="*/ 0 h 534479"/>
                      <a:gd name="connsiteX2" fmla="*/ 169005 w 292186"/>
                      <a:gd name="connsiteY2" fmla="*/ 137099 h 534479"/>
                      <a:gd name="connsiteX3" fmla="*/ 0 w 292186"/>
                      <a:gd name="connsiteY3" fmla="*/ 234667 h 534479"/>
                      <a:gd name="connsiteX4" fmla="*/ 0 w 292186"/>
                      <a:gd name="connsiteY4" fmla="*/ 463413 h 534479"/>
                      <a:gd name="connsiteX5" fmla="*/ 123108 w 292186"/>
                      <a:gd name="connsiteY5" fmla="*/ 534479 h 53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86" h="534479">
                        <a:moveTo>
                          <a:pt x="292187" y="71140"/>
                        </a:moveTo>
                        <a:lnTo>
                          <a:pt x="169005" y="0"/>
                        </a:lnTo>
                        <a:lnTo>
                          <a:pt x="169005" y="137099"/>
                        </a:lnTo>
                        <a:lnTo>
                          <a:pt x="0" y="234667"/>
                        </a:lnTo>
                        <a:lnTo>
                          <a:pt x="0" y="463413"/>
                        </a:lnTo>
                        <a:lnTo>
                          <a:pt x="123108" y="534479"/>
                        </a:lnTo>
                      </a:path>
                    </a:pathLst>
                  </a:custGeom>
                  <a:noFill/>
                  <a:ln w="22169" cap="rnd">
                    <a:solidFill>
                      <a:srgbClr val="3A3A3A"/>
                    </a:solidFill>
                    <a:prstDash val="solid"/>
                    <a:round/>
                  </a:ln>
                </p:spPr>
                <p:txBody>
                  <a:bodyPr rtlCol="0" anchor="ctr"/>
                  <a:lstStyle/>
                  <a:p>
                    <a:endParaRPr lang="en-GB"/>
                  </a:p>
                </p:txBody>
              </p:sp>
              <p:sp>
                <p:nvSpPr>
                  <p:cNvPr id="147" name="Freeform: Shape 146">
                    <a:extLst>
                      <a:ext uri="{FF2B5EF4-FFF2-40B4-BE49-F238E27FC236}">
                        <a16:creationId xmlns:a16="http://schemas.microsoft.com/office/drawing/2014/main" id="{2643C26C-2F4C-7079-063E-9983DF327613}"/>
                      </a:ext>
                    </a:extLst>
                  </p:cNvPr>
                  <p:cNvSpPr/>
                  <p:nvPr/>
                </p:nvSpPr>
                <p:spPr>
                  <a:xfrm>
                    <a:off x="6615334" y="4177048"/>
                    <a:ext cx="386868" cy="502943"/>
                  </a:xfrm>
                  <a:custGeom>
                    <a:avLst/>
                    <a:gdLst>
                      <a:gd name="connsiteX0" fmla="*/ 169079 w 386868"/>
                      <a:gd name="connsiteY0" fmla="*/ 502943 h 502943"/>
                      <a:gd name="connsiteX1" fmla="*/ 169079 w 386868"/>
                      <a:gd name="connsiteY1" fmla="*/ 502869 h 502943"/>
                      <a:gd name="connsiteX2" fmla="*/ 386868 w 386868"/>
                      <a:gd name="connsiteY2" fmla="*/ 125773 h 502943"/>
                      <a:gd name="connsiteX3" fmla="*/ 169079 w 386868"/>
                      <a:gd name="connsiteY3" fmla="*/ 0 h 502943"/>
                      <a:gd name="connsiteX4" fmla="*/ 169079 w 386868"/>
                      <a:gd name="connsiteY4" fmla="*/ 137099 h 502943"/>
                      <a:gd name="connsiteX5" fmla="*/ 0 w 386868"/>
                      <a:gd name="connsiteY5" fmla="*/ 234593 h 502943"/>
                      <a:gd name="connsiteX6" fmla="*/ 0 w 386868"/>
                      <a:gd name="connsiteY6" fmla="*/ 463339 h 502943"/>
                      <a:gd name="connsiteX7" fmla="*/ 50339 w 386868"/>
                      <a:gd name="connsiteY7" fmla="*/ 434320 h 502943"/>
                      <a:gd name="connsiteX8" fmla="*/ 169079 w 386868"/>
                      <a:gd name="connsiteY8" fmla="*/ 365770 h 502943"/>
                      <a:gd name="connsiteX9" fmla="*/ 169079 w 386868"/>
                      <a:gd name="connsiteY9" fmla="*/ 502869 h 50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868" h="502943">
                        <a:moveTo>
                          <a:pt x="169079" y="502943"/>
                        </a:moveTo>
                        <a:lnTo>
                          <a:pt x="169079" y="502869"/>
                        </a:lnTo>
                        <a:lnTo>
                          <a:pt x="386868" y="125773"/>
                        </a:lnTo>
                        <a:lnTo>
                          <a:pt x="169079" y="0"/>
                        </a:lnTo>
                        <a:lnTo>
                          <a:pt x="169079" y="137099"/>
                        </a:lnTo>
                        <a:lnTo>
                          <a:pt x="0" y="234593"/>
                        </a:lnTo>
                        <a:lnTo>
                          <a:pt x="0" y="463339"/>
                        </a:lnTo>
                        <a:lnTo>
                          <a:pt x="50339" y="434320"/>
                        </a:lnTo>
                        <a:lnTo>
                          <a:pt x="169079" y="365770"/>
                        </a:lnTo>
                        <a:lnTo>
                          <a:pt x="169079" y="502869"/>
                        </a:lnTo>
                      </a:path>
                    </a:pathLst>
                  </a:custGeom>
                  <a:noFill/>
                  <a:ln w="22169" cap="rnd">
                    <a:solidFill>
                      <a:srgbClr val="3A3A3A"/>
                    </a:solidFill>
                    <a:prstDash val="solid"/>
                    <a:round/>
                  </a:ln>
                </p:spPr>
                <p:txBody>
                  <a:bodyPr rtlCol="0" anchor="ctr"/>
                  <a:lstStyle/>
                  <a:p>
                    <a:endParaRPr lang="en-GB"/>
                  </a:p>
                </p:txBody>
              </p:sp>
              <p:sp>
                <p:nvSpPr>
                  <p:cNvPr id="148" name="Freeform: Shape 147">
                    <a:extLst>
                      <a:ext uri="{FF2B5EF4-FFF2-40B4-BE49-F238E27FC236}">
                        <a16:creationId xmlns:a16="http://schemas.microsoft.com/office/drawing/2014/main" id="{EF9CE0D3-2DC6-DBD1-3CC2-4679E5F360FC}"/>
                      </a:ext>
                    </a:extLst>
                  </p:cNvPr>
                  <p:cNvSpPr/>
                  <p:nvPr/>
                </p:nvSpPr>
                <p:spPr>
                  <a:xfrm>
                    <a:off x="6492226" y="4340575"/>
                    <a:ext cx="123107" cy="71066"/>
                  </a:xfrm>
                  <a:custGeom>
                    <a:avLst/>
                    <a:gdLst>
                      <a:gd name="connsiteX0" fmla="*/ 123108 w 123107"/>
                      <a:gd name="connsiteY0" fmla="*/ 71066 h 71066"/>
                      <a:gd name="connsiteX1" fmla="*/ 0 w 123107"/>
                      <a:gd name="connsiteY1" fmla="*/ 0 h 71066"/>
                    </a:gdLst>
                    <a:ahLst/>
                    <a:cxnLst>
                      <a:cxn ang="0">
                        <a:pos x="connsiteX0" y="connsiteY0"/>
                      </a:cxn>
                      <a:cxn ang="0">
                        <a:pos x="connsiteX1" y="connsiteY1"/>
                      </a:cxn>
                    </a:cxnLst>
                    <a:rect l="l" t="t" r="r" b="b"/>
                    <a:pathLst>
                      <a:path w="123107" h="71066">
                        <a:moveTo>
                          <a:pt x="123108" y="71066"/>
                        </a:moveTo>
                        <a:lnTo>
                          <a:pt x="0" y="0"/>
                        </a:lnTo>
                      </a:path>
                    </a:pathLst>
                  </a:custGeom>
                  <a:ln w="22169" cap="rnd">
                    <a:solidFill>
                      <a:srgbClr val="3A3A3A"/>
                    </a:solidFill>
                    <a:prstDash val="solid"/>
                    <a:round/>
                  </a:ln>
                </p:spPr>
                <p:txBody>
                  <a:bodyPr rtlCol="0" anchor="ctr"/>
                  <a:lstStyle/>
                  <a:p>
                    <a:endParaRPr lang="en-GB"/>
                  </a:p>
                </p:txBody>
              </p:sp>
              <p:sp>
                <p:nvSpPr>
                  <p:cNvPr id="149" name="Freeform: Shape 148">
                    <a:extLst>
                      <a:ext uri="{FF2B5EF4-FFF2-40B4-BE49-F238E27FC236}">
                        <a16:creationId xmlns:a16="http://schemas.microsoft.com/office/drawing/2014/main" id="{99306713-D883-E08E-5B78-AD5C7D23F190}"/>
                      </a:ext>
                    </a:extLst>
                  </p:cNvPr>
                  <p:cNvSpPr/>
                  <p:nvPr/>
                </p:nvSpPr>
                <p:spPr>
                  <a:xfrm>
                    <a:off x="6665673" y="4611368"/>
                    <a:ext cx="118740" cy="68623"/>
                  </a:xfrm>
                  <a:custGeom>
                    <a:avLst/>
                    <a:gdLst>
                      <a:gd name="connsiteX0" fmla="*/ 118740 w 118740"/>
                      <a:gd name="connsiteY0" fmla="*/ 68623 h 68623"/>
                      <a:gd name="connsiteX1" fmla="*/ 0 w 118740"/>
                      <a:gd name="connsiteY1" fmla="*/ 0 h 68623"/>
                    </a:gdLst>
                    <a:ahLst/>
                    <a:cxnLst>
                      <a:cxn ang="0">
                        <a:pos x="connsiteX0" y="connsiteY0"/>
                      </a:cxn>
                      <a:cxn ang="0">
                        <a:pos x="connsiteX1" y="connsiteY1"/>
                      </a:cxn>
                    </a:cxnLst>
                    <a:rect l="l" t="t" r="r" b="b"/>
                    <a:pathLst>
                      <a:path w="118740" h="68623">
                        <a:moveTo>
                          <a:pt x="118740" y="68623"/>
                        </a:moveTo>
                        <a:lnTo>
                          <a:pt x="0" y="0"/>
                        </a:lnTo>
                      </a:path>
                    </a:pathLst>
                  </a:custGeom>
                  <a:ln w="22169" cap="rnd">
                    <a:solidFill>
                      <a:srgbClr val="3A3A3A"/>
                    </a:solidFill>
                    <a:prstDash val="solid"/>
                    <a:round/>
                  </a:ln>
                </p:spPr>
                <p:txBody>
                  <a:bodyPr rtlCol="0" anchor="ctr"/>
                  <a:lstStyle/>
                  <a:p>
                    <a:endParaRPr lang="en-GB"/>
                  </a:p>
                </p:txBody>
              </p:sp>
            </p:grpSp>
          </p:grpSp>
          <p:sp>
            <p:nvSpPr>
              <p:cNvPr id="150" name="Freeform: Shape 149">
                <a:extLst>
                  <a:ext uri="{FF2B5EF4-FFF2-40B4-BE49-F238E27FC236}">
                    <a16:creationId xmlns:a16="http://schemas.microsoft.com/office/drawing/2014/main" id="{D8D2C60D-54B2-1610-2B7C-71707033CA77}"/>
                  </a:ext>
                </a:extLst>
              </p:cNvPr>
              <p:cNvSpPr/>
              <p:nvPr/>
            </p:nvSpPr>
            <p:spPr>
              <a:xfrm>
                <a:off x="8106990" y="2374403"/>
                <a:ext cx="148055" cy="148055"/>
              </a:xfrm>
              <a:custGeom>
                <a:avLst/>
                <a:gdLst>
                  <a:gd name="connsiteX0" fmla="*/ 148055 w 148055"/>
                  <a:gd name="connsiteY0" fmla="*/ 74028 h 148055"/>
                  <a:gd name="connsiteX1" fmla="*/ 74028 w 148055"/>
                  <a:gd name="connsiteY1" fmla="*/ 148055 h 148055"/>
                  <a:gd name="connsiteX2" fmla="*/ 0 w 148055"/>
                  <a:gd name="connsiteY2" fmla="*/ 74028 h 148055"/>
                  <a:gd name="connsiteX3" fmla="*/ 74028 w 148055"/>
                  <a:gd name="connsiteY3" fmla="*/ 0 h 148055"/>
                  <a:gd name="connsiteX4" fmla="*/ 148055 w 148055"/>
                  <a:gd name="connsiteY4" fmla="*/ 74028 h 148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55" h="148055">
                    <a:moveTo>
                      <a:pt x="148055" y="74028"/>
                    </a:moveTo>
                    <a:cubicBezTo>
                      <a:pt x="148055" y="114912"/>
                      <a:pt x="114912" y="148055"/>
                      <a:pt x="74028" y="148055"/>
                    </a:cubicBezTo>
                    <a:cubicBezTo>
                      <a:pt x="33143" y="148055"/>
                      <a:pt x="0" y="114912"/>
                      <a:pt x="0" y="74028"/>
                    </a:cubicBezTo>
                    <a:cubicBezTo>
                      <a:pt x="0" y="33143"/>
                      <a:pt x="33143" y="0"/>
                      <a:pt x="74028" y="0"/>
                    </a:cubicBezTo>
                    <a:cubicBezTo>
                      <a:pt x="114912" y="0"/>
                      <a:pt x="148055" y="33143"/>
                      <a:pt x="148055" y="74028"/>
                    </a:cubicBezTo>
                    <a:close/>
                  </a:path>
                </a:pathLst>
              </a:custGeom>
              <a:solidFill>
                <a:srgbClr val="FFFFFF"/>
              </a:solidFill>
              <a:ln w="22169" cap="rnd">
                <a:solidFill>
                  <a:srgbClr val="3A3A3A"/>
                </a:solidFill>
                <a:prstDash val="solid"/>
                <a:round/>
              </a:ln>
            </p:spPr>
            <p:txBody>
              <a:bodyPr rtlCol="0" anchor="ctr"/>
              <a:lstStyle/>
              <a:p>
                <a:endParaRPr lang="en-GB"/>
              </a:p>
            </p:txBody>
          </p:sp>
          <p:sp>
            <p:nvSpPr>
              <p:cNvPr id="151" name="Freeform: Shape 150">
                <a:extLst>
                  <a:ext uri="{FF2B5EF4-FFF2-40B4-BE49-F238E27FC236}">
                    <a16:creationId xmlns:a16="http://schemas.microsoft.com/office/drawing/2014/main" id="{469AF154-3685-3F43-99F1-DC14D86410AA}"/>
                  </a:ext>
                </a:extLst>
              </p:cNvPr>
              <p:cNvSpPr/>
              <p:nvPr/>
            </p:nvSpPr>
            <p:spPr>
              <a:xfrm>
                <a:off x="8588095" y="2260400"/>
                <a:ext cx="367842" cy="241255"/>
              </a:xfrm>
              <a:custGeom>
                <a:avLst/>
                <a:gdLst>
                  <a:gd name="connsiteX0" fmla="*/ 367843 w 367842"/>
                  <a:gd name="connsiteY0" fmla="*/ 168561 h 241255"/>
                  <a:gd name="connsiteX1" fmla="*/ 294630 w 367842"/>
                  <a:gd name="connsiteY1" fmla="*/ 241256 h 241255"/>
                  <a:gd name="connsiteX2" fmla="*/ 220528 w 367842"/>
                  <a:gd name="connsiteY2" fmla="*/ 84317 h 241255"/>
                  <a:gd name="connsiteX3" fmla="*/ 147315 w 367842"/>
                  <a:gd name="connsiteY3" fmla="*/ 156938 h 241255"/>
                  <a:gd name="connsiteX4" fmla="*/ 73213 w 367842"/>
                  <a:gd name="connsiteY4" fmla="*/ 0 h 241255"/>
                  <a:gd name="connsiteX5" fmla="*/ 0 w 367842"/>
                  <a:gd name="connsiteY5" fmla="*/ 72621 h 24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842" h="241255">
                    <a:moveTo>
                      <a:pt x="367843" y="168561"/>
                    </a:moveTo>
                    <a:lnTo>
                      <a:pt x="294630" y="241256"/>
                    </a:lnTo>
                    <a:lnTo>
                      <a:pt x="220528" y="84317"/>
                    </a:lnTo>
                    <a:lnTo>
                      <a:pt x="147315" y="156938"/>
                    </a:lnTo>
                    <a:lnTo>
                      <a:pt x="73213" y="0"/>
                    </a:lnTo>
                    <a:lnTo>
                      <a:pt x="0" y="72621"/>
                    </a:lnTo>
                  </a:path>
                </a:pathLst>
              </a:custGeom>
              <a:noFill/>
              <a:ln w="22169" cap="rnd">
                <a:solidFill>
                  <a:srgbClr val="373A3A"/>
                </a:solidFill>
                <a:prstDash val="solid"/>
                <a:round/>
              </a:ln>
            </p:spPr>
            <p:txBody>
              <a:bodyPr rtlCol="0" anchor="ctr"/>
              <a:lstStyle/>
              <a:p>
                <a:endParaRPr lang="en-GB"/>
              </a:p>
            </p:txBody>
          </p:sp>
          <p:sp>
            <p:nvSpPr>
              <p:cNvPr id="152" name="Freeform: Shape 151">
                <a:extLst>
                  <a:ext uri="{FF2B5EF4-FFF2-40B4-BE49-F238E27FC236}">
                    <a16:creationId xmlns:a16="http://schemas.microsoft.com/office/drawing/2014/main" id="{BB95B160-D161-B68A-6E69-6AF7344B4ACD}"/>
                  </a:ext>
                </a:extLst>
              </p:cNvPr>
              <p:cNvSpPr/>
              <p:nvPr/>
            </p:nvSpPr>
            <p:spPr>
              <a:xfrm>
                <a:off x="5655197" y="4484855"/>
                <a:ext cx="148055" cy="148055"/>
              </a:xfrm>
              <a:custGeom>
                <a:avLst/>
                <a:gdLst>
                  <a:gd name="connsiteX0" fmla="*/ 148055 w 148055"/>
                  <a:gd name="connsiteY0" fmla="*/ 74028 h 148055"/>
                  <a:gd name="connsiteX1" fmla="*/ 74028 w 148055"/>
                  <a:gd name="connsiteY1" fmla="*/ 148055 h 148055"/>
                  <a:gd name="connsiteX2" fmla="*/ 0 w 148055"/>
                  <a:gd name="connsiteY2" fmla="*/ 74028 h 148055"/>
                  <a:gd name="connsiteX3" fmla="*/ 74028 w 148055"/>
                  <a:gd name="connsiteY3" fmla="*/ 0 h 148055"/>
                  <a:gd name="connsiteX4" fmla="*/ 148055 w 148055"/>
                  <a:gd name="connsiteY4" fmla="*/ 74028 h 148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55" h="148055">
                    <a:moveTo>
                      <a:pt x="148055" y="74028"/>
                    </a:moveTo>
                    <a:cubicBezTo>
                      <a:pt x="148055" y="114912"/>
                      <a:pt x="114912" y="148055"/>
                      <a:pt x="74028" y="148055"/>
                    </a:cubicBezTo>
                    <a:cubicBezTo>
                      <a:pt x="33143" y="148055"/>
                      <a:pt x="0" y="114912"/>
                      <a:pt x="0" y="74028"/>
                    </a:cubicBezTo>
                    <a:cubicBezTo>
                      <a:pt x="0" y="33143"/>
                      <a:pt x="33143" y="0"/>
                      <a:pt x="74028" y="0"/>
                    </a:cubicBezTo>
                    <a:cubicBezTo>
                      <a:pt x="114912" y="0"/>
                      <a:pt x="148055" y="33143"/>
                      <a:pt x="148055" y="74028"/>
                    </a:cubicBezTo>
                    <a:close/>
                  </a:path>
                </a:pathLst>
              </a:custGeom>
              <a:solidFill>
                <a:srgbClr val="FFFFFF"/>
              </a:solidFill>
              <a:ln w="22169" cap="rnd">
                <a:solidFill>
                  <a:srgbClr val="3A3A3A"/>
                </a:solidFill>
                <a:prstDash val="solid"/>
                <a:round/>
              </a:ln>
            </p:spPr>
            <p:txBody>
              <a:bodyPr rtlCol="0" anchor="ctr"/>
              <a:lstStyle/>
              <a:p>
                <a:endParaRPr lang="en-GB"/>
              </a:p>
            </p:txBody>
          </p:sp>
          <p:sp>
            <p:nvSpPr>
              <p:cNvPr id="153" name="Freeform: Shape 152">
                <a:extLst>
                  <a:ext uri="{FF2B5EF4-FFF2-40B4-BE49-F238E27FC236}">
                    <a16:creationId xmlns:a16="http://schemas.microsoft.com/office/drawing/2014/main" id="{1EE601A5-18E9-3420-DE62-FE193314CABD}"/>
                  </a:ext>
                </a:extLst>
              </p:cNvPr>
              <p:cNvSpPr/>
              <p:nvPr/>
            </p:nvSpPr>
            <p:spPr>
              <a:xfrm>
                <a:off x="10147041" y="3342091"/>
                <a:ext cx="148055" cy="148055"/>
              </a:xfrm>
              <a:custGeom>
                <a:avLst/>
                <a:gdLst>
                  <a:gd name="connsiteX0" fmla="*/ 148055 w 148055"/>
                  <a:gd name="connsiteY0" fmla="*/ 74028 h 148055"/>
                  <a:gd name="connsiteX1" fmla="*/ 74028 w 148055"/>
                  <a:gd name="connsiteY1" fmla="*/ 148055 h 148055"/>
                  <a:gd name="connsiteX2" fmla="*/ 0 w 148055"/>
                  <a:gd name="connsiteY2" fmla="*/ 74028 h 148055"/>
                  <a:gd name="connsiteX3" fmla="*/ 74028 w 148055"/>
                  <a:gd name="connsiteY3" fmla="*/ 0 h 148055"/>
                  <a:gd name="connsiteX4" fmla="*/ 148055 w 148055"/>
                  <a:gd name="connsiteY4" fmla="*/ 74028 h 148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55" h="148055">
                    <a:moveTo>
                      <a:pt x="148055" y="74028"/>
                    </a:moveTo>
                    <a:cubicBezTo>
                      <a:pt x="148055" y="114912"/>
                      <a:pt x="114912" y="148055"/>
                      <a:pt x="74028" y="148055"/>
                    </a:cubicBezTo>
                    <a:cubicBezTo>
                      <a:pt x="33144" y="148055"/>
                      <a:pt x="0" y="114912"/>
                      <a:pt x="0" y="74028"/>
                    </a:cubicBezTo>
                    <a:cubicBezTo>
                      <a:pt x="0" y="33143"/>
                      <a:pt x="33144" y="0"/>
                      <a:pt x="74028" y="0"/>
                    </a:cubicBezTo>
                    <a:cubicBezTo>
                      <a:pt x="114912" y="0"/>
                      <a:pt x="148055" y="33143"/>
                      <a:pt x="148055" y="74028"/>
                    </a:cubicBezTo>
                    <a:close/>
                  </a:path>
                </a:pathLst>
              </a:custGeom>
              <a:solidFill>
                <a:srgbClr val="FFFFFF"/>
              </a:solidFill>
              <a:ln w="22169" cap="rnd">
                <a:solidFill>
                  <a:srgbClr val="3A3A3A"/>
                </a:solidFill>
                <a:prstDash val="solid"/>
                <a:round/>
              </a:ln>
            </p:spPr>
            <p:txBody>
              <a:bodyPr rtlCol="0" anchor="ctr"/>
              <a:lstStyle/>
              <a:p>
                <a:endParaRPr lang="en-GB"/>
              </a:p>
            </p:txBody>
          </p:sp>
          <p:sp>
            <p:nvSpPr>
              <p:cNvPr id="154" name="Freeform: Shape 153">
                <a:extLst>
                  <a:ext uri="{FF2B5EF4-FFF2-40B4-BE49-F238E27FC236}">
                    <a16:creationId xmlns:a16="http://schemas.microsoft.com/office/drawing/2014/main" id="{83FE6A79-5820-0C0D-9BB0-7A9BB52898B6}"/>
                  </a:ext>
                </a:extLst>
              </p:cNvPr>
              <p:cNvSpPr/>
              <p:nvPr/>
            </p:nvSpPr>
            <p:spPr>
              <a:xfrm>
                <a:off x="7546231" y="4993942"/>
                <a:ext cx="367842" cy="241329"/>
              </a:xfrm>
              <a:custGeom>
                <a:avLst/>
                <a:gdLst>
                  <a:gd name="connsiteX0" fmla="*/ 0 w 367842"/>
                  <a:gd name="connsiteY0" fmla="*/ 168635 h 241329"/>
                  <a:gd name="connsiteX1" fmla="*/ 73213 w 367842"/>
                  <a:gd name="connsiteY1" fmla="*/ 241330 h 241329"/>
                  <a:gd name="connsiteX2" fmla="*/ 147315 w 367842"/>
                  <a:gd name="connsiteY2" fmla="*/ 84318 h 241329"/>
                  <a:gd name="connsiteX3" fmla="*/ 220528 w 367842"/>
                  <a:gd name="connsiteY3" fmla="*/ 157012 h 241329"/>
                  <a:gd name="connsiteX4" fmla="*/ 294630 w 367842"/>
                  <a:gd name="connsiteY4" fmla="*/ 0 h 241329"/>
                  <a:gd name="connsiteX5" fmla="*/ 367843 w 367842"/>
                  <a:gd name="connsiteY5" fmla="*/ 72695 h 24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842" h="241329">
                    <a:moveTo>
                      <a:pt x="0" y="168635"/>
                    </a:moveTo>
                    <a:lnTo>
                      <a:pt x="73213" y="241330"/>
                    </a:lnTo>
                    <a:lnTo>
                      <a:pt x="147315" y="84318"/>
                    </a:lnTo>
                    <a:lnTo>
                      <a:pt x="220528" y="157012"/>
                    </a:lnTo>
                    <a:lnTo>
                      <a:pt x="294630" y="0"/>
                    </a:lnTo>
                    <a:lnTo>
                      <a:pt x="367843" y="72695"/>
                    </a:lnTo>
                  </a:path>
                </a:pathLst>
              </a:custGeom>
              <a:noFill/>
              <a:ln w="22169" cap="rnd">
                <a:solidFill>
                  <a:srgbClr val="373A3A"/>
                </a:solidFill>
                <a:prstDash val="solid"/>
                <a:round/>
              </a:ln>
            </p:spPr>
            <p:txBody>
              <a:bodyPr rtlCol="0" anchor="ctr"/>
              <a:lstStyle/>
              <a:p>
                <a:endParaRPr lang="en-GB"/>
              </a:p>
            </p:txBody>
          </p:sp>
        </p:grpSp>
      </p:grpSp>
      <p:sp>
        <p:nvSpPr>
          <p:cNvPr id="3" name="Heading">
            <a:extLst>
              <a:ext uri="{FF2B5EF4-FFF2-40B4-BE49-F238E27FC236}">
                <a16:creationId xmlns:a16="http://schemas.microsoft.com/office/drawing/2014/main" id="{284660FC-FF3E-8D2F-20A3-CFC482CD8A04}"/>
              </a:ext>
              <a:ext uri="{C183D7F6-B498-43B3-948B-1728B52AA6E4}">
                <adec:decorative xmlns:adec="http://schemas.microsoft.com/office/drawing/2017/decorative" val="0"/>
              </a:ext>
            </a:extLst>
          </p:cNvPr>
          <p:cNvSpPr txBox="1">
            <a:spLocks noGrp="1"/>
          </p:cNvSpPr>
          <p:nvPr>
            <p:ph type="title"/>
          </p:nvPr>
        </p:nvSpPr>
        <p:spPr>
          <a:xfrm>
            <a:off x="1950790" y="2461846"/>
            <a:ext cx="3293705"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a:ln>
                  <a:noFill/>
                </a:ln>
                <a:solidFill>
                  <a:srgbClr val="231038"/>
                </a:solidFill>
                <a:effectLst/>
                <a:uLnTx/>
                <a:uFillTx/>
                <a:latin typeface="Archivo" pitchFamily="2" charset="0"/>
                <a:ea typeface="Roboto Light" panose="02000000000000000000" pitchFamily="2" charset="0"/>
                <a:cs typeface="Archivo" pitchFamily="2" charset="0"/>
              </a:rPr>
              <a:t>Let’s take a look at what’s on today’s agenda.</a:t>
            </a:r>
          </a:p>
        </p:txBody>
      </p:sp>
      <p:grpSp>
        <p:nvGrpSpPr>
          <p:cNvPr id="39" name="Group 38">
            <a:extLst>
              <a:ext uri="{FF2B5EF4-FFF2-40B4-BE49-F238E27FC236}">
                <a16:creationId xmlns:a16="http://schemas.microsoft.com/office/drawing/2014/main" id="{3F90652E-ED5F-896B-122F-9EC6B6B45B76}"/>
              </a:ext>
              <a:ext uri="{C183D7F6-B498-43B3-948B-1728B52AA6E4}">
                <adec:decorative xmlns:adec="http://schemas.microsoft.com/office/drawing/2017/decorative" val="1"/>
              </a:ext>
            </a:extLst>
          </p:cNvPr>
          <p:cNvGrpSpPr/>
          <p:nvPr/>
        </p:nvGrpSpPr>
        <p:grpSpPr>
          <a:xfrm>
            <a:off x="1830334" y="4344066"/>
            <a:ext cx="1766552" cy="157296"/>
            <a:chOff x="1830334" y="4344066"/>
            <a:chExt cx="1766552" cy="157296"/>
          </a:xfrm>
          <a:solidFill>
            <a:schemeClr val="accent1"/>
          </a:solidFill>
        </p:grpSpPr>
        <p:sp>
          <p:nvSpPr>
            <p:cNvPr id="8" name="Freeform: Shape 7">
              <a:extLst>
                <a:ext uri="{FF2B5EF4-FFF2-40B4-BE49-F238E27FC236}">
                  <a16:creationId xmlns:a16="http://schemas.microsoft.com/office/drawing/2014/main" id="{C6B61619-C5EF-BBD2-3EAE-69BE150C8C9F}"/>
                </a:ext>
              </a:extLst>
            </p:cNvPr>
            <p:cNvSpPr/>
            <p:nvPr/>
          </p:nvSpPr>
          <p:spPr>
            <a:xfrm>
              <a:off x="3237968" y="4358540"/>
              <a:ext cx="4611" cy="1111"/>
            </a:xfrm>
            <a:custGeom>
              <a:avLst/>
              <a:gdLst>
                <a:gd name="connsiteX0" fmla="*/ 0 w 4611"/>
                <a:gd name="connsiteY0" fmla="*/ 769 h 1111"/>
                <a:gd name="connsiteX1" fmla="*/ 4611 w 4611"/>
                <a:gd name="connsiteY1" fmla="*/ 0 h 1111"/>
                <a:gd name="connsiteX2" fmla="*/ 0 w 4611"/>
                <a:gd name="connsiteY2" fmla="*/ 769 h 1111"/>
              </a:gdLst>
              <a:ahLst/>
              <a:cxnLst>
                <a:cxn ang="0">
                  <a:pos x="connsiteX0" y="connsiteY0"/>
                </a:cxn>
                <a:cxn ang="0">
                  <a:pos x="connsiteX1" y="connsiteY1"/>
                </a:cxn>
                <a:cxn ang="0">
                  <a:pos x="connsiteX2" y="connsiteY2"/>
                </a:cxn>
              </a:cxnLst>
              <a:rect l="l" t="t" r="r" b="b"/>
              <a:pathLst>
                <a:path w="4611" h="1111">
                  <a:moveTo>
                    <a:pt x="0" y="769"/>
                  </a:moveTo>
                  <a:cubicBezTo>
                    <a:pt x="1025" y="256"/>
                    <a:pt x="2690" y="128"/>
                    <a:pt x="4611" y="0"/>
                  </a:cubicBezTo>
                  <a:cubicBezTo>
                    <a:pt x="4099" y="897"/>
                    <a:pt x="1537" y="1537"/>
                    <a:pt x="0" y="769"/>
                  </a:cubicBez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3FA1EBC0-9623-719C-4830-6BAACCAB2CB2}"/>
                </a:ext>
              </a:extLst>
            </p:cNvPr>
            <p:cNvSpPr/>
            <p:nvPr/>
          </p:nvSpPr>
          <p:spPr>
            <a:xfrm>
              <a:off x="3308417" y="4465344"/>
              <a:ext cx="5420" cy="1199"/>
            </a:xfrm>
            <a:custGeom>
              <a:avLst/>
              <a:gdLst>
                <a:gd name="connsiteX0" fmla="*/ 0 w 5420"/>
                <a:gd name="connsiteY0" fmla="*/ 662 h 1199"/>
                <a:gd name="connsiteX1" fmla="*/ 5380 w 5420"/>
                <a:gd name="connsiteY1" fmla="*/ 1174 h 1199"/>
                <a:gd name="connsiteX2" fmla="*/ 0 w 5420"/>
                <a:gd name="connsiteY2" fmla="*/ 662 h 1199"/>
              </a:gdLst>
              <a:ahLst/>
              <a:cxnLst>
                <a:cxn ang="0">
                  <a:pos x="connsiteX0" y="connsiteY0"/>
                </a:cxn>
                <a:cxn ang="0">
                  <a:pos x="connsiteX1" y="connsiteY1"/>
                </a:cxn>
                <a:cxn ang="0">
                  <a:pos x="connsiteX2" y="connsiteY2"/>
                </a:cxn>
              </a:cxnLst>
              <a:rect l="l" t="t" r="r" b="b"/>
              <a:pathLst>
                <a:path w="5420" h="1199">
                  <a:moveTo>
                    <a:pt x="0" y="662"/>
                  </a:moveTo>
                  <a:cubicBezTo>
                    <a:pt x="1409" y="150"/>
                    <a:pt x="5892" y="-747"/>
                    <a:pt x="5380" y="1174"/>
                  </a:cubicBezTo>
                  <a:cubicBezTo>
                    <a:pt x="2818" y="1302"/>
                    <a:pt x="1793" y="918"/>
                    <a:pt x="0" y="662"/>
                  </a:cubicBezTo>
                  <a:close/>
                </a:path>
              </a:pathLst>
            </a:custGeom>
            <a:grp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170F81E6-D1D7-F670-5D83-F13FAB67D707}"/>
                </a:ext>
              </a:extLst>
            </p:cNvPr>
            <p:cNvSpPr/>
            <p:nvPr/>
          </p:nvSpPr>
          <p:spPr>
            <a:xfrm>
              <a:off x="3315974" y="4468031"/>
              <a:ext cx="5379" cy="953"/>
            </a:xfrm>
            <a:custGeom>
              <a:avLst/>
              <a:gdLst>
                <a:gd name="connsiteX0" fmla="*/ 0 w 5379"/>
                <a:gd name="connsiteY0" fmla="*/ 409 h 953"/>
                <a:gd name="connsiteX1" fmla="*/ 5380 w 5379"/>
                <a:gd name="connsiteY1" fmla="*/ 153 h 953"/>
                <a:gd name="connsiteX2" fmla="*/ 0 w 5379"/>
                <a:gd name="connsiteY2" fmla="*/ 409 h 953"/>
              </a:gdLst>
              <a:ahLst/>
              <a:cxnLst>
                <a:cxn ang="0">
                  <a:pos x="connsiteX0" y="connsiteY0"/>
                </a:cxn>
                <a:cxn ang="0">
                  <a:pos x="connsiteX1" y="connsiteY1"/>
                </a:cxn>
                <a:cxn ang="0">
                  <a:pos x="connsiteX2" y="connsiteY2"/>
                </a:cxn>
              </a:cxnLst>
              <a:rect l="l" t="t" r="r" b="b"/>
              <a:pathLst>
                <a:path w="5379" h="953">
                  <a:moveTo>
                    <a:pt x="0" y="409"/>
                  </a:moveTo>
                  <a:cubicBezTo>
                    <a:pt x="384" y="-488"/>
                    <a:pt x="3843" y="409"/>
                    <a:pt x="5380" y="153"/>
                  </a:cubicBezTo>
                  <a:cubicBezTo>
                    <a:pt x="5380" y="1305"/>
                    <a:pt x="1025" y="1049"/>
                    <a:pt x="0" y="409"/>
                  </a:cubicBezTo>
                  <a:close/>
                </a:path>
              </a:pathLst>
            </a:custGeom>
            <a:grp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05BF9B9-AE22-B58A-EDE0-329CDD94F317}"/>
                </a:ext>
              </a:extLst>
            </p:cNvPr>
            <p:cNvSpPr/>
            <p:nvPr/>
          </p:nvSpPr>
          <p:spPr>
            <a:xfrm>
              <a:off x="3337621" y="4451459"/>
              <a:ext cx="5379" cy="743"/>
            </a:xfrm>
            <a:custGeom>
              <a:avLst/>
              <a:gdLst>
                <a:gd name="connsiteX0" fmla="*/ 0 w 5379"/>
                <a:gd name="connsiteY0" fmla="*/ 713 h 743"/>
                <a:gd name="connsiteX1" fmla="*/ 5380 w 5379"/>
                <a:gd name="connsiteY1" fmla="*/ 329 h 743"/>
                <a:gd name="connsiteX2" fmla="*/ 0 w 5379"/>
                <a:gd name="connsiteY2" fmla="*/ 713 h 743"/>
              </a:gdLst>
              <a:ahLst/>
              <a:cxnLst>
                <a:cxn ang="0">
                  <a:pos x="connsiteX0" y="connsiteY0"/>
                </a:cxn>
                <a:cxn ang="0">
                  <a:pos x="connsiteX1" y="connsiteY1"/>
                </a:cxn>
                <a:cxn ang="0">
                  <a:pos x="connsiteX2" y="connsiteY2"/>
                </a:cxn>
              </a:cxnLst>
              <a:rect l="l" t="t" r="r" b="b"/>
              <a:pathLst>
                <a:path w="5379" h="743">
                  <a:moveTo>
                    <a:pt x="0" y="713"/>
                  </a:moveTo>
                  <a:cubicBezTo>
                    <a:pt x="1153" y="73"/>
                    <a:pt x="4099" y="-311"/>
                    <a:pt x="5380" y="329"/>
                  </a:cubicBezTo>
                  <a:cubicBezTo>
                    <a:pt x="4995" y="1226"/>
                    <a:pt x="1537" y="329"/>
                    <a:pt x="0" y="713"/>
                  </a:cubicBezTo>
                  <a:close/>
                </a:path>
              </a:pathLst>
            </a:custGeom>
            <a:grp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07C2D130-90DC-BDE4-C7CA-213871322F64}"/>
                </a:ext>
              </a:extLst>
            </p:cNvPr>
            <p:cNvSpPr/>
            <p:nvPr/>
          </p:nvSpPr>
          <p:spPr>
            <a:xfrm>
              <a:off x="3347484" y="4468091"/>
              <a:ext cx="9350" cy="1117"/>
            </a:xfrm>
            <a:custGeom>
              <a:avLst/>
              <a:gdLst>
                <a:gd name="connsiteX0" fmla="*/ 0 w 9350"/>
                <a:gd name="connsiteY0" fmla="*/ 1117 h 1117"/>
                <a:gd name="connsiteX1" fmla="*/ 9350 w 9350"/>
                <a:gd name="connsiteY1" fmla="*/ 92 h 1117"/>
                <a:gd name="connsiteX2" fmla="*/ 0 w 9350"/>
                <a:gd name="connsiteY2" fmla="*/ 1117 h 1117"/>
              </a:gdLst>
              <a:ahLst/>
              <a:cxnLst>
                <a:cxn ang="0">
                  <a:pos x="connsiteX0" y="connsiteY0"/>
                </a:cxn>
                <a:cxn ang="0">
                  <a:pos x="connsiteX1" y="connsiteY1"/>
                </a:cxn>
                <a:cxn ang="0">
                  <a:pos x="connsiteX2" y="connsiteY2"/>
                </a:cxn>
              </a:cxnLst>
              <a:rect l="l" t="t" r="r" b="b"/>
              <a:pathLst>
                <a:path w="9350" h="1117">
                  <a:moveTo>
                    <a:pt x="0" y="1117"/>
                  </a:moveTo>
                  <a:cubicBezTo>
                    <a:pt x="1793" y="92"/>
                    <a:pt x="4995" y="-164"/>
                    <a:pt x="9350" y="92"/>
                  </a:cubicBezTo>
                  <a:cubicBezTo>
                    <a:pt x="7813" y="1245"/>
                    <a:pt x="3330" y="861"/>
                    <a:pt x="0" y="1117"/>
                  </a:cubicBezTo>
                  <a:close/>
                </a:path>
              </a:pathLst>
            </a:custGeom>
            <a:grp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C4A73041-1D7E-24C2-3D66-DDC64DF572A2}"/>
                </a:ext>
              </a:extLst>
            </p:cNvPr>
            <p:cNvSpPr/>
            <p:nvPr/>
          </p:nvSpPr>
          <p:spPr>
            <a:xfrm>
              <a:off x="3374127" y="4384697"/>
              <a:ext cx="17676" cy="925"/>
            </a:xfrm>
            <a:custGeom>
              <a:avLst/>
              <a:gdLst>
                <a:gd name="connsiteX0" fmla="*/ 0 w 17676"/>
                <a:gd name="connsiteY0" fmla="*/ 613 h 925"/>
                <a:gd name="connsiteX1" fmla="*/ 17676 w 17676"/>
                <a:gd name="connsiteY1" fmla="*/ 869 h 925"/>
                <a:gd name="connsiteX2" fmla="*/ 0 w 17676"/>
                <a:gd name="connsiteY2" fmla="*/ 613 h 925"/>
              </a:gdLst>
              <a:ahLst/>
              <a:cxnLst>
                <a:cxn ang="0">
                  <a:pos x="connsiteX0" y="connsiteY0"/>
                </a:cxn>
                <a:cxn ang="0">
                  <a:pos x="connsiteX1" y="connsiteY1"/>
                </a:cxn>
                <a:cxn ang="0">
                  <a:pos x="connsiteX2" y="connsiteY2"/>
                </a:cxn>
              </a:cxnLst>
              <a:rect l="l" t="t" r="r" b="b"/>
              <a:pathLst>
                <a:path w="17676" h="925">
                  <a:moveTo>
                    <a:pt x="0" y="613"/>
                  </a:moveTo>
                  <a:cubicBezTo>
                    <a:pt x="4739" y="613"/>
                    <a:pt x="14346" y="-924"/>
                    <a:pt x="17676" y="869"/>
                  </a:cubicBezTo>
                  <a:cubicBezTo>
                    <a:pt x="11912" y="-283"/>
                    <a:pt x="5380" y="1638"/>
                    <a:pt x="0" y="613"/>
                  </a:cubicBezTo>
                  <a:close/>
                </a:path>
              </a:pathLst>
            </a:custGeom>
            <a:grp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854AE0EB-B108-93E5-B7CB-DB61EBDF8902}"/>
                </a:ext>
              </a:extLst>
            </p:cNvPr>
            <p:cNvSpPr/>
            <p:nvPr/>
          </p:nvSpPr>
          <p:spPr>
            <a:xfrm>
              <a:off x="3386935" y="4420662"/>
              <a:ext cx="24014" cy="1793"/>
            </a:xfrm>
            <a:custGeom>
              <a:avLst/>
              <a:gdLst>
                <a:gd name="connsiteX0" fmla="*/ 0 w 24014"/>
                <a:gd name="connsiteY0" fmla="*/ 1281 h 1793"/>
                <a:gd name="connsiteX1" fmla="*/ 23953 w 24014"/>
                <a:gd name="connsiteY1" fmla="*/ 0 h 1793"/>
                <a:gd name="connsiteX2" fmla="*/ 10759 w 24014"/>
                <a:gd name="connsiteY2" fmla="*/ 1793 h 1793"/>
                <a:gd name="connsiteX3" fmla="*/ 6148 w 24014"/>
                <a:gd name="connsiteY3" fmla="*/ 1025 h 1793"/>
                <a:gd name="connsiteX4" fmla="*/ 0 w 24014"/>
                <a:gd name="connsiteY4" fmla="*/ 1281 h 1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4" h="1793">
                  <a:moveTo>
                    <a:pt x="0" y="1281"/>
                  </a:moveTo>
                  <a:cubicBezTo>
                    <a:pt x="5892" y="-1025"/>
                    <a:pt x="16395" y="1537"/>
                    <a:pt x="23953" y="0"/>
                  </a:cubicBezTo>
                  <a:cubicBezTo>
                    <a:pt x="24977" y="1921"/>
                    <a:pt x="12937" y="256"/>
                    <a:pt x="10759" y="1793"/>
                  </a:cubicBezTo>
                  <a:cubicBezTo>
                    <a:pt x="8966" y="1665"/>
                    <a:pt x="7557" y="1281"/>
                    <a:pt x="6148" y="1025"/>
                  </a:cubicBezTo>
                  <a:cubicBezTo>
                    <a:pt x="4099" y="1153"/>
                    <a:pt x="2177" y="2434"/>
                    <a:pt x="0" y="1281"/>
                  </a:cubicBez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2080B2C-EE34-B65E-4D96-E42F659194C3}"/>
                </a:ext>
              </a:extLst>
            </p:cNvPr>
            <p:cNvSpPr/>
            <p:nvPr/>
          </p:nvSpPr>
          <p:spPr>
            <a:xfrm>
              <a:off x="3458903" y="4425642"/>
              <a:ext cx="3137" cy="1553"/>
            </a:xfrm>
            <a:custGeom>
              <a:avLst/>
              <a:gdLst>
                <a:gd name="connsiteX0" fmla="*/ 18 w 3137"/>
                <a:gd name="connsiteY0" fmla="*/ 1553 h 1553"/>
                <a:gd name="connsiteX1" fmla="*/ 2452 w 3137"/>
                <a:gd name="connsiteY1" fmla="*/ 16 h 1553"/>
                <a:gd name="connsiteX2" fmla="*/ 3093 w 3137"/>
                <a:gd name="connsiteY2" fmla="*/ 1553 h 1553"/>
                <a:gd name="connsiteX3" fmla="*/ 18 w 3137"/>
                <a:gd name="connsiteY3" fmla="*/ 1553 h 1553"/>
              </a:gdLst>
              <a:ahLst/>
              <a:cxnLst>
                <a:cxn ang="0">
                  <a:pos x="connsiteX0" y="connsiteY0"/>
                </a:cxn>
                <a:cxn ang="0">
                  <a:pos x="connsiteX1" y="connsiteY1"/>
                </a:cxn>
                <a:cxn ang="0">
                  <a:pos x="connsiteX2" y="connsiteY2"/>
                </a:cxn>
                <a:cxn ang="0">
                  <a:pos x="connsiteX3" y="connsiteY3"/>
                </a:cxn>
              </a:cxnLst>
              <a:rect l="l" t="t" r="r" b="b"/>
              <a:pathLst>
                <a:path w="3137" h="1553">
                  <a:moveTo>
                    <a:pt x="18" y="1553"/>
                  </a:moveTo>
                  <a:cubicBezTo>
                    <a:pt x="-110" y="529"/>
                    <a:pt x="403" y="-112"/>
                    <a:pt x="2452" y="16"/>
                  </a:cubicBezTo>
                  <a:cubicBezTo>
                    <a:pt x="3093" y="401"/>
                    <a:pt x="3221" y="913"/>
                    <a:pt x="3093" y="1553"/>
                  </a:cubicBezTo>
                  <a:lnTo>
                    <a:pt x="18" y="1553"/>
                  </a:lnTo>
                  <a:close/>
                </a:path>
              </a:pathLst>
            </a:custGeom>
            <a:grp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10D1225-3C70-076B-0872-C662DD742BA0}"/>
                </a:ext>
              </a:extLst>
            </p:cNvPr>
            <p:cNvSpPr/>
            <p:nvPr/>
          </p:nvSpPr>
          <p:spPr>
            <a:xfrm>
              <a:off x="3488766" y="4412511"/>
              <a:ext cx="30905" cy="1491"/>
            </a:xfrm>
            <a:custGeom>
              <a:avLst/>
              <a:gdLst>
                <a:gd name="connsiteX0" fmla="*/ 0 w 30905"/>
                <a:gd name="connsiteY0" fmla="*/ 1491 h 1491"/>
                <a:gd name="connsiteX1" fmla="*/ 21519 w 30905"/>
                <a:gd name="connsiteY1" fmla="*/ 851 h 1491"/>
                <a:gd name="connsiteX2" fmla="*/ 23825 w 30905"/>
                <a:gd name="connsiteY2" fmla="*/ 82 h 1491"/>
                <a:gd name="connsiteX3" fmla="*/ 27667 w 30905"/>
                <a:gd name="connsiteY3" fmla="*/ 466 h 1491"/>
                <a:gd name="connsiteX4" fmla="*/ 0 w 30905"/>
                <a:gd name="connsiteY4" fmla="*/ 1491 h 1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05" h="1491">
                  <a:moveTo>
                    <a:pt x="0" y="1491"/>
                  </a:moveTo>
                  <a:cubicBezTo>
                    <a:pt x="4739" y="-302"/>
                    <a:pt x="15627" y="-430"/>
                    <a:pt x="21519" y="851"/>
                  </a:cubicBezTo>
                  <a:cubicBezTo>
                    <a:pt x="22288" y="594"/>
                    <a:pt x="22416" y="-46"/>
                    <a:pt x="23825" y="82"/>
                  </a:cubicBezTo>
                  <a:cubicBezTo>
                    <a:pt x="27411" y="-174"/>
                    <a:pt x="35352" y="466"/>
                    <a:pt x="27667" y="466"/>
                  </a:cubicBezTo>
                  <a:cubicBezTo>
                    <a:pt x="18061" y="1747"/>
                    <a:pt x="10503" y="466"/>
                    <a:pt x="0" y="1491"/>
                  </a:cubicBezTo>
                  <a:close/>
                </a:path>
              </a:pathLst>
            </a:custGeom>
            <a:grp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B62C6F9-E833-5BE1-A474-5CB1C48CCA5C}"/>
                </a:ext>
              </a:extLst>
            </p:cNvPr>
            <p:cNvSpPr/>
            <p:nvPr/>
          </p:nvSpPr>
          <p:spPr>
            <a:xfrm>
              <a:off x="3492609" y="4432575"/>
              <a:ext cx="5379" cy="941"/>
            </a:xfrm>
            <a:custGeom>
              <a:avLst/>
              <a:gdLst>
                <a:gd name="connsiteX0" fmla="*/ 0 w 5379"/>
                <a:gd name="connsiteY0" fmla="*/ 769 h 941"/>
                <a:gd name="connsiteX1" fmla="*/ 5380 w 5379"/>
                <a:gd name="connsiteY1" fmla="*/ 0 h 941"/>
                <a:gd name="connsiteX2" fmla="*/ 0 w 5379"/>
                <a:gd name="connsiteY2" fmla="*/ 769 h 941"/>
              </a:gdLst>
              <a:ahLst/>
              <a:cxnLst>
                <a:cxn ang="0">
                  <a:pos x="connsiteX0" y="connsiteY0"/>
                </a:cxn>
                <a:cxn ang="0">
                  <a:pos x="connsiteX1" y="connsiteY1"/>
                </a:cxn>
                <a:cxn ang="0">
                  <a:pos x="connsiteX2" y="connsiteY2"/>
                </a:cxn>
              </a:cxnLst>
              <a:rect l="l" t="t" r="r" b="b"/>
              <a:pathLst>
                <a:path w="5379" h="941">
                  <a:moveTo>
                    <a:pt x="0" y="769"/>
                  </a:moveTo>
                  <a:cubicBezTo>
                    <a:pt x="1153" y="128"/>
                    <a:pt x="3074" y="0"/>
                    <a:pt x="5380" y="0"/>
                  </a:cubicBezTo>
                  <a:cubicBezTo>
                    <a:pt x="4867" y="897"/>
                    <a:pt x="897" y="1153"/>
                    <a:pt x="0" y="769"/>
                  </a:cubicBezTo>
                  <a:close/>
                </a:path>
              </a:pathLst>
            </a:custGeom>
            <a:grp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358438A-F2D9-D537-1DF1-9923D03DBB79}"/>
                </a:ext>
              </a:extLst>
            </p:cNvPr>
            <p:cNvSpPr/>
            <p:nvPr/>
          </p:nvSpPr>
          <p:spPr>
            <a:xfrm>
              <a:off x="3499525" y="4382590"/>
              <a:ext cx="6916" cy="770"/>
            </a:xfrm>
            <a:custGeom>
              <a:avLst/>
              <a:gdLst>
                <a:gd name="connsiteX0" fmla="*/ 0 w 6916"/>
                <a:gd name="connsiteY0" fmla="*/ 415 h 770"/>
                <a:gd name="connsiteX1" fmla="*/ 6917 w 6916"/>
                <a:gd name="connsiteY1" fmla="*/ 30 h 770"/>
                <a:gd name="connsiteX2" fmla="*/ 0 w 6916"/>
                <a:gd name="connsiteY2" fmla="*/ 415 h 770"/>
              </a:gdLst>
              <a:ahLst/>
              <a:cxnLst>
                <a:cxn ang="0">
                  <a:pos x="connsiteX0" y="connsiteY0"/>
                </a:cxn>
                <a:cxn ang="0">
                  <a:pos x="connsiteX1" y="connsiteY1"/>
                </a:cxn>
                <a:cxn ang="0">
                  <a:pos x="connsiteX2" y="connsiteY2"/>
                </a:cxn>
              </a:cxnLst>
              <a:rect l="l" t="t" r="r" b="b"/>
              <a:pathLst>
                <a:path w="6916" h="770">
                  <a:moveTo>
                    <a:pt x="0" y="415"/>
                  </a:moveTo>
                  <a:cubicBezTo>
                    <a:pt x="897" y="-482"/>
                    <a:pt x="4867" y="415"/>
                    <a:pt x="6917" y="30"/>
                  </a:cubicBezTo>
                  <a:cubicBezTo>
                    <a:pt x="5380" y="543"/>
                    <a:pt x="1665" y="1183"/>
                    <a:pt x="0" y="415"/>
                  </a:cubicBezTo>
                  <a:close/>
                </a:path>
              </a:pathLst>
            </a:custGeom>
            <a:grp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2C05C2E2-5E5F-7140-A8F0-259FF1F69ECA}"/>
                </a:ext>
              </a:extLst>
            </p:cNvPr>
            <p:cNvSpPr/>
            <p:nvPr/>
          </p:nvSpPr>
          <p:spPr>
            <a:xfrm>
              <a:off x="3498245" y="4425274"/>
              <a:ext cx="8959" cy="1537"/>
            </a:xfrm>
            <a:custGeom>
              <a:avLst/>
              <a:gdLst>
                <a:gd name="connsiteX0" fmla="*/ 0 w 8959"/>
                <a:gd name="connsiteY0" fmla="*/ 1537 h 1537"/>
                <a:gd name="connsiteX1" fmla="*/ 8582 w 8959"/>
                <a:gd name="connsiteY1" fmla="*/ 0 h 1537"/>
                <a:gd name="connsiteX2" fmla="*/ 0 w 8959"/>
                <a:gd name="connsiteY2" fmla="*/ 1537 h 1537"/>
              </a:gdLst>
              <a:ahLst/>
              <a:cxnLst>
                <a:cxn ang="0">
                  <a:pos x="connsiteX0" y="connsiteY0"/>
                </a:cxn>
                <a:cxn ang="0">
                  <a:pos x="connsiteX1" y="connsiteY1"/>
                </a:cxn>
                <a:cxn ang="0">
                  <a:pos x="connsiteX2" y="connsiteY2"/>
                </a:cxn>
              </a:cxnLst>
              <a:rect l="l" t="t" r="r" b="b"/>
              <a:pathLst>
                <a:path w="8959" h="1537">
                  <a:moveTo>
                    <a:pt x="0" y="1537"/>
                  </a:moveTo>
                  <a:cubicBezTo>
                    <a:pt x="1921" y="512"/>
                    <a:pt x="6148" y="769"/>
                    <a:pt x="8582" y="0"/>
                  </a:cubicBezTo>
                  <a:cubicBezTo>
                    <a:pt x="10759" y="1537"/>
                    <a:pt x="2946" y="1281"/>
                    <a:pt x="0" y="1537"/>
                  </a:cubicBezTo>
                  <a:close/>
                </a:path>
              </a:pathLst>
            </a:custGeom>
            <a:grp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7002A60-839B-5594-2B50-5DA45D65C6F3}"/>
                </a:ext>
              </a:extLst>
            </p:cNvPr>
            <p:cNvSpPr/>
            <p:nvPr/>
          </p:nvSpPr>
          <p:spPr>
            <a:xfrm>
              <a:off x="3501831" y="4431038"/>
              <a:ext cx="9350" cy="1152"/>
            </a:xfrm>
            <a:custGeom>
              <a:avLst/>
              <a:gdLst>
                <a:gd name="connsiteX0" fmla="*/ 0 w 9350"/>
                <a:gd name="connsiteY0" fmla="*/ 1153 h 1152"/>
                <a:gd name="connsiteX1" fmla="*/ 9350 w 9350"/>
                <a:gd name="connsiteY1" fmla="*/ 0 h 1152"/>
                <a:gd name="connsiteX2" fmla="*/ 0 w 9350"/>
                <a:gd name="connsiteY2" fmla="*/ 1153 h 1152"/>
              </a:gdLst>
              <a:ahLst/>
              <a:cxnLst>
                <a:cxn ang="0">
                  <a:pos x="connsiteX0" y="connsiteY0"/>
                </a:cxn>
                <a:cxn ang="0">
                  <a:pos x="connsiteX1" y="connsiteY1"/>
                </a:cxn>
                <a:cxn ang="0">
                  <a:pos x="connsiteX2" y="connsiteY2"/>
                </a:cxn>
              </a:cxnLst>
              <a:rect l="l" t="t" r="r" b="b"/>
              <a:pathLst>
                <a:path w="9350" h="1152">
                  <a:moveTo>
                    <a:pt x="0" y="1153"/>
                  </a:moveTo>
                  <a:cubicBezTo>
                    <a:pt x="1537" y="0"/>
                    <a:pt x="6020" y="256"/>
                    <a:pt x="9350" y="0"/>
                  </a:cubicBezTo>
                  <a:cubicBezTo>
                    <a:pt x="7429" y="897"/>
                    <a:pt x="3074" y="769"/>
                    <a:pt x="0" y="1153"/>
                  </a:cubicBezTo>
                  <a:close/>
                </a:path>
              </a:pathLst>
            </a:custGeom>
            <a:grp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BC85A1A6-6FDD-2D3E-DCE0-67F390E4F3F6}"/>
                </a:ext>
              </a:extLst>
            </p:cNvPr>
            <p:cNvSpPr/>
            <p:nvPr/>
          </p:nvSpPr>
          <p:spPr>
            <a:xfrm>
              <a:off x="3506827" y="4372245"/>
              <a:ext cx="5507" cy="1537"/>
            </a:xfrm>
            <a:custGeom>
              <a:avLst/>
              <a:gdLst>
                <a:gd name="connsiteX0" fmla="*/ 0 w 5507"/>
                <a:gd name="connsiteY0" fmla="*/ 1537 h 1537"/>
                <a:gd name="connsiteX1" fmla="*/ 5508 w 5507"/>
                <a:gd name="connsiteY1" fmla="*/ 0 h 1537"/>
                <a:gd name="connsiteX2" fmla="*/ 0 w 5507"/>
                <a:gd name="connsiteY2" fmla="*/ 1537 h 1537"/>
              </a:gdLst>
              <a:ahLst/>
              <a:cxnLst>
                <a:cxn ang="0">
                  <a:pos x="connsiteX0" y="connsiteY0"/>
                </a:cxn>
                <a:cxn ang="0">
                  <a:pos x="connsiteX1" y="connsiteY1"/>
                </a:cxn>
                <a:cxn ang="0">
                  <a:pos x="connsiteX2" y="connsiteY2"/>
                </a:cxn>
              </a:cxnLst>
              <a:rect l="l" t="t" r="r" b="b"/>
              <a:pathLst>
                <a:path w="5507" h="1537">
                  <a:moveTo>
                    <a:pt x="0" y="1537"/>
                  </a:moveTo>
                  <a:cubicBezTo>
                    <a:pt x="256" y="256"/>
                    <a:pt x="3330" y="384"/>
                    <a:pt x="5508" y="0"/>
                  </a:cubicBezTo>
                  <a:cubicBezTo>
                    <a:pt x="4995" y="1153"/>
                    <a:pt x="1921" y="1025"/>
                    <a:pt x="0" y="1537"/>
                  </a:cubicBezTo>
                  <a:close/>
                </a:path>
              </a:pathLst>
            </a:custGeom>
            <a:grp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7B64DA9-8A29-E21B-9647-674D452B0C5E}"/>
                </a:ext>
              </a:extLst>
            </p:cNvPr>
            <p:cNvSpPr/>
            <p:nvPr/>
          </p:nvSpPr>
          <p:spPr>
            <a:xfrm>
              <a:off x="3510285" y="4382146"/>
              <a:ext cx="15370" cy="1006"/>
            </a:xfrm>
            <a:custGeom>
              <a:avLst/>
              <a:gdLst>
                <a:gd name="connsiteX0" fmla="*/ 0 w 15370"/>
                <a:gd name="connsiteY0" fmla="*/ 859 h 1006"/>
                <a:gd name="connsiteX1" fmla="*/ 15371 w 15370"/>
                <a:gd name="connsiteY1" fmla="*/ 218 h 1006"/>
                <a:gd name="connsiteX2" fmla="*/ 0 w 15370"/>
                <a:gd name="connsiteY2" fmla="*/ 859 h 1006"/>
              </a:gdLst>
              <a:ahLst/>
              <a:cxnLst>
                <a:cxn ang="0">
                  <a:pos x="connsiteX0" y="connsiteY0"/>
                </a:cxn>
                <a:cxn ang="0">
                  <a:pos x="connsiteX1" y="connsiteY1"/>
                </a:cxn>
                <a:cxn ang="0">
                  <a:pos x="connsiteX2" y="connsiteY2"/>
                </a:cxn>
              </a:cxnLst>
              <a:rect l="l" t="t" r="r" b="b"/>
              <a:pathLst>
                <a:path w="15370" h="1006">
                  <a:moveTo>
                    <a:pt x="0" y="859"/>
                  </a:moveTo>
                  <a:cubicBezTo>
                    <a:pt x="2562" y="-294"/>
                    <a:pt x="11144" y="-38"/>
                    <a:pt x="15371" y="218"/>
                  </a:cubicBezTo>
                  <a:cubicBezTo>
                    <a:pt x="9991" y="1115"/>
                    <a:pt x="5892" y="1115"/>
                    <a:pt x="0" y="859"/>
                  </a:cubicBezTo>
                  <a:close/>
                </a:path>
              </a:pathLst>
            </a:custGeom>
            <a:grp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8F33AF8-AFA7-C257-4207-C196BC89C542}"/>
                </a:ext>
              </a:extLst>
            </p:cNvPr>
            <p:cNvSpPr/>
            <p:nvPr/>
          </p:nvSpPr>
          <p:spPr>
            <a:xfrm>
              <a:off x="3512591" y="4430219"/>
              <a:ext cx="13065" cy="946"/>
            </a:xfrm>
            <a:custGeom>
              <a:avLst/>
              <a:gdLst>
                <a:gd name="connsiteX0" fmla="*/ 0 w 13065"/>
                <a:gd name="connsiteY0" fmla="*/ 947 h 946"/>
                <a:gd name="connsiteX1" fmla="*/ 13065 w 13065"/>
                <a:gd name="connsiteY1" fmla="*/ 563 h 946"/>
                <a:gd name="connsiteX2" fmla="*/ 0 w 13065"/>
                <a:gd name="connsiteY2" fmla="*/ 947 h 946"/>
              </a:gdLst>
              <a:ahLst/>
              <a:cxnLst>
                <a:cxn ang="0">
                  <a:pos x="connsiteX0" y="connsiteY0"/>
                </a:cxn>
                <a:cxn ang="0">
                  <a:pos x="connsiteX1" y="connsiteY1"/>
                </a:cxn>
                <a:cxn ang="0">
                  <a:pos x="connsiteX2" y="connsiteY2"/>
                </a:cxn>
              </a:cxnLst>
              <a:rect l="l" t="t" r="r" b="b"/>
              <a:pathLst>
                <a:path w="13065" h="946">
                  <a:moveTo>
                    <a:pt x="0" y="947"/>
                  </a:moveTo>
                  <a:cubicBezTo>
                    <a:pt x="3971" y="-846"/>
                    <a:pt x="9735" y="435"/>
                    <a:pt x="13065" y="563"/>
                  </a:cubicBezTo>
                  <a:cubicBezTo>
                    <a:pt x="9479" y="1587"/>
                    <a:pt x="4099" y="-206"/>
                    <a:pt x="0" y="947"/>
                  </a:cubicBezTo>
                  <a:close/>
                </a:path>
              </a:pathLst>
            </a:custGeom>
            <a:grp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FF172614-D3A7-EC90-10DD-6167386631E1}"/>
                </a:ext>
              </a:extLst>
            </p:cNvPr>
            <p:cNvSpPr/>
            <p:nvPr/>
          </p:nvSpPr>
          <p:spPr>
            <a:xfrm>
              <a:off x="3522709" y="4411952"/>
              <a:ext cx="6174" cy="1171"/>
            </a:xfrm>
            <a:custGeom>
              <a:avLst/>
              <a:gdLst>
                <a:gd name="connsiteX0" fmla="*/ 0 w 6174"/>
                <a:gd name="connsiteY0" fmla="*/ 1153 h 1171"/>
                <a:gd name="connsiteX1" fmla="*/ 6148 w 6174"/>
                <a:gd name="connsiteY1" fmla="*/ 0 h 1171"/>
                <a:gd name="connsiteX2" fmla="*/ 0 w 6174"/>
                <a:gd name="connsiteY2" fmla="*/ 1153 h 1171"/>
              </a:gdLst>
              <a:ahLst/>
              <a:cxnLst>
                <a:cxn ang="0">
                  <a:pos x="connsiteX0" y="connsiteY0"/>
                </a:cxn>
                <a:cxn ang="0">
                  <a:pos x="connsiteX1" y="connsiteY1"/>
                </a:cxn>
                <a:cxn ang="0">
                  <a:pos x="connsiteX2" y="connsiteY2"/>
                </a:cxn>
              </a:cxnLst>
              <a:rect l="l" t="t" r="r" b="b"/>
              <a:pathLst>
                <a:path w="6174" h="1171">
                  <a:moveTo>
                    <a:pt x="0" y="1153"/>
                  </a:moveTo>
                  <a:cubicBezTo>
                    <a:pt x="1537" y="512"/>
                    <a:pt x="4099" y="384"/>
                    <a:pt x="6148" y="0"/>
                  </a:cubicBezTo>
                  <a:cubicBezTo>
                    <a:pt x="6533" y="1665"/>
                    <a:pt x="2562" y="1025"/>
                    <a:pt x="0" y="1153"/>
                  </a:cubicBezTo>
                  <a:close/>
                </a:path>
              </a:pathLst>
            </a:custGeom>
            <a:grp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3408577-41DF-B7FB-F1E2-2065CECD92F4}"/>
                </a:ext>
              </a:extLst>
            </p:cNvPr>
            <p:cNvSpPr/>
            <p:nvPr/>
          </p:nvSpPr>
          <p:spPr>
            <a:xfrm>
              <a:off x="3529498" y="4416322"/>
              <a:ext cx="6148" cy="690"/>
            </a:xfrm>
            <a:custGeom>
              <a:avLst/>
              <a:gdLst>
                <a:gd name="connsiteX0" fmla="*/ 0 w 6148"/>
                <a:gd name="connsiteY0" fmla="*/ 626 h 690"/>
                <a:gd name="connsiteX1" fmla="*/ 6148 w 6148"/>
                <a:gd name="connsiteY1" fmla="*/ 241 h 690"/>
                <a:gd name="connsiteX2" fmla="*/ 0 w 6148"/>
                <a:gd name="connsiteY2" fmla="*/ 626 h 690"/>
              </a:gdLst>
              <a:ahLst/>
              <a:cxnLst>
                <a:cxn ang="0">
                  <a:pos x="connsiteX0" y="connsiteY0"/>
                </a:cxn>
                <a:cxn ang="0">
                  <a:pos x="connsiteX1" y="connsiteY1"/>
                </a:cxn>
                <a:cxn ang="0">
                  <a:pos x="connsiteX2" y="connsiteY2"/>
                </a:cxn>
              </a:cxnLst>
              <a:rect l="l" t="t" r="r" b="b"/>
              <a:pathLst>
                <a:path w="6148" h="690">
                  <a:moveTo>
                    <a:pt x="0" y="626"/>
                  </a:moveTo>
                  <a:cubicBezTo>
                    <a:pt x="1793" y="-399"/>
                    <a:pt x="3458" y="113"/>
                    <a:pt x="6148" y="241"/>
                  </a:cubicBezTo>
                  <a:cubicBezTo>
                    <a:pt x="5508" y="1138"/>
                    <a:pt x="1793" y="370"/>
                    <a:pt x="0" y="626"/>
                  </a:cubicBez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22021D8-C82E-A1CF-3AD2-D78C2F3DB79B}"/>
                </a:ext>
              </a:extLst>
            </p:cNvPr>
            <p:cNvSpPr/>
            <p:nvPr/>
          </p:nvSpPr>
          <p:spPr>
            <a:xfrm>
              <a:off x="3536159" y="4420782"/>
              <a:ext cx="5564" cy="1561"/>
            </a:xfrm>
            <a:custGeom>
              <a:avLst/>
              <a:gdLst>
                <a:gd name="connsiteX0" fmla="*/ 0 w 5564"/>
                <a:gd name="connsiteY0" fmla="*/ 777 h 1561"/>
                <a:gd name="connsiteX1" fmla="*/ 5380 w 5564"/>
                <a:gd name="connsiteY1" fmla="*/ 1545 h 1561"/>
                <a:gd name="connsiteX2" fmla="*/ 3843 w 5564"/>
                <a:gd name="connsiteY2" fmla="*/ 392 h 1561"/>
                <a:gd name="connsiteX3" fmla="*/ 0 w 5564"/>
                <a:gd name="connsiteY3" fmla="*/ 777 h 1561"/>
              </a:gdLst>
              <a:ahLst/>
              <a:cxnLst>
                <a:cxn ang="0">
                  <a:pos x="connsiteX0" y="connsiteY0"/>
                </a:cxn>
                <a:cxn ang="0">
                  <a:pos x="connsiteX1" y="connsiteY1"/>
                </a:cxn>
                <a:cxn ang="0">
                  <a:pos x="connsiteX2" y="connsiteY2"/>
                </a:cxn>
                <a:cxn ang="0">
                  <a:pos x="connsiteX3" y="connsiteY3"/>
                </a:cxn>
              </a:cxnLst>
              <a:rect l="l" t="t" r="r" b="b"/>
              <a:pathLst>
                <a:path w="5564" h="1561">
                  <a:moveTo>
                    <a:pt x="0" y="777"/>
                  </a:moveTo>
                  <a:cubicBezTo>
                    <a:pt x="897" y="-248"/>
                    <a:pt x="6661" y="-504"/>
                    <a:pt x="5380" y="1545"/>
                  </a:cubicBezTo>
                  <a:cubicBezTo>
                    <a:pt x="3715" y="1673"/>
                    <a:pt x="3971" y="1033"/>
                    <a:pt x="3843" y="392"/>
                  </a:cubicBezTo>
                  <a:cubicBezTo>
                    <a:pt x="2049" y="264"/>
                    <a:pt x="2177" y="1033"/>
                    <a:pt x="0" y="777"/>
                  </a:cubicBez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E60C50-AA3A-57B1-F602-06A38669717D}"/>
                </a:ext>
              </a:extLst>
            </p:cNvPr>
            <p:cNvSpPr/>
            <p:nvPr/>
          </p:nvSpPr>
          <p:spPr>
            <a:xfrm>
              <a:off x="3546453" y="4391944"/>
              <a:ext cx="5588" cy="750"/>
            </a:xfrm>
            <a:custGeom>
              <a:avLst/>
              <a:gdLst>
                <a:gd name="connsiteX0" fmla="*/ 5589 w 5588"/>
                <a:gd name="connsiteY0" fmla="*/ 155 h 750"/>
                <a:gd name="connsiteX1" fmla="*/ 5589 w 5588"/>
                <a:gd name="connsiteY1" fmla="*/ 155 h 750"/>
                <a:gd name="connsiteX2" fmla="*/ 5589 w 5588"/>
                <a:gd name="connsiteY2" fmla="*/ 155 h 750"/>
              </a:gdLst>
              <a:ahLst/>
              <a:cxnLst>
                <a:cxn ang="0">
                  <a:pos x="connsiteX0" y="connsiteY0"/>
                </a:cxn>
                <a:cxn ang="0">
                  <a:pos x="connsiteX1" y="connsiteY1"/>
                </a:cxn>
                <a:cxn ang="0">
                  <a:pos x="connsiteX2" y="connsiteY2"/>
                </a:cxn>
              </a:cxnLst>
              <a:rect l="l" t="t" r="r" b="b"/>
              <a:pathLst>
                <a:path w="5588" h="750">
                  <a:moveTo>
                    <a:pt x="5589" y="155"/>
                  </a:moveTo>
                  <a:cubicBezTo>
                    <a:pt x="1746" y="1820"/>
                    <a:pt x="-4786" y="-614"/>
                    <a:pt x="5589" y="155"/>
                  </a:cubicBezTo>
                  <a:lnTo>
                    <a:pt x="5589" y="155"/>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BE86C45-7D8A-FBE7-D487-FAB3F47B0384}"/>
                </a:ext>
              </a:extLst>
            </p:cNvPr>
            <p:cNvSpPr/>
            <p:nvPr/>
          </p:nvSpPr>
          <p:spPr>
            <a:xfrm>
              <a:off x="3560368" y="4377298"/>
              <a:ext cx="9990" cy="710"/>
            </a:xfrm>
            <a:custGeom>
              <a:avLst/>
              <a:gdLst>
                <a:gd name="connsiteX0" fmla="*/ 0 w 9990"/>
                <a:gd name="connsiteY0" fmla="*/ 583 h 710"/>
                <a:gd name="connsiteX1" fmla="*/ 9991 w 9990"/>
                <a:gd name="connsiteY1" fmla="*/ 198 h 710"/>
                <a:gd name="connsiteX2" fmla="*/ 0 w 9990"/>
                <a:gd name="connsiteY2" fmla="*/ 583 h 710"/>
              </a:gdLst>
              <a:ahLst/>
              <a:cxnLst>
                <a:cxn ang="0">
                  <a:pos x="connsiteX0" y="connsiteY0"/>
                </a:cxn>
                <a:cxn ang="0">
                  <a:pos x="connsiteX1" y="connsiteY1"/>
                </a:cxn>
                <a:cxn ang="0">
                  <a:pos x="connsiteX2" y="connsiteY2"/>
                </a:cxn>
              </a:cxnLst>
              <a:rect l="l" t="t" r="r" b="b"/>
              <a:pathLst>
                <a:path w="9990" h="710">
                  <a:moveTo>
                    <a:pt x="0" y="583"/>
                  </a:moveTo>
                  <a:cubicBezTo>
                    <a:pt x="3202" y="-186"/>
                    <a:pt x="6276" y="-58"/>
                    <a:pt x="9991" y="198"/>
                  </a:cubicBezTo>
                  <a:cubicBezTo>
                    <a:pt x="7685" y="711"/>
                    <a:pt x="1537" y="839"/>
                    <a:pt x="0" y="583"/>
                  </a:cubicBez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03E5030-ACAB-19AA-0611-EF948164AEBB}"/>
                </a:ext>
              </a:extLst>
            </p:cNvPr>
            <p:cNvSpPr/>
            <p:nvPr/>
          </p:nvSpPr>
          <p:spPr>
            <a:xfrm>
              <a:off x="3562659" y="4374711"/>
              <a:ext cx="4158" cy="864"/>
            </a:xfrm>
            <a:custGeom>
              <a:avLst/>
              <a:gdLst>
                <a:gd name="connsiteX0" fmla="*/ 142 w 4158"/>
                <a:gd name="connsiteY0" fmla="*/ 865 h 864"/>
                <a:gd name="connsiteX1" fmla="*/ 3985 w 4158"/>
                <a:gd name="connsiteY1" fmla="*/ 865 h 864"/>
                <a:gd name="connsiteX2" fmla="*/ 142 w 4158"/>
                <a:gd name="connsiteY2" fmla="*/ 865 h 864"/>
              </a:gdLst>
              <a:ahLst/>
              <a:cxnLst>
                <a:cxn ang="0">
                  <a:pos x="connsiteX0" y="connsiteY0"/>
                </a:cxn>
                <a:cxn ang="0">
                  <a:pos x="connsiteX1" y="connsiteY1"/>
                </a:cxn>
                <a:cxn ang="0">
                  <a:pos x="connsiteX2" y="connsiteY2"/>
                </a:cxn>
              </a:cxnLst>
              <a:rect l="l" t="t" r="r" b="b"/>
              <a:pathLst>
                <a:path w="4158" h="864">
                  <a:moveTo>
                    <a:pt x="142" y="865"/>
                  </a:moveTo>
                  <a:cubicBezTo>
                    <a:pt x="-1011" y="-288"/>
                    <a:pt x="5266" y="-288"/>
                    <a:pt x="3985" y="865"/>
                  </a:cubicBezTo>
                  <a:lnTo>
                    <a:pt x="142" y="86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83CF6956-3F3B-0DCE-93EA-B32797970131}"/>
                </a:ext>
              </a:extLst>
            </p:cNvPr>
            <p:cNvSpPr/>
            <p:nvPr/>
          </p:nvSpPr>
          <p:spPr>
            <a:xfrm>
              <a:off x="3569846" y="4354345"/>
              <a:ext cx="5379" cy="1037"/>
            </a:xfrm>
            <a:custGeom>
              <a:avLst/>
              <a:gdLst>
                <a:gd name="connsiteX0" fmla="*/ 0 w 5379"/>
                <a:gd name="connsiteY0" fmla="*/ 865 h 1037"/>
                <a:gd name="connsiteX1" fmla="*/ 5380 w 5379"/>
                <a:gd name="connsiteY1" fmla="*/ 96 h 1037"/>
                <a:gd name="connsiteX2" fmla="*/ 0 w 5379"/>
                <a:gd name="connsiteY2" fmla="*/ 865 h 1037"/>
              </a:gdLst>
              <a:ahLst/>
              <a:cxnLst>
                <a:cxn ang="0">
                  <a:pos x="connsiteX0" y="connsiteY0"/>
                </a:cxn>
                <a:cxn ang="0">
                  <a:pos x="connsiteX1" y="connsiteY1"/>
                </a:cxn>
                <a:cxn ang="0">
                  <a:pos x="connsiteX2" y="connsiteY2"/>
                </a:cxn>
              </a:cxnLst>
              <a:rect l="l" t="t" r="r" b="b"/>
              <a:pathLst>
                <a:path w="5379" h="1037">
                  <a:moveTo>
                    <a:pt x="0" y="865"/>
                  </a:moveTo>
                  <a:cubicBezTo>
                    <a:pt x="1025" y="96"/>
                    <a:pt x="3458" y="-160"/>
                    <a:pt x="5380" y="96"/>
                  </a:cubicBezTo>
                  <a:cubicBezTo>
                    <a:pt x="4867" y="993"/>
                    <a:pt x="897" y="1249"/>
                    <a:pt x="0" y="865"/>
                  </a:cubicBezTo>
                  <a:close/>
                </a:path>
              </a:pathLst>
            </a:custGeom>
            <a:grp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7414117C-0BE9-17BD-3F03-B78CD8192741}"/>
                </a:ext>
              </a:extLst>
            </p:cNvPr>
            <p:cNvSpPr/>
            <p:nvPr/>
          </p:nvSpPr>
          <p:spPr>
            <a:xfrm>
              <a:off x="3591237" y="4356077"/>
              <a:ext cx="5649" cy="796"/>
            </a:xfrm>
            <a:custGeom>
              <a:avLst/>
              <a:gdLst>
                <a:gd name="connsiteX0" fmla="*/ 0 w 5649"/>
                <a:gd name="connsiteY0" fmla="*/ 797 h 796"/>
                <a:gd name="connsiteX1" fmla="*/ 0 w 5649"/>
                <a:gd name="connsiteY1" fmla="*/ 797 h 796"/>
                <a:gd name="connsiteX2" fmla="*/ 0 w 5649"/>
                <a:gd name="connsiteY2" fmla="*/ 797 h 796"/>
              </a:gdLst>
              <a:ahLst/>
              <a:cxnLst>
                <a:cxn ang="0">
                  <a:pos x="connsiteX0" y="connsiteY0"/>
                </a:cxn>
                <a:cxn ang="0">
                  <a:pos x="connsiteX1" y="connsiteY1"/>
                </a:cxn>
                <a:cxn ang="0">
                  <a:pos x="connsiteX2" y="connsiteY2"/>
                </a:cxn>
              </a:cxnLst>
              <a:rect l="l" t="t" r="r" b="b"/>
              <a:pathLst>
                <a:path w="5649" h="796">
                  <a:moveTo>
                    <a:pt x="0" y="797"/>
                  </a:moveTo>
                  <a:cubicBezTo>
                    <a:pt x="6404" y="-996"/>
                    <a:pt x="8582" y="797"/>
                    <a:pt x="0" y="797"/>
                  </a:cubicBezTo>
                  <a:lnTo>
                    <a:pt x="0" y="797"/>
                  </a:lnTo>
                  <a:close/>
                </a:path>
              </a:pathLst>
            </a:custGeom>
            <a:grp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06E0887-3ADD-85F9-46C1-7AF6F6B997B7}"/>
                </a:ext>
              </a:extLst>
            </p:cNvPr>
            <p:cNvSpPr/>
            <p:nvPr/>
          </p:nvSpPr>
          <p:spPr>
            <a:xfrm>
              <a:off x="3418573" y="4355850"/>
              <a:ext cx="13961" cy="1576"/>
            </a:xfrm>
            <a:custGeom>
              <a:avLst/>
              <a:gdLst>
                <a:gd name="connsiteX0" fmla="*/ 0 w 13961"/>
                <a:gd name="connsiteY0" fmla="*/ 1537 h 1576"/>
                <a:gd name="connsiteX1" fmla="*/ 3971 w 13961"/>
                <a:gd name="connsiteY1" fmla="*/ 0 h 1576"/>
                <a:gd name="connsiteX2" fmla="*/ 13962 w 13961"/>
                <a:gd name="connsiteY2" fmla="*/ 897 h 1576"/>
                <a:gd name="connsiteX3" fmla="*/ 128 w 13961"/>
                <a:gd name="connsiteY3" fmla="*/ 1537 h 1576"/>
              </a:gdLst>
              <a:ahLst/>
              <a:cxnLst>
                <a:cxn ang="0">
                  <a:pos x="connsiteX0" y="connsiteY0"/>
                </a:cxn>
                <a:cxn ang="0">
                  <a:pos x="connsiteX1" y="connsiteY1"/>
                </a:cxn>
                <a:cxn ang="0">
                  <a:pos x="connsiteX2" y="connsiteY2"/>
                </a:cxn>
                <a:cxn ang="0">
                  <a:pos x="connsiteX3" y="connsiteY3"/>
                </a:cxn>
              </a:cxnLst>
              <a:rect l="l" t="t" r="r" b="b"/>
              <a:pathLst>
                <a:path w="13961" h="1576">
                  <a:moveTo>
                    <a:pt x="0" y="1537"/>
                  </a:moveTo>
                  <a:cubicBezTo>
                    <a:pt x="1281" y="1025"/>
                    <a:pt x="3074" y="769"/>
                    <a:pt x="3971" y="0"/>
                  </a:cubicBezTo>
                  <a:cubicBezTo>
                    <a:pt x="6404" y="1537"/>
                    <a:pt x="10631" y="128"/>
                    <a:pt x="13962" y="897"/>
                  </a:cubicBezTo>
                  <a:cubicBezTo>
                    <a:pt x="9991" y="2562"/>
                    <a:pt x="5764" y="512"/>
                    <a:pt x="128" y="1537"/>
                  </a:cubicBezTo>
                  <a:close/>
                </a:path>
              </a:pathLst>
            </a:custGeom>
            <a:grp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6EBDDD5A-DB0F-B278-F684-B819B2BABE3C}"/>
                </a:ext>
              </a:extLst>
            </p:cNvPr>
            <p:cNvSpPr/>
            <p:nvPr/>
          </p:nvSpPr>
          <p:spPr>
            <a:xfrm>
              <a:off x="3499141" y="4389793"/>
              <a:ext cx="35352" cy="3842"/>
            </a:xfrm>
            <a:custGeom>
              <a:avLst/>
              <a:gdLst>
                <a:gd name="connsiteX0" fmla="*/ 5380 w 35352"/>
                <a:gd name="connsiteY0" fmla="*/ 128 h 3842"/>
                <a:gd name="connsiteX1" fmla="*/ 9222 w 35352"/>
                <a:gd name="connsiteY1" fmla="*/ 512 h 3842"/>
                <a:gd name="connsiteX2" fmla="*/ 8454 w 35352"/>
                <a:gd name="connsiteY2" fmla="*/ 1665 h 3842"/>
                <a:gd name="connsiteX3" fmla="*/ 17676 w 35352"/>
                <a:gd name="connsiteY3" fmla="*/ 1281 h 3842"/>
                <a:gd name="connsiteX4" fmla="*/ 16908 w 35352"/>
                <a:gd name="connsiteY4" fmla="*/ 2434 h 3842"/>
                <a:gd name="connsiteX5" fmla="*/ 35353 w 35352"/>
                <a:gd name="connsiteY5" fmla="*/ 2434 h 3842"/>
                <a:gd name="connsiteX6" fmla="*/ 0 w 35352"/>
                <a:gd name="connsiteY6" fmla="*/ 3843 h 3842"/>
                <a:gd name="connsiteX7" fmla="*/ 8582 w 35352"/>
                <a:gd name="connsiteY7" fmla="*/ 1921 h 3842"/>
                <a:gd name="connsiteX8" fmla="*/ 5636 w 35352"/>
                <a:gd name="connsiteY8" fmla="*/ 0 h 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52" h="3842">
                  <a:moveTo>
                    <a:pt x="5380" y="128"/>
                  </a:moveTo>
                  <a:cubicBezTo>
                    <a:pt x="7301" y="0"/>
                    <a:pt x="7045" y="897"/>
                    <a:pt x="9222" y="512"/>
                  </a:cubicBezTo>
                  <a:cubicBezTo>
                    <a:pt x="9479" y="1153"/>
                    <a:pt x="8454" y="1153"/>
                    <a:pt x="8454" y="1665"/>
                  </a:cubicBezTo>
                  <a:cubicBezTo>
                    <a:pt x="12297" y="1921"/>
                    <a:pt x="14474" y="1281"/>
                    <a:pt x="17676" y="1281"/>
                  </a:cubicBezTo>
                  <a:cubicBezTo>
                    <a:pt x="17292" y="1537"/>
                    <a:pt x="16908" y="1921"/>
                    <a:pt x="16908" y="2434"/>
                  </a:cubicBezTo>
                  <a:cubicBezTo>
                    <a:pt x="21263" y="384"/>
                    <a:pt x="26258" y="3586"/>
                    <a:pt x="35353" y="2434"/>
                  </a:cubicBezTo>
                  <a:cubicBezTo>
                    <a:pt x="26771" y="4739"/>
                    <a:pt x="7557" y="3330"/>
                    <a:pt x="0" y="3843"/>
                  </a:cubicBezTo>
                  <a:cubicBezTo>
                    <a:pt x="1153" y="2306"/>
                    <a:pt x="7813" y="3715"/>
                    <a:pt x="8582" y="1921"/>
                  </a:cubicBezTo>
                  <a:cubicBezTo>
                    <a:pt x="8710" y="769"/>
                    <a:pt x="4355" y="1793"/>
                    <a:pt x="5636" y="0"/>
                  </a:cubicBez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48E23178-CB71-8D39-0628-1C331654E60B}"/>
                </a:ext>
              </a:extLst>
            </p:cNvPr>
            <p:cNvSpPr/>
            <p:nvPr/>
          </p:nvSpPr>
          <p:spPr>
            <a:xfrm>
              <a:off x="3510238" y="4425324"/>
              <a:ext cx="6451" cy="1138"/>
            </a:xfrm>
            <a:custGeom>
              <a:avLst/>
              <a:gdLst>
                <a:gd name="connsiteX0" fmla="*/ 2609 w 6451"/>
                <a:gd name="connsiteY0" fmla="*/ 846 h 1138"/>
                <a:gd name="connsiteX1" fmla="*/ 2609 w 6451"/>
                <a:gd name="connsiteY1" fmla="*/ 462 h 1138"/>
                <a:gd name="connsiteX2" fmla="*/ 6451 w 6451"/>
                <a:gd name="connsiteY2" fmla="*/ 462 h 1138"/>
                <a:gd name="connsiteX3" fmla="*/ 2609 w 6451"/>
                <a:gd name="connsiteY3" fmla="*/ 846 h 1138"/>
              </a:gdLst>
              <a:ahLst/>
              <a:cxnLst>
                <a:cxn ang="0">
                  <a:pos x="connsiteX0" y="connsiteY0"/>
                </a:cxn>
                <a:cxn ang="0">
                  <a:pos x="connsiteX1" y="connsiteY1"/>
                </a:cxn>
                <a:cxn ang="0">
                  <a:pos x="connsiteX2" y="connsiteY2"/>
                </a:cxn>
                <a:cxn ang="0">
                  <a:pos x="connsiteX3" y="connsiteY3"/>
                </a:cxn>
              </a:cxnLst>
              <a:rect l="l" t="t" r="r" b="b"/>
              <a:pathLst>
                <a:path w="6451" h="1138">
                  <a:moveTo>
                    <a:pt x="2609" y="846"/>
                  </a:moveTo>
                  <a:cubicBezTo>
                    <a:pt x="3505" y="846"/>
                    <a:pt x="3121" y="462"/>
                    <a:pt x="2609" y="462"/>
                  </a:cubicBezTo>
                  <a:cubicBezTo>
                    <a:pt x="2865" y="-435"/>
                    <a:pt x="5939" y="206"/>
                    <a:pt x="6451" y="462"/>
                  </a:cubicBezTo>
                  <a:cubicBezTo>
                    <a:pt x="5555" y="1615"/>
                    <a:pt x="-4692" y="974"/>
                    <a:pt x="2609" y="846"/>
                  </a:cubicBez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1E3F3132-388C-435F-302E-CDDE5C21E85A}"/>
                </a:ext>
              </a:extLst>
            </p:cNvPr>
            <p:cNvSpPr/>
            <p:nvPr/>
          </p:nvSpPr>
          <p:spPr>
            <a:xfrm>
              <a:off x="3517330" y="4421303"/>
              <a:ext cx="68655" cy="4483"/>
            </a:xfrm>
            <a:custGeom>
              <a:avLst/>
              <a:gdLst>
                <a:gd name="connsiteX0" fmla="*/ 52645 w 68655"/>
                <a:gd name="connsiteY0" fmla="*/ 0 h 4483"/>
                <a:gd name="connsiteX1" fmla="*/ 52645 w 68655"/>
                <a:gd name="connsiteY1" fmla="*/ 1537 h 4483"/>
                <a:gd name="connsiteX2" fmla="*/ 68656 w 68655"/>
                <a:gd name="connsiteY2" fmla="*/ 2434 h 4483"/>
                <a:gd name="connsiteX3" fmla="*/ 46240 w 68655"/>
                <a:gd name="connsiteY3" fmla="*/ 3458 h 4483"/>
                <a:gd name="connsiteX4" fmla="*/ 42397 w 68655"/>
                <a:gd name="connsiteY4" fmla="*/ 2690 h 4483"/>
                <a:gd name="connsiteX5" fmla="*/ 0 w 68655"/>
                <a:gd name="connsiteY5" fmla="*/ 4483 h 4483"/>
                <a:gd name="connsiteX6" fmla="*/ 27795 w 68655"/>
                <a:gd name="connsiteY6" fmla="*/ 1537 h 4483"/>
                <a:gd name="connsiteX7" fmla="*/ 27027 w 68655"/>
                <a:gd name="connsiteY7" fmla="*/ 1921 h 4483"/>
                <a:gd name="connsiteX8" fmla="*/ 52517 w 68655"/>
                <a:gd name="connsiteY8" fmla="*/ 128 h 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655" h="4483">
                  <a:moveTo>
                    <a:pt x="52645" y="0"/>
                  </a:moveTo>
                  <a:lnTo>
                    <a:pt x="52645" y="1537"/>
                  </a:lnTo>
                  <a:cubicBezTo>
                    <a:pt x="57512" y="1537"/>
                    <a:pt x="65325" y="1025"/>
                    <a:pt x="68656" y="2434"/>
                  </a:cubicBezTo>
                  <a:cubicBezTo>
                    <a:pt x="62892" y="3586"/>
                    <a:pt x="50467" y="1025"/>
                    <a:pt x="46240" y="3458"/>
                  </a:cubicBezTo>
                  <a:cubicBezTo>
                    <a:pt x="45215" y="3074"/>
                    <a:pt x="43422" y="3074"/>
                    <a:pt x="42397" y="2690"/>
                  </a:cubicBezTo>
                  <a:cubicBezTo>
                    <a:pt x="28820" y="5252"/>
                    <a:pt x="14090" y="2690"/>
                    <a:pt x="0" y="4483"/>
                  </a:cubicBezTo>
                  <a:cubicBezTo>
                    <a:pt x="6276" y="384"/>
                    <a:pt x="20622" y="5764"/>
                    <a:pt x="27795" y="1537"/>
                  </a:cubicBezTo>
                  <a:cubicBezTo>
                    <a:pt x="28948" y="1793"/>
                    <a:pt x="27795" y="1921"/>
                    <a:pt x="27027" y="1921"/>
                  </a:cubicBezTo>
                  <a:cubicBezTo>
                    <a:pt x="33303" y="1921"/>
                    <a:pt x="44447" y="2690"/>
                    <a:pt x="52517" y="128"/>
                  </a:cubicBezTo>
                  <a:close/>
                </a:path>
              </a:pathLst>
            </a:custGeom>
            <a:grp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6C02DC6E-EC49-9A3B-C745-5B54C1303EA6}"/>
                </a:ext>
              </a:extLst>
            </p:cNvPr>
            <p:cNvSpPr/>
            <p:nvPr/>
          </p:nvSpPr>
          <p:spPr>
            <a:xfrm>
              <a:off x="3564467" y="4370964"/>
              <a:ext cx="4684" cy="1779"/>
            </a:xfrm>
            <a:custGeom>
              <a:avLst/>
              <a:gdLst>
                <a:gd name="connsiteX0" fmla="*/ 0 w 4684"/>
                <a:gd name="connsiteY0" fmla="*/ 1537 h 1779"/>
                <a:gd name="connsiteX1" fmla="*/ 4611 w 4684"/>
                <a:gd name="connsiteY1" fmla="*/ 0 h 1779"/>
                <a:gd name="connsiteX2" fmla="*/ 0 w 4684"/>
                <a:gd name="connsiteY2" fmla="*/ 1537 h 1779"/>
              </a:gdLst>
              <a:ahLst/>
              <a:cxnLst>
                <a:cxn ang="0">
                  <a:pos x="connsiteX0" y="connsiteY0"/>
                </a:cxn>
                <a:cxn ang="0">
                  <a:pos x="connsiteX1" y="connsiteY1"/>
                </a:cxn>
                <a:cxn ang="0">
                  <a:pos x="connsiteX2" y="connsiteY2"/>
                </a:cxn>
              </a:cxnLst>
              <a:rect l="l" t="t" r="r" b="b"/>
              <a:pathLst>
                <a:path w="4684" h="1779">
                  <a:moveTo>
                    <a:pt x="0" y="1537"/>
                  </a:moveTo>
                  <a:cubicBezTo>
                    <a:pt x="1153" y="897"/>
                    <a:pt x="3330" y="640"/>
                    <a:pt x="4611" y="0"/>
                  </a:cubicBezTo>
                  <a:cubicBezTo>
                    <a:pt x="5252" y="0"/>
                    <a:pt x="1537" y="2562"/>
                    <a:pt x="0" y="1537"/>
                  </a:cubicBezTo>
                  <a:close/>
                </a:path>
              </a:pathLst>
            </a:custGeom>
            <a:grp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364ADD41-4AE5-AA60-FA4C-768A9D2DDBC9}"/>
                </a:ext>
              </a:extLst>
            </p:cNvPr>
            <p:cNvSpPr/>
            <p:nvPr/>
          </p:nvSpPr>
          <p:spPr>
            <a:xfrm>
              <a:off x="1830334" y="4344066"/>
              <a:ext cx="1724781" cy="157296"/>
            </a:xfrm>
            <a:custGeom>
              <a:avLst/>
              <a:gdLst>
                <a:gd name="connsiteX0" fmla="*/ 194248 w 1724781"/>
                <a:gd name="connsiteY0" fmla="*/ 128 h 157296"/>
                <a:gd name="connsiteX1" fmla="*/ 183489 w 1724781"/>
                <a:gd name="connsiteY1" fmla="*/ 1537 h 157296"/>
                <a:gd name="connsiteX2" fmla="*/ 159024 w 1724781"/>
                <a:gd name="connsiteY2" fmla="*/ 897 h 157296"/>
                <a:gd name="connsiteX3" fmla="*/ 136608 w 1724781"/>
                <a:gd name="connsiteY3" fmla="*/ 4099 h 157296"/>
                <a:gd name="connsiteX4" fmla="*/ 125080 w 1724781"/>
                <a:gd name="connsiteY4" fmla="*/ 5508 h 157296"/>
                <a:gd name="connsiteX5" fmla="*/ 99463 w 1724781"/>
                <a:gd name="connsiteY5" fmla="*/ 10119 h 157296"/>
                <a:gd name="connsiteX6" fmla="*/ 74613 w 1724781"/>
                <a:gd name="connsiteY6" fmla="*/ 16780 h 157296"/>
                <a:gd name="connsiteX7" fmla="*/ 70771 w 1724781"/>
                <a:gd name="connsiteY7" fmla="*/ 17164 h 157296"/>
                <a:gd name="connsiteX8" fmla="*/ 21329 w 1724781"/>
                <a:gd name="connsiteY8" fmla="*/ 37658 h 157296"/>
                <a:gd name="connsiteX9" fmla="*/ 14796 w 1724781"/>
                <a:gd name="connsiteY9" fmla="*/ 45984 h 157296"/>
                <a:gd name="connsiteX10" fmla="*/ 8520 w 1724781"/>
                <a:gd name="connsiteY10" fmla="*/ 49314 h 157296"/>
                <a:gd name="connsiteX11" fmla="*/ 66 w 1724781"/>
                <a:gd name="connsiteY11" fmla="*/ 63788 h 157296"/>
                <a:gd name="connsiteX12" fmla="*/ 1475 w 1724781"/>
                <a:gd name="connsiteY12" fmla="*/ 66094 h 157296"/>
                <a:gd name="connsiteX13" fmla="*/ 2499 w 1724781"/>
                <a:gd name="connsiteY13" fmla="*/ 91071 h 157296"/>
                <a:gd name="connsiteX14" fmla="*/ 10953 w 1724781"/>
                <a:gd name="connsiteY14" fmla="*/ 104648 h 157296"/>
                <a:gd name="connsiteX15" fmla="*/ 22097 w 1724781"/>
                <a:gd name="connsiteY15" fmla="*/ 112077 h 157296"/>
                <a:gd name="connsiteX16" fmla="*/ 33241 w 1724781"/>
                <a:gd name="connsiteY16" fmla="*/ 119891 h 157296"/>
                <a:gd name="connsiteX17" fmla="*/ 39133 w 1724781"/>
                <a:gd name="connsiteY17" fmla="*/ 125783 h 157296"/>
                <a:gd name="connsiteX18" fmla="*/ 55784 w 1724781"/>
                <a:gd name="connsiteY18" fmla="*/ 131803 h 157296"/>
                <a:gd name="connsiteX19" fmla="*/ 57962 w 1724781"/>
                <a:gd name="connsiteY19" fmla="*/ 134493 h 157296"/>
                <a:gd name="connsiteX20" fmla="*/ 101256 w 1724781"/>
                <a:gd name="connsiteY20" fmla="*/ 147302 h 157296"/>
                <a:gd name="connsiteX21" fmla="*/ 108173 w 1724781"/>
                <a:gd name="connsiteY21" fmla="*/ 147814 h 157296"/>
                <a:gd name="connsiteX22" fmla="*/ 148008 w 1724781"/>
                <a:gd name="connsiteY22" fmla="*/ 152553 h 157296"/>
                <a:gd name="connsiteX23" fmla="*/ 152620 w 1724781"/>
                <a:gd name="connsiteY23" fmla="*/ 152169 h 157296"/>
                <a:gd name="connsiteX24" fmla="*/ 167094 w 1724781"/>
                <a:gd name="connsiteY24" fmla="*/ 157293 h 157296"/>
                <a:gd name="connsiteX25" fmla="*/ 177213 w 1724781"/>
                <a:gd name="connsiteY25" fmla="*/ 154347 h 157296"/>
                <a:gd name="connsiteX26" fmla="*/ 196426 w 1724781"/>
                <a:gd name="connsiteY26" fmla="*/ 156524 h 157296"/>
                <a:gd name="connsiteX27" fmla="*/ 205008 w 1724781"/>
                <a:gd name="connsiteY27" fmla="*/ 153578 h 157296"/>
                <a:gd name="connsiteX28" fmla="*/ 234340 w 1724781"/>
                <a:gd name="connsiteY28" fmla="*/ 153962 h 157296"/>
                <a:gd name="connsiteX29" fmla="*/ 245100 w 1724781"/>
                <a:gd name="connsiteY29" fmla="*/ 156012 h 157296"/>
                <a:gd name="connsiteX30" fmla="*/ 250736 w 1724781"/>
                <a:gd name="connsiteY30" fmla="*/ 150760 h 157296"/>
                <a:gd name="connsiteX31" fmla="*/ 301075 w 1724781"/>
                <a:gd name="connsiteY31" fmla="*/ 146405 h 157296"/>
                <a:gd name="connsiteX32" fmla="*/ 333353 w 1724781"/>
                <a:gd name="connsiteY32" fmla="*/ 144996 h 157296"/>
                <a:gd name="connsiteX33" fmla="*/ 340270 w 1724781"/>
                <a:gd name="connsiteY33" fmla="*/ 145765 h 157296"/>
                <a:gd name="connsiteX34" fmla="*/ 353335 w 1724781"/>
                <a:gd name="connsiteY34" fmla="*/ 143843 h 157296"/>
                <a:gd name="connsiteX35" fmla="*/ 374854 w 1724781"/>
                <a:gd name="connsiteY35" fmla="*/ 142050 h 157296"/>
                <a:gd name="connsiteX36" fmla="*/ 400984 w 1724781"/>
                <a:gd name="connsiteY36" fmla="*/ 141410 h 157296"/>
                <a:gd name="connsiteX37" fmla="*/ 410847 w 1724781"/>
                <a:gd name="connsiteY37" fmla="*/ 142691 h 157296"/>
                <a:gd name="connsiteX38" fmla="*/ 420069 w 1724781"/>
                <a:gd name="connsiteY38" fmla="*/ 141666 h 157296"/>
                <a:gd name="connsiteX39" fmla="*/ 429932 w 1724781"/>
                <a:gd name="connsiteY39" fmla="*/ 142947 h 157296"/>
                <a:gd name="connsiteX40" fmla="*/ 436080 w 1724781"/>
                <a:gd name="connsiteY40" fmla="*/ 142178 h 157296"/>
                <a:gd name="connsiteX41" fmla="*/ 442997 w 1724781"/>
                <a:gd name="connsiteY41" fmla="*/ 142947 h 157296"/>
                <a:gd name="connsiteX42" fmla="*/ 451579 w 1724781"/>
                <a:gd name="connsiteY42" fmla="*/ 141153 h 157296"/>
                <a:gd name="connsiteX43" fmla="*/ 483089 w 1724781"/>
                <a:gd name="connsiteY43" fmla="*/ 139104 h 157296"/>
                <a:gd name="connsiteX44" fmla="*/ 537527 w 1724781"/>
                <a:gd name="connsiteY44" fmla="*/ 140129 h 157296"/>
                <a:gd name="connsiteX45" fmla="*/ 552129 w 1724781"/>
                <a:gd name="connsiteY45" fmla="*/ 139488 h 157296"/>
                <a:gd name="connsiteX46" fmla="*/ 555203 w 1724781"/>
                <a:gd name="connsiteY46" fmla="*/ 138336 h 157296"/>
                <a:gd name="connsiteX47" fmla="*/ 589018 w 1724781"/>
                <a:gd name="connsiteY47" fmla="*/ 137567 h 157296"/>
                <a:gd name="connsiteX48" fmla="*/ 590555 w 1724781"/>
                <a:gd name="connsiteY48" fmla="*/ 136414 h 157296"/>
                <a:gd name="connsiteX49" fmla="*/ 638204 w 1724781"/>
                <a:gd name="connsiteY49" fmla="*/ 136414 h 157296"/>
                <a:gd name="connsiteX50" fmla="*/ 670483 w 1724781"/>
                <a:gd name="connsiteY50" fmla="*/ 136030 h 157296"/>
                <a:gd name="connsiteX51" fmla="*/ 686622 w 1724781"/>
                <a:gd name="connsiteY51" fmla="*/ 136670 h 157296"/>
                <a:gd name="connsiteX52" fmla="*/ 719669 w 1724781"/>
                <a:gd name="connsiteY52" fmla="*/ 136414 h 157296"/>
                <a:gd name="connsiteX53" fmla="*/ 728251 w 1724781"/>
                <a:gd name="connsiteY53" fmla="*/ 135005 h 157296"/>
                <a:gd name="connsiteX54" fmla="*/ 744390 w 1724781"/>
                <a:gd name="connsiteY54" fmla="*/ 135261 h 157296"/>
                <a:gd name="connsiteX55" fmla="*/ 808306 w 1724781"/>
                <a:gd name="connsiteY55" fmla="*/ 134877 h 157296"/>
                <a:gd name="connsiteX56" fmla="*/ 825342 w 1724781"/>
                <a:gd name="connsiteY56" fmla="*/ 133212 h 157296"/>
                <a:gd name="connsiteX57" fmla="*/ 857621 w 1724781"/>
                <a:gd name="connsiteY57" fmla="*/ 134109 h 157296"/>
                <a:gd name="connsiteX58" fmla="*/ 865434 w 1724781"/>
                <a:gd name="connsiteY58" fmla="*/ 133084 h 157296"/>
                <a:gd name="connsiteX59" fmla="*/ 884647 w 1724781"/>
                <a:gd name="connsiteY59" fmla="*/ 133468 h 157296"/>
                <a:gd name="connsiteX60" fmla="*/ 933193 w 1724781"/>
                <a:gd name="connsiteY60" fmla="*/ 133212 h 157296"/>
                <a:gd name="connsiteX61" fmla="*/ 1004923 w 1724781"/>
                <a:gd name="connsiteY61" fmla="*/ 131547 h 157296"/>
                <a:gd name="connsiteX62" fmla="*/ 1020293 w 1724781"/>
                <a:gd name="connsiteY62" fmla="*/ 131035 h 157296"/>
                <a:gd name="connsiteX63" fmla="*/ 1074987 w 1724781"/>
                <a:gd name="connsiteY63" fmla="*/ 129754 h 157296"/>
                <a:gd name="connsiteX64" fmla="*/ 1294788 w 1724781"/>
                <a:gd name="connsiteY64" fmla="*/ 124630 h 157296"/>
                <a:gd name="connsiteX65" fmla="*/ 1314001 w 1724781"/>
                <a:gd name="connsiteY65" fmla="*/ 124246 h 157296"/>
                <a:gd name="connsiteX66" fmla="*/ 1320918 w 1724781"/>
                <a:gd name="connsiteY66" fmla="*/ 125527 h 157296"/>
                <a:gd name="connsiteX67" fmla="*/ 1352556 w 1724781"/>
                <a:gd name="connsiteY67" fmla="*/ 124502 h 157296"/>
                <a:gd name="connsiteX68" fmla="*/ 1366518 w 1724781"/>
                <a:gd name="connsiteY68" fmla="*/ 122068 h 157296"/>
                <a:gd name="connsiteX69" fmla="*/ 1367158 w 1724781"/>
                <a:gd name="connsiteY69" fmla="*/ 123990 h 157296"/>
                <a:gd name="connsiteX70" fmla="*/ 1410452 w 1724781"/>
                <a:gd name="connsiteY70" fmla="*/ 120403 h 157296"/>
                <a:gd name="connsiteX71" fmla="*/ 1410452 w 1724781"/>
                <a:gd name="connsiteY71" fmla="*/ 119635 h 157296"/>
                <a:gd name="connsiteX72" fmla="*/ 1417497 w 1724781"/>
                <a:gd name="connsiteY72" fmla="*/ 118610 h 157296"/>
                <a:gd name="connsiteX73" fmla="*/ 1469501 w 1724781"/>
                <a:gd name="connsiteY73" fmla="*/ 112077 h 157296"/>
                <a:gd name="connsiteX74" fmla="*/ 1479492 w 1724781"/>
                <a:gd name="connsiteY74" fmla="*/ 112974 h 157296"/>
                <a:gd name="connsiteX75" fmla="*/ 1472703 w 1724781"/>
                <a:gd name="connsiteY75" fmla="*/ 110925 h 157296"/>
                <a:gd name="connsiteX76" fmla="*/ 1488202 w 1724781"/>
                <a:gd name="connsiteY76" fmla="*/ 109259 h 157296"/>
                <a:gd name="connsiteX77" fmla="*/ 1503701 w 1724781"/>
                <a:gd name="connsiteY77" fmla="*/ 108619 h 157296"/>
                <a:gd name="connsiteX78" fmla="*/ 1505366 w 1724781"/>
                <a:gd name="connsiteY78" fmla="*/ 106698 h 157296"/>
                <a:gd name="connsiteX79" fmla="*/ 1526885 w 1724781"/>
                <a:gd name="connsiteY79" fmla="*/ 106954 h 157296"/>
                <a:gd name="connsiteX80" fmla="*/ 1541615 w 1724781"/>
                <a:gd name="connsiteY80" fmla="*/ 105545 h 157296"/>
                <a:gd name="connsiteX81" fmla="*/ 1540975 w 1724781"/>
                <a:gd name="connsiteY81" fmla="*/ 103624 h 157296"/>
                <a:gd name="connsiteX82" fmla="*/ 1561725 w 1724781"/>
                <a:gd name="connsiteY82" fmla="*/ 103495 h 157296"/>
                <a:gd name="connsiteX83" fmla="*/ 1567233 w 1724781"/>
                <a:gd name="connsiteY83" fmla="*/ 101190 h 157296"/>
                <a:gd name="connsiteX84" fmla="*/ 1569538 w 1724781"/>
                <a:gd name="connsiteY84" fmla="*/ 102343 h 157296"/>
                <a:gd name="connsiteX85" fmla="*/ 1568129 w 1724781"/>
                <a:gd name="connsiteY85" fmla="*/ 99269 h 157296"/>
                <a:gd name="connsiteX86" fmla="*/ 1572869 w 1724781"/>
                <a:gd name="connsiteY86" fmla="*/ 96579 h 157296"/>
                <a:gd name="connsiteX87" fmla="*/ 1586062 w 1724781"/>
                <a:gd name="connsiteY87" fmla="*/ 94785 h 157296"/>
                <a:gd name="connsiteX88" fmla="*/ 1600664 w 1724781"/>
                <a:gd name="connsiteY88" fmla="*/ 94145 h 157296"/>
                <a:gd name="connsiteX89" fmla="*/ 1610783 w 1724781"/>
                <a:gd name="connsiteY89" fmla="*/ 92352 h 157296"/>
                <a:gd name="connsiteX90" fmla="*/ 1621542 w 1724781"/>
                <a:gd name="connsiteY90" fmla="*/ 93633 h 157296"/>
                <a:gd name="connsiteX91" fmla="*/ 1623208 w 1724781"/>
                <a:gd name="connsiteY91" fmla="*/ 92096 h 157296"/>
                <a:gd name="connsiteX92" fmla="*/ 1661890 w 1724781"/>
                <a:gd name="connsiteY92" fmla="*/ 88509 h 157296"/>
                <a:gd name="connsiteX93" fmla="*/ 1620262 w 1724781"/>
                <a:gd name="connsiteY93" fmla="*/ 91199 h 157296"/>
                <a:gd name="connsiteX94" fmla="*/ 1611808 w 1724781"/>
                <a:gd name="connsiteY94" fmla="*/ 89918 h 157296"/>
                <a:gd name="connsiteX95" fmla="*/ 1610911 w 1724781"/>
                <a:gd name="connsiteY95" fmla="*/ 91455 h 157296"/>
                <a:gd name="connsiteX96" fmla="*/ 1607837 w 1724781"/>
                <a:gd name="connsiteY96" fmla="*/ 91071 h 157296"/>
                <a:gd name="connsiteX97" fmla="*/ 1605659 w 1724781"/>
                <a:gd name="connsiteY97" fmla="*/ 87613 h 157296"/>
                <a:gd name="connsiteX98" fmla="*/ 1574022 w 1724781"/>
                <a:gd name="connsiteY98" fmla="*/ 88893 h 157296"/>
                <a:gd name="connsiteX99" fmla="*/ 1573125 w 1724781"/>
                <a:gd name="connsiteY99" fmla="*/ 90430 h 157296"/>
                <a:gd name="connsiteX100" fmla="*/ 1561597 w 1724781"/>
                <a:gd name="connsiteY100" fmla="*/ 91071 h 157296"/>
                <a:gd name="connsiteX101" fmla="*/ 1558779 w 1724781"/>
                <a:gd name="connsiteY101" fmla="*/ 86844 h 157296"/>
                <a:gd name="connsiteX102" fmla="*/ 1608221 w 1724781"/>
                <a:gd name="connsiteY102" fmla="*/ 83514 h 157296"/>
                <a:gd name="connsiteX103" fmla="*/ 1621414 w 1724781"/>
                <a:gd name="connsiteY103" fmla="*/ 82489 h 157296"/>
                <a:gd name="connsiteX104" fmla="*/ 1601561 w 1724781"/>
                <a:gd name="connsiteY104" fmla="*/ 80440 h 157296"/>
                <a:gd name="connsiteX105" fmla="*/ 1576071 w 1724781"/>
                <a:gd name="connsiteY105" fmla="*/ 82105 h 157296"/>
                <a:gd name="connsiteX106" fmla="*/ 1570691 w 1724781"/>
                <a:gd name="connsiteY106" fmla="*/ 81336 h 157296"/>
                <a:gd name="connsiteX107" fmla="*/ 1564415 w 1724781"/>
                <a:gd name="connsiteY107" fmla="*/ 82361 h 157296"/>
                <a:gd name="connsiteX108" fmla="*/ 1560572 w 1724781"/>
                <a:gd name="connsiteY108" fmla="*/ 81592 h 157296"/>
                <a:gd name="connsiteX109" fmla="*/ 1550453 w 1724781"/>
                <a:gd name="connsiteY109" fmla="*/ 83001 h 157296"/>
                <a:gd name="connsiteX110" fmla="*/ 1530471 w 1724781"/>
                <a:gd name="connsiteY110" fmla="*/ 81977 h 157296"/>
                <a:gd name="connsiteX111" fmla="*/ 1531368 w 1724781"/>
                <a:gd name="connsiteY111" fmla="*/ 79287 h 157296"/>
                <a:gd name="connsiteX112" fmla="*/ 1549813 w 1724781"/>
                <a:gd name="connsiteY112" fmla="*/ 79159 h 157296"/>
                <a:gd name="connsiteX113" fmla="*/ 1548276 w 1724781"/>
                <a:gd name="connsiteY113" fmla="*/ 78006 h 157296"/>
                <a:gd name="connsiteX114" fmla="*/ 1553655 w 1724781"/>
                <a:gd name="connsiteY114" fmla="*/ 77622 h 157296"/>
                <a:gd name="connsiteX115" fmla="*/ 1550069 w 1724781"/>
                <a:gd name="connsiteY115" fmla="*/ 73395 h 157296"/>
                <a:gd name="connsiteX116" fmla="*/ 1598486 w 1724781"/>
                <a:gd name="connsiteY116" fmla="*/ 73395 h 157296"/>
                <a:gd name="connsiteX117" fmla="*/ 1603226 w 1724781"/>
                <a:gd name="connsiteY117" fmla="*/ 71089 h 157296"/>
                <a:gd name="connsiteX118" fmla="*/ 1650234 w 1724781"/>
                <a:gd name="connsiteY118" fmla="*/ 69936 h 157296"/>
                <a:gd name="connsiteX119" fmla="*/ 1592594 w 1724781"/>
                <a:gd name="connsiteY119" fmla="*/ 70192 h 157296"/>
                <a:gd name="connsiteX120" fmla="*/ 1590289 w 1724781"/>
                <a:gd name="connsiteY120" fmla="*/ 69040 h 157296"/>
                <a:gd name="connsiteX121" fmla="*/ 1564031 w 1724781"/>
                <a:gd name="connsiteY121" fmla="*/ 70321 h 157296"/>
                <a:gd name="connsiteX122" fmla="*/ 1555064 w 1724781"/>
                <a:gd name="connsiteY122" fmla="*/ 65197 h 157296"/>
                <a:gd name="connsiteX123" fmla="*/ 1496143 w 1724781"/>
                <a:gd name="connsiteY123" fmla="*/ 59945 h 157296"/>
                <a:gd name="connsiteX124" fmla="*/ 1493966 w 1724781"/>
                <a:gd name="connsiteY124" fmla="*/ 57640 h 157296"/>
                <a:gd name="connsiteX125" fmla="*/ 1498705 w 1724781"/>
                <a:gd name="connsiteY125" fmla="*/ 54566 h 157296"/>
                <a:gd name="connsiteX126" fmla="*/ 1508696 w 1724781"/>
                <a:gd name="connsiteY126" fmla="*/ 54566 h 157296"/>
                <a:gd name="connsiteX127" fmla="*/ 1573381 w 1724781"/>
                <a:gd name="connsiteY127" fmla="*/ 51492 h 157296"/>
                <a:gd name="connsiteX128" fmla="*/ 1572100 w 1724781"/>
                <a:gd name="connsiteY128" fmla="*/ 46496 h 157296"/>
                <a:gd name="connsiteX129" fmla="*/ 1540590 w 1724781"/>
                <a:gd name="connsiteY129" fmla="*/ 45728 h 157296"/>
                <a:gd name="connsiteX130" fmla="*/ 1549428 w 1724781"/>
                <a:gd name="connsiteY130" fmla="*/ 37786 h 157296"/>
                <a:gd name="connsiteX131" fmla="*/ 1597846 w 1724781"/>
                <a:gd name="connsiteY131" fmla="*/ 38298 h 157296"/>
                <a:gd name="connsiteX132" fmla="*/ 1724782 w 1724781"/>
                <a:gd name="connsiteY132" fmla="*/ 33687 h 157296"/>
                <a:gd name="connsiteX133" fmla="*/ 1657151 w 1724781"/>
                <a:gd name="connsiteY133" fmla="*/ 34072 h 157296"/>
                <a:gd name="connsiteX134" fmla="*/ 1654846 w 1724781"/>
                <a:gd name="connsiteY134" fmla="*/ 35224 h 157296"/>
                <a:gd name="connsiteX135" fmla="*/ 1591826 w 1724781"/>
                <a:gd name="connsiteY135" fmla="*/ 36633 h 157296"/>
                <a:gd name="connsiteX136" fmla="*/ 1561213 w 1724781"/>
                <a:gd name="connsiteY136" fmla="*/ 34456 h 157296"/>
                <a:gd name="connsiteX137" fmla="*/ 1577736 w 1724781"/>
                <a:gd name="connsiteY137" fmla="*/ 26899 h 157296"/>
                <a:gd name="connsiteX138" fmla="*/ 1554808 w 1724781"/>
                <a:gd name="connsiteY138" fmla="*/ 25490 h 157296"/>
                <a:gd name="connsiteX139" fmla="*/ 1536363 w 1724781"/>
                <a:gd name="connsiteY139" fmla="*/ 25618 h 157296"/>
                <a:gd name="connsiteX140" fmla="*/ 1535723 w 1724781"/>
                <a:gd name="connsiteY140" fmla="*/ 24465 h 157296"/>
                <a:gd name="connsiteX141" fmla="*/ 1531112 w 1724781"/>
                <a:gd name="connsiteY141" fmla="*/ 24849 h 157296"/>
                <a:gd name="connsiteX142" fmla="*/ 1524963 w 1724781"/>
                <a:gd name="connsiteY142" fmla="*/ 25490 h 157296"/>
                <a:gd name="connsiteX143" fmla="*/ 1517406 w 1724781"/>
                <a:gd name="connsiteY143" fmla="*/ 24209 h 157296"/>
                <a:gd name="connsiteX144" fmla="*/ 1468989 w 1724781"/>
                <a:gd name="connsiteY144" fmla="*/ 23953 h 157296"/>
                <a:gd name="connsiteX145" fmla="*/ 1463609 w 1724781"/>
                <a:gd name="connsiteY145" fmla="*/ 23953 h 157296"/>
                <a:gd name="connsiteX146" fmla="*/ 1461303 w 1724781"/>
                <a:gd name="connsiteY146" fmla="*/ 22800 h 157296"/>
                <a:gd name="connsiteX147" fmla="*/ 1458998 w 1724781"/>
                <a:gd name="connsiteY147" fmla="*/ 23568 h 157296"/>
                <a:gd name="connsiteX148" fmla="*/ 1439016 w 1724781"/>
                <a:gd name="connsiteY148" fmla="*/ 22928 h 157296"/>
                <a:gd name="connsiteX149" fmla="*/ 1391367 w 1724781"/>
                <a:gd name="connsiteY149" fmla="*/ 22287 h 157296"/>
                <a:gd name="connsiteX150" fmla="*/ 1388421 w 1724781"/>
                <a:gd name="connsiteY150" fmla="*/ 20750 h 157296"/>
                <a:gd name="connsiteX151" fmla="*/ 1318612 w 1724781"/>
                <a:gd name="connsiteY151" fmla="*/ 18445 h 157296"/>
                <a:gd name="connsiteX152" fmla="*/ 1315666 w 1724781"/>
                <a:gd name="connsiteY152" fmla="*/ 16908 h 157296"/>
                <a:gd name="connsiteX153" fmla="*/ 1310158 w 1724781"/>
                <a:gd name="connsiteY153" fmla="*/ 18317 h 157296"/>
                <a:gd name="connsiteX154" fmla="*/ 1305675 w 1724781"/>
                <a:gd name="connsiteY154" fmla="*/ 16267 h 157296"/>
                <a:gd name="connsiteX155" fmla="*/ 1221777 w 1724781"/>
                <a:gd name="connsiteY155" fmla="*/ 16652 h 157296"/>
                <a:gd name="connsiteX156" fmla="*/ 1144027 w 1724781"/>
                <a:gd name="connsiteY156" fmla="*/ 17164 h 157296"/>
                <a:gd name="connsiteX157" fmla="*/ 1087796 w 1724781"/>
                <a:gd name="connsiteY157" fmla="*/ 17676 h 157296"/>
                <a:gd name="connsiteX158" fmla="*/ 1021574 w 1724781"/>
                <a:gd name="connsiteY158" fmla="*/ 18701 h 157296"/>
                <a:gd name="connsiteX159" fmla="*/ 974566 w 1724781"/>
                <a:gd name="connsiteY159" fmla="*/ 18573 h 157296"/>
                <a:gd name="connsiteX160" fmla="*/ 966752 w 1724781"/>
                <a:gd name="connsiteY160" fmla="*/ 19598 h 157296"/>
                <a:gd name="connsiteX161" fmla="*/ 954584 w 1724781"/>
                <a:gd name="connsiteY161" fmla="*/ 18189 h 157296"/>
                <a:gd name="connsiteX162" fmla="*/ 921409 w 1724781"/>
                <a:gd name="connsiteY162" fmla="*/ 19469 h 157296"/>
                <a:gd name="connsiteX163" fmla="*/ 885288 w 1724781"/>
                <a:gd name="connsiteY163" fmla="*/ 18829 h 157296"/>
                <a:gd name="connsiteX164" fmla="*/ 865178 w 1724781"/>
                <a:gd name="connsiteY164" fmla="*/ 19982 h 157296"/>
                <a:gd name="connsiteX165" fmla="*/ 851344 w 1724781"/>
                <a:gd name="connsiteY165" fmla="*/ 18957 h 157296"/>
                <a:gd name="connsiteX166" fmla="*/ 812789 w 1724781"/>
                <a:gd name="connsiteY166" fmla="*/ 20238 h 157296"/>
                <a:gd name="connsiteX167" fmla="*/ 762707 w 1724781"/>
                <a:gd name="connsiteY167" fmla="*/ 19726 h 157296"/>
                <a:gd name="connsiteX168" fmla="*/ 704170 w 1724781"/>
                <a:gd name="connsiteY168" fmla="*/ 19213 h 157296"/>
                <a:gd name="connsiteX169" fmla="*/ 658699 w 1724781"/>
                <a:gd name="connsiteY169" fmla="*/ 18573 h 157296"/>
                <a:gd name="connsiteX170" fmla="*/ 654087 w 1724781"/>
                <a:gd name="connsiteY170" fmla="*/ 17676 h 157296"/>
                <a:gd name="connsiteX171" fmla="*/ 582358 w 1724781"/>
                <a:gd name="connsiteY171" fmla="*/ 17420 h 157296"/>
                <a:gd name="connsiteX172" fmla="*/ 561607 w 1724781"/>
                <a:gd name="connsiteY172" fmla="*/ 16780 h 157296"/>
                <a:gd name="connsiteX173" fmla="*/ 539960 w 1724781"/>
                <a:gd name="connsiteY173" fmla="*/ 17676 h 157296"/>
                <a:gd name="connsiteX174" fmla="*/ 533043 w 1724781"/>
                <a:gd name="connsiteY174" fmla="*/ 16780 h 157296"/>
                <a:gd name="connsiteX175" fmla="*/ 510628 w 1724781"/>
                <a:gd name="connsiteY175" fmla="*/ 18060 h 157296"/>
                <a:gd name="connsiteX176" fmla="*/ 472073 w 1724781"/>
                <a:gd name="connsiteY176" fmla="*/ 17292 h 157296"/>
                <a:gd name="connsiteX177" fmla="*/ 433518 w 1724781"/>
                <a:gd name="connsiteY177" fmla="*/ 16267 h 157296"/>
                <a:gd name="connsiteX178" fmla="*/ 371139 w 1724781"/>
                <a:gd name="connsiteY178" fmla="*/ 15883 h 157296"/>
                <a:gd name="connsiteX179" fmla="*/ 350389 w 1724781"/>
                <a:gd name="connsiteY179" fmla="*/ 15371 h 157296"/>
                <a:gd name="connsiteX180" fmla="*/ 325027 w 1724781"/>
                <a:gd name="connsiteY180" fmla="*/ 14474 h 157296"/>
                <a:gd name="connsiteX181" fmla="*/ 297360 w 1724781"/>
                <a:gd name="connsiteY181" fmla="*/ 12809 h 157296"/>
                <a:gd name="connsiteX182" fmla="*/ 257524 w 1724781"/>
                <a:gd name="connsiteY182" fmla="*/ 9607 h 157296"/>
                <a:gd name="connsiteX183" fmla="*/ 233572 w 1724781"/>
                <a:gd name="connsiteY183" fmla="*/ 12040 h 157296"/>
                <a:gd name="connsiteX184" fmla="*/ 226271 w 1724781"/>
                <a:gd name="connsiteY184" fmla="*/ 4611 h 157296"/>
                <a:gd name="connsiteX185" fmla="*/ 211669 w 1724781"/>
                <a:gd name="connsiteY185" fmla="*/ 4867 h 157296"/>
                <a:gd name="connsiteX186" fmla="*/ 194248 w 1724781"/>
                <a:gd name="connsiteY186" fmla="*/ 0 h 157296"/>
                <a:gd name="connsiteX187" fmla="*/ 1541743 w 1724781"/>
                <a:gd name="connsiteY187" fmla="*/ 95810 h 157296"/>
                <a:gd name="connsiteX188" fmla="*/ 1542512 w 1724781"/>
                <a:gd name="connsiteY188" fmla="*/ 96579 h 157296"/>
                <a:gd name="connsiteX189" fmla="*/ 1541743 w 1724781"/>
                <a:gd name="connsiteY189" fmla="*/ 95810 h 157296"/>
                <a:gd name="connsiteX190" fmla="*/ 1543408 w 1724781"/>
                <a:gd name="connsiteY190" fmla="*/ 95042 h 157296"/>
                <a:gd name="connsiteX191" fmla="*/ 1563390 w 1724781"/>
                <a:gd name="connsiteY191" fmla="*/ 94529 h 157296"/>
                <a:gd name="connsiteX192" fmla="*/ 1564287 w 1724781"/>
                <a:gd name="connsiteY192" fmla="*/ 91839 h 157296"/>
                <a:gd name="connsiteX193" fmla="*/ 1574918 w 1724781"/>
                <a:gd name="connsiteY193" fmla="*/ 93505 h 157296"/>
                <a:gd name="connsiteX194" fmla="*/ 1565440 w 1724781"/>
                <a:gd name="connsiteY194" fmla="*/ 97603 h 157296"/>
                <a:gd name="connsiteX195" fmla="*/ 1558395 w 1724781"/>
                <a:gd name="connsiteY195" fmla="*/ 98628 h 157296"/>
                <a:gd name="connsiteX196" fmla="*/ 1543793 w 1724781"/>
                <a:gd name="connsiteY196" fmla="*/ 98500 h 157296"/>
                <a:gd name="connsiteX197" fmla="*/ 1543152 w 1724781"/>
                <a:gd name="connsiteY197" fmla="*/ 95042 h 15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724781" h="157296">
                  <a:moveTo>
                    <a:pt x="194248" y="128"/>
                  </a:moveTo>
                  <a:cubicBezTo>
                    <a:pt x="190790" y="128"/>
                    <a:pt x="187075" y="1537"/>
                    <a:pt x="183489" y="1537"/>
                  </a:cubicBezTo>
                  <a:cubicBezTo>
                    <a:pt x="175035" y="1537"/>
                    <a:pt x="167478" y="128"/>
                    <a:pt x="159024" y="897"/>
                  </a:cubicBezTo>
                  <a:cubicBezTo>
                    <a:pt x="151467" y="1537"/>
                    <a:pt x="144422" y="3586"/>
                    <a:pt x="136608" y="4099"/>
                  </a:cubicBezTo>
                  <a:cubicBezTo>
                    <a:pt x="130844" y="4483"/>
                    <a:pt x="128923" y="4995"/>
                    <a:pt x="125080" y="5508"/>
                  </a:cubicBezTo>
                  <a:cubicBezTo>
                    <a:pt x="113681" y="6917"/>
                    <a:pt x="104458" y="6148"/>
                    <a:pt x="99463" y="10119"/>
                  </a:cubicBezTo>
                  <a:cubicBezTo>
                    <a:pt x="91521" y="12681"/>
                    <a:pt x="81530" y="14218"/>
                    <a:pt x="74613" y="16780"/>
                  </a:cubicBezTo>
                  <a:cubicBezTo>
                    <a:pt x="73461" y="17164"/>
                    <a:pt x="71155" y="16908"/>
                    <a:pt x="70771" y="17164"/>
                  </a:cubicBezTo>
                  <a:cubicBezTo>
                    <a:pt x="53095" y="23312"/>
                    <a:pt x="42207" y="33303"/>
                    <a:pt x="21329" y="37658"/>
                  </a:cubicBezTo>
                  <a:cubicBezTo>
                    <a:pt x="19535" y="39964"/>
                    <a:pt x="18254" y="43166"/>
                    <a:pt x="14796" y="45984"/>
                  </a:cubicBezTo>
                  <a:cubicBezTo>
                    <a:pt x="13259" y="47265"/>
                    <a:pt x="9672" y="48033"/>
                    <a:pt x="8520" y="49314"/>
                  </a:cubicBezTo>
                  <a:cubicBezTo>
                    <a:pt x="4293" y="54053"/>
                    <a:pt x="8007" y="60202"/>
                    <a:pt x="66" y="63788"/>
                  </a:cubicBezTo>
                  <a:cubicBezTo>
                    <a:pt x="-319" y="64941"/>
                    <a:pt x="1090" y="65325"/>
                    <a:pt x="1475" y="66094"/>
                  </a:cubicBezTo>
                  <a:cubicBezTo>
                    <a:pt x="1219" y="75700"/>
                    <a:pt x="4421" y="83642"/>
                    <a:pt x="2499" y="91071"/>
                  </a:cubicBezTo>
                  <a:cubicBezTo>
                    <a:pt x="8007" y="95426"/>
                    <a:pt x="6726" y="100549"/>
                    <a:pt x="10953" y="104648"/>
                  </a:cubicBezTo>
                  <a:cubicBezTo>
                    <a:pt x="13643" y="107210"/>
                    <a:pt x="18767" y="109644"/>
                    <a:pt x="22097" y="112077"/>
                  </a:cubicBezTo>
                  <a:cubicBezTo>
                    <a:pt x="25940" y="114895"/>
                    <a:pt x="30039" y="117073"/>
                    <a:pt x="33241" y="119891"/>
                  </a:cubicBezTo>
                  <a:cubicBezTo>
                    <a:pt x="33241" y="122837"/>
                    <a:pt x="38108" y="123349"/>
                    <a:pt x="39133" y="125783"/>
                  </a:cubicBezTo>
                  <a:cubicBezTo>
                    <a:pt x="45153" y="127576"/>
                    <a:pt x="49636" y="130010"/>
                    <a:pt x="55784" y="131803"/>
                  </a:cubicBezTo>
                  <a:cubicBezTo>
                    <a:pt x="56425" y="132828"/>
                    <a:pt x="57834" y="133340"/>
                    <a:pt x="57962" y="134493"/>
                  </a:cubicBezTo>
                  <a:cubicBezTo>
                    <a:pt x="70771" y="139360"/>
                    <a:pt x="83708" y="145508"/>
                    <a:pt x="101256" y="147302"/>
                  </a:cubicBezTo>
                  <a:cubicBezTo>
                    <a:pt x="102793" y="147430"/>
                    <a:pt x="106251" y="147814"/>
                    <a:pt x="108173" y="147814"/>
                  </a:cubicBezTo>
                  <a:cubicBezTo>
                    <a:pt x="121238" y="147814"/>
                    <a:pt x="141220" y="148711"/>
                    <a:pt x="148008" y="152553"/>
                  </a:cubicBezTo>
                  <a:cubicBezTo>
                    <a:pt x="150314" y="152810"/>
                    <a:pt x="150314" y="151913"/>
                    <a:pt x="152620" y="152169"/>
                  </a:cubicBezTo>
                  <a:cubicBezTo>
                    <a:pt x="154157" y="153962"/>
                    <a:pt x="161073" y="157421"/>
                    <a:pt x="167094" y="157293"/>
                  </a:cubicBezTo>
                  <a:cubicBezTo>
                    <a:pt x="169143" y="157293"/>
                    <a:pt x="172730" y="154731"/>
                    <a:pt x="177213" y="154347"/>
                  </a:cubicBezTo>
                  <a:cubicBezTo>
                    <a:pt x="184001" y="153706"/>
                    <a:pt x="190278" y="157036"/>
                    <a:pt x="196426" y="156524"/>
                  </a:cubicBezTo>
                  <a:cubicBezTo>
                    <a:pt x="199244" y="156268"/>
                    <a:pt x="202190" y="154090"/>
                    <a:pt x="205008" y="153578"/>
                  </a:cubicBezTo>
                  <a:cubicBezTo>
                    <a:pt x="212565" y="152297"/>
                    <a:pt x="227936" y="153194"/>
                    <a:pt x="234340" y="153962"/>
                  </a:cubicBezTo>
                  <a:cubicBezTo>
                    <a:pt x="239336" y="154603"/>
                    <a:pt x="241257" y="156396"/>
                    <a:pt x="245100" y="156012"/>
                  </a:cubicBezTo>
                  <a:cubicBezTo>
                    <a:pt x="248558" y="155627"/>
                    <a:pt x="251120" y="153706"/>
                    <a:pt x="250736" y="150760"/>
                  </a:cubicBezTo>
                  <a:cubicBezTo>
                    <a:pt x="260470" y="144228"/>
                    <a:pt x="285960" y="149223"/>
                    <a:pt x="301075" y="146405"/>
                  </a:cubicBezTo>
                  <a:cubicBezTo>
                    <a:pt x="312218" y="148711"/>
                    <a:pt x="322722" y="144740"/>
                    <a:pt x="333353" y="144996"/>
                  </a:cubicBezTo>
                  <a:cubicBezTo>
                    <a:pt x="335530" y="144996"/>
                    <a:pt x="338092" y="145893"/>
                    <a:pt x="340270" y="145765"/>
                  </a:cubicBezTo>
                  <a:cubicBezTo>
                    <a:pt x="343856" y="145765"/>
                    <a:pt x="348724" y="144356"/>
                    <a:pt x="353335" y="143843"/>
                  </a:cubicBezTo>
                  <a:cubicBezTo>
                    <a:pt x="361276" y="142947"/>
                    <a:pt x="368321" y="143075"/>
                    <a:pt x="374854" y="142050"/>
                  </a:cubicBezTo>
                  <a:cubicBezTo>
                    <a:pt x="385101" y="145765"/>
                    <a:pt x="392402" y="141282"/>
                    <a:pt x="400984" y="141410"/>
                  </a:cubicBezTo>
                  <a:cubicBezTo>
                    <a:pt x="404186" y="141410"/>
                    <a:pt x="407388" y="142691"/>
                    <a:pt x="410847" y="142691"/>
                  </a:cubicBezTo>
                  <a:cubicBezTo>
                    <a:pt x="413921" y="142691"/>
                    <a:pt x="416739" y="141538"/>
                    <a:pt x="420069" y="141666"/>
                  </a:cubicBezTo>
                  <a:cubicBezTo>
                    <a:pt x="423399" y="141666"/>
                    <a:pt x="426858" y="142947"/>
                    <a:pt x="429932" y="142947"/>
                  </a:cubicBezTo>
                  <a:cubicBezTo>
                    <a:pt x="432366" y="142947"/>
                    <a:pt x="434159" y="142178"/>
                    <a:pt x="436080" y="142178"/>
                  </a:cubicBezTo>
                  <a:cubicBezTo>
                    <a:pt x="438642" y="142178"/>
                    <a:pt x="440307" y="143203"/>
                    <a:pt x="442997" y="142947"/>
                  </a:cubicBezTo>
                  <a:cubicBezTo>
                    <a:pt x="445815" y="142691"/>
                    <a:pt x="448633" y="141282"/>
                    <a:pt x="451579" y="141153"/>
                  </a:cubicBezTo>
                  <a:cubicBezTo>
                    <a:pt x="462082" y="140513"/>
                    <a:pt x="473354" y="142050"/>
                    <a:pt x="483089" y="139104"/>
                  </a:cubicBezTo>
                  <a:cubicBezTo>
                    <a:pt x="500893" y="141410"/>
                    <a:pt x="516392" y="137567"/>
                    <a:pt x="537527" y="140129"/>
                  </a:cubicBezTo>
                  <a:cubicBezTo>
                    <a:pt x="542778" y="139360"/>
                    <a:pt x="546621" y="138720"/>
                    <a:pt x="552129" y="139488"/>
                  </a:cubicBezTo>
                  <a:cubicBezTo>
                    <a:pt x="553410" y="139232"/>
                    <a:pt x="553282" y="138336"/>
                    <a:pt x="555203" y="138336"/>
                  </a:cubicBezTo>
                  <a:cubicBezTo>
                    <a:pt x="566218" y="139488"/>
                    <a:pt x="577746" y="136158"/>
                    <a:pt x="589018" y="137567"/>
                  </a:cubicBezTo>
                  <a:cubicBezTo>
                    <a:pt x="589403" y="137055"/>
                    <a:pt x="589915" y="136670"/>
                    <a:pt x="590555" y="136414"/>
                  </a:cubicBezTo>
                  <a:cubicBezTo>
                    <a:pt x="606182" y="138207"/>
                    <a:pt x="625908" y="138464"/>
                    <a:pt x="638204" y="136414"/>
                  </a:cubicBezTo>
                  <a:cubicBezTo>
                    <a:pt x="647683" y="138336"/>
                    <a:pt x="658827" y="136158"/>
                    <a:pt x="670483" y="136030"/>
                  </a:cubicBezTo>
                  <a:cubicBezTo>
                    <a:pt x="675991" y="136030"/>
                    <a:pt x="681370" y="137055"/>
                    <a:pt x="686622" y="136670"/>
                  </a:cubicBezTo>
                  <a:cubicBezTo>
                    <a:pt x="696741" y="135902"/>
                    <a:pt x="709934" y="136927"/>
                    <a:pt x="719669" y="136414"/>
                  </a:cubicBezTo>
                  <a:cubicBezTo>
                    <a:pt x="722615" y="136286"/>
                    <a:pt x="725433" y="135133"/>
                    <a:pt x="728251" y="135005"/>
                  </a:cubicBezTo>
                  <a:cubicBezTo>
                    <a:pt x="733374" y="134749"/>
                    <a:pt x="738882" y="135774"/>
                    <a:pt x="744390" y="135261"/>
                  </a:cubicBezTo>
                  <a:cubicBezTo>
                    <a:pt x="765525" y="133084"/>
                    <a:pt x="789733" y="134749"/>
                    <a:pt x="808306" y="134877"/>
                  </a:cubicBezTo>
                  <a:cubicBezTo>
                    <a:pt x="814070" y="134877"/>
                    <a:pt x="818938" y="133724"/>
                    <a:pt x="825342" y="133212"/>
                  </a:cubicBezTo>
                  <a:cubicBezTo>
                    <a:pt x="835974" y="132572"/>
                    <a:pt x="846989" y="134621"/>
                    <a:pt x="857621" y="134109"/>
                  </a:cubicBezTo>
                  <a:cubicBezTo>
                    <a:pt x="860310" y="134109"/>
                    <a:pt x="862872" y="133212"/>
                    <a:pt x="865434" y="133084"/>
                  </a:cubicBezTo>
                  <a:cubicBezTo>
                    <a:pt x="871838" y="132700"/>
                    <a:pt x="877859" y="133468"/>
                    <a:pt x="884647" y="133468"/>
                  </a:cubicBezTo>
                  <a:cubicBezTo>
                    <a:pt x="901171" y="133468"/>
                    <a:pt x="917694" y="131291"/>
                    <a:pt x="933193" y="133212"/>
                  </a:cubicBezTo>
                  <a:cubicBezTo>
                    <a:pt x="953047" y="130778"/>
                    <a:pt x="981867" y="131803"/>
                    <a:pt x="1004923" y="131547"/>
                  </a:cubicBezTo>
                  <a:cubicBezTo>
                    <a:pt x="1010046" y="129497"/>
                    <a:pt x="1015042" y="131291"/>
                    <a:pt x="1020293" y="131035"/>
                  </a:cubicBezTo>
                  <a:cubicBezTo>
                    <a:pt x="1036689" y="130266"/>
                    <a:pt x="1057823" y="128088"/>
                    <a:pt x="1074987" y="129754"/>
                  </a:cubicBezTo>
                  <a:cubicBezTo>
                    <a:pt x="1147486" y="126423"/>
                    <a:pt x="1223058" y="128473"/>
                    <a:pt x="1294788" y="124630"/>
                  </a:cubicBezTo>
                  <a:cubicBezTo>
                    <a:pt x="1300424" y="126295"/>
                    <a:pt x="1309134" y="125271"/>
                    <a:pt x="1314001" y="124246"/>
                  </a:cubicBezTo>
                  <a:cubicBezTo>
                    <a:pt x="1315026" y="125271"/>
                    <a:pt x="1318356" y="125142"/>
                    <a:pt x="1320918" y="125527"/>
                  </a:cubicBezTo>
                  <a:cubicBezTo>
                    <a:pt x="1329884" y="122965"/>
                    <a:pt x="1341284" y="125142"/>
                    <a:pt x="1352556" y="124502"/>
                  </a:cubicBezTo>
                  <a:cubicBezTo>
                    <a:pt x="1355502" y="122068"/>
                    <a:pt x="1362291" y="123862"/>
                    <a:pt x="1366518" y="122068"/>
                  </a:cubicBezTo>
                  <a:cubicBezTo>
                    <a:pt x="1368311" y="123477"/>
                    <a:pt x="1364084" y="123221"/>
                    <a:pt x="1367158" y="123990"/>
                  </a:cubicBezTo>
                  <a:cubicBezTo>
                    <a:pt x="1374459" y="119507"/>
                    <a:pt x="1399308" y="121684"/>
                    <a:pt x="1410452" y="120403"/>
                  </a:cubicBezTo>
                  <a:cubicBezTo>
                    <a:pt x="1409684" y="120403"/>
                    <a:pt x="1409555" y="119763"/>
                    <a:pt x="1410452" y="119635"/>
                  </a:cubicBezTo>
                  <a:cubicBezTo>
                    <a:pt x="1413142" y="120787"/>
                    <a:pt x="1414423" y="118482"/>
                    <a:pt x="1417497" y="118610"/>
                  </a:cubicBezTo>
                  <a:cubicBezTo>
                    <a:pt x="1437735" y="118098"/>
                    <a:pt x="1452209" y="113614"/>
                    <a:pt x="1469501" y="112077"/>
                  </a:cubicBezTo>
                  <a:cubicBezTo>
                    <a:pt x="1471678" y="112718"/>
                    <a:pt x="1477443" y="114639"/>
                    <a:pt x="1479492" y="112974"/>
                  </a:cubicBezTo>
                  <a:cubicBezTo>
                    <a:pt x="1476418" y="112718"/>
                    <a:pt x="1472447" y="112846"/>
                    <a:pt x="1472703" y="110925"/>
                  </a:cubicBezTo>
                  <a:cubicBezTo>
                    <a:pt x="1477955" y="111565"/>
                    <a:pt x="1484744" y="110668"/>
                    <a:pt x="1488202" y="109259"/>
                  </a:cubicBezTo>
                  <a:cubicBezTo>
                    <a:pt x="1494606" y="109131"/>
                    <a:pt x="1497937" y="110028"/>
                    <a:pt x="1503701" y="108619"/>
                  </a:cubicBezTo>
                  <a:cubicBezTo>
                    <a:pt x="1505110" y="108619"/>
                    <a:pt x="1502292" y="106698"/>
                    <a:pt x="1505366" y="106698"/>
                  </a:cubicBezTo>
                  <a:cubicBezTo>
                    <a:pt x="1514332" y="107722"/>
                    <a:pt x="1518815" y="106057"/>
                    <a:pt x="1526885" y="106954"/>
                  </a:cubicBezTo>
                  <a:cubicBezTo>
                    <a:pt x="1529190" y="105161"/>
                    <a:pt x="1538669" y="104648"/>
                    <a:pt x="1541615" y="105545"/>
                  </a:cubicBezTo>
                  <a:cubicBezTo>
                    <a:pt x="1544177" y="104776"/>
                    <a:pt x="1538669" y="104008"/>
                    <a:pt x="1540975" y="103624"/>
                  </a:cubicBezTo>
                  <a:cubicBezTo>
                    <a:pt x="1548276" y="103111"/>
                    <a:pt x="1555064" y="102343"/>
                    <a:pt x="1561725" y="103495"/>
                  </a:cubicBezTo>
                  <a:cubicBezTo>
                    <a:pt x="1563390" y="102599"/>
                    <a:pt x="1564543" y="101574"/>
                    <a:pt x="1567233" y="101190"/>
                  </a:cubicBezTo>
                  <a:cubicBezTo>
                    <a:pt x="1569026" y="101062"/>
                    <a:pt x="1566720" y="102983"/>
                    <a:pt x="1569538" y="102343"/>
                  </a:cubicBezTo>
                  <a:cubicBezTo>
                    <a:pt x="1572100" y="101318"/>
                    <a:pt x="1567489" y="100549"/>
                    <a:pt x="1568129" y="99269"/>
                  </a:cubicBezTo>
                  <a:cubicBezTo>
                    <a:pt x="1571716" y="98628"/>
                    <a:pt x="1571075" y="97732"/>
                    <a:pt x="1572869" y="96579"/>
                  </a:cubicBezTo>
                  <a:cubicBezTo>
                    <a:pt x="1577992" y="97603"/>
                    <a:pt x="1581451" y="95426"/>
                    <a:pt x="1586062" y="94785"/>
                  </a:cubicBezTo>
                  <a:cubicBezTo>
                    <a:pt x="1590801" y="94145"/>
                    <a:pt x="1596181" y="94785"/>
                    <a:pt x="1600664" y="94145"/>
                  </a:cubicBezTo>
                  <a:cubicBezTo>
                    <a:pt x="1604635" y="93633"/>
                    <a:pt x="1606300" y="92352"/>
                    <a:pt x="1610783" y="92352"/>
                  </a:cubicBezTo>
                  <a:cubicBezTo>
                    <a:pt x="1614369" y="92352"/>
                    <a:pt x="1617444" y="93761"/>
                    <a:pt x="1621542" y="93633"/>
                  </a:cubicBezTo>
                  <a:cubicBezTo>
                    <a:pt x="1623720" y="93248"/>
                    <a:pt x="1620133" y="92224"/>
                    <a:pt x="1623208" y="92096"/>
                  </a:cubicBezTo>
                  <a:cubicBezTo>
                    <a:pt x="1637297" y="91583"/>
                    <a:pt x="1651515" y="91071"/>
                    <a:pt x="1661890" y="88509"/>
                  </a:cubicBezTo>
                  <a:cubicBezTo>
                    <a:pt x="1645879" y="91583"/>
                    <a:pt x="1634223" y="88509"/>
                    <a:pt x="1620262" y="91199"/>
                  </a:cubicBezTo>
                  <a:cubicBezTo>
                    <a:pt x="1618084" y="89534"/>
                    <a:pt x="1613985" y="92352"/>
                    <a:pt x="1611808" y="89918"/>
                  </a:cubicBezTo>
                  <a:cubicBezTo>
                    <a:pt x="1610911" y="90943"/>
                    <a:pt x="1614113" y="91583"/>
                    <a:pt x="1610911" y="91455"/>
                  </a:cubicBezTo>
                  <a:cubicBezTo>
                    <a:pt x="1609886" y="91327"/>
                    <a:pt x="1609502" y="90943"/>
                    <a:pt x="1607837" y="91071"/>
                  </a:cubicBezTo>
                  <a:cubicBezTo>
                    <a:pt x="1609758" y="89021"/>
                    <a:pt x="1606812" y="89021"/>
                    <a:pt x="1605659" y="87613"/>
                  </a:cubicBezTo>
                  <a:cubicBezTo>
                    <a:pt x="1593747" y="87741"/>
                    <a:pt x="1584397" y="88765"/>
                    <a:pt x="1574022" y="88893"/>
                  </a:cubicBezTo>
                  <a:cubicBezTo>
                    <a:pt x="1572100" y="89406"/>
                    <a:pt x="1575302" y="90046"/>
                    <a:pt x="1573125" y="90430"/>
                  </a:cubicBezTo>
                  <a:cubicBezTo>
                    <a:pt x="1569154" y="90815"/>
                    <a:pt x="1566208" y="90430"/>
                    <a:pt x="1561597" y="91071"/>
                  </a:cubicBezTo>
                  <a:cubicBezTo>
                    <a:pt x="1560188" y="89534"/>
                    <a:pt x="1557114" y="88765"/>
                    <a:pt x="1558779" y="86844"/>
                  </a:cubicBezTo>
                  <a:cubicBezTo>
                    <a:pt x="1572741" y="86844"/>
                    <a:pt x="1591570" y="83898"/>
                    <a:pt x="1608221" y="83514"/>
                  </a:cubicBezTo>
                  <a:cubicBezTo>
                    <a:pt x="1613217" y="83514"/>
                    <a:pt x="1618468" y="84923"/>
                    <a:pt x="1621414" y="82489"/>
                  </a:cubicBezTo>
                  <a:cubicBezTo>
                    <a:pt x="1613985" y="83258"/>
                    <a:pt x="1607965" y="80568"/>
                    <a:pt x="1601561" y="80440"/>
                  </a:cubicBezTo>
                  <a:cubicBezTo>
                    <a:pt x="1593235" y="80183"/>
                    <a:pt x="1584269" y="82617"/>
                    <a:pt x="1576071" y="82105"/>
                  </a:cubicBezTo>
                  <a:cubicBezTo>
                    <a:pt x="1573765" y="81977"/>
                    <a:pt x="1572869" y="81208"/>
                    <a:pt x="1570691" y="81336"/>
                  </a:cubicBezTo>
                  <a:cubicBezTo>
                    <a:pt x="1569026" y="81336"/>
                    <a:pt x="1566336" y="82489"/>
                    <a:pt x="1564415" y="82361"/>
                  </a:cubicBezTo>
                  <a:cubicBezTo>
                    <a:pt x="1562365" y="82361"/>
                    <a:pt x="1562365" y="81464"/>
                    <a:pt x="1560572" y="81592"/>
                  </a:cubicBezTo>
                  <a:cubicBezTo>
                    <a:pt x="1557114" y="81720"/>
                    <a:pt x="1554424" y="83001"/>
                    <a:pt x="1550453" y="83001"/>
                  </a:cubicBezTo>
                  <a:cubicBezTo>
                    <a:pt x="1543921" y="83001"/>
                    <a:pt x="1537644" y="81464"/>
                    <a:pt x="1530471" y="81977"/>
                  </a:cubicBezTo>
                  <a:cubicBezTo>
                    <a:pt x="1529190" y="81336"/>
                    <a:pt x="1529703" y="79543"/>
                    <a:pt x="1531368" y="79287"/>
                  </a:cubicBezTo>
                  <a:cubicBezTo>
                    <a:pt x="1539822" y="79287"/>
                    <a:pt x="1541231" y="79287"/>
                    <a:pt x="1549813" y="79159"/>
                  </a:cubicBezTo>
                  <a:cubicBezTo>
                    <a:pt x="1548788" y="79031"/>
                    <a:pt x="1548276" y="78646"/>
                    <a:pt x="1548276" y="78006"/>
                  </a:cubicBezTo>
                  <a:cubicBezTo>
                    <a:pt x="1550966" y="78006"/>
                    <a:pt x="1551862" y="78646"/>
                    <a:pt x="1553655" y="77622"/>
                  </a:cubicBezTo>
                  <a:cubicBezTo>
                    <a:pt x="1547251" y="77622"/>
                    <a:pt x="1547763" y="74676"/>
                    <a:pt x="1550069" y="73395"/>
                  </a:cubicBezTo>
                  <a:cubicBezTo>
                    <a:pt x="1565952" y="73907"/>
                    <a:pt x="1585421" y="72498"/>
                    <a:pt x="1598486" y="73395"/>
                  </a:cubicBezTo>
                  <a:cubicBezTo>
                    <a:pt x="1599895" y="72626"/>
                    <a:pt x="1600792" y="71473"/>
                    <a:pt x="1603226" y="71089"/>
                  </a:cubicBezTo>
                  <a:cubicBezTo>
                    <a:pt x="1617956" y="70064"/>
                    <a:pt x="1634479" y="70961"/>
                    <a:pt x="1650234" y="69936"/>
                  </a:cubicBezTo>
                  <a:cubicBezTo>
                    <a:pt x="1632174" y="67759"/>
                    <a:pt x="1613473" y="69168"/>
                    <a:pt x="1592594" y="70192"/>
                  </a:cubicBezTo>
                  <a:cubicBezTo>
                    <a:pt x="1591826" y="69808"/>
                    <a:pt x="1592466" y="68784"/>
                    <a:pt x="1590289" y="69040"/>
                  </a:cubicBezTo>
                  <a:cubicBezTo>
                    <a:pt x="1581323" y="70192"/>
                    <a:pt x="1570947" y="69936"/>
                    <a:pt x="1564031" y="70321"/>
                  </a:cubicBezTo>
                  <a:cubicBezTo>
                    <a:pt x="1560956" y="68655"/>
                    <a:pt x="1558010" y="66990"/>
                    <a:pt x="1555064" y="65197"/>
                  </a:cubicBezTo>
                  <a:cubicBezTo>
                    <a:pt x="1533161" y="66606"/>
                    <a:pt x="1517150" y="59945"/>
                    <a:pt x="1496143" y="59945"/>
                  </a:cubicBezTo>
                  <a:cubicBezTo>
                    <a:pt x="1496143" y="58793"/>
                    <a:pt x="1494606" y="58408"/>
                    <a:pt x="1493966" y="57640"/>
                  </a:cubicBezTo>
                  <a:cubicBezTo>
                    <a:pt x="1495631" y="56743"/>
                    <a:pt x="1496784" y="55462"/>
                    <a:pt x="1498705" y="54566"/>
                  </a:cubicBezTo>
                  <a:cubicBezTo>
                    <a:pt x="1502164" y="54566"/>
                    <a:pt x="1505622" y="53797"/>
                    <a:pt x="1508696" y="54566"/>
                  </a:cubicBezTo>
                  <a:cubicBezTo>
                    <a:pt x="1526372" y="51107"/>
                    <a:pt x="1551478" y="53541"/>
                    <a:pt x="1573381" y="51492"/>
                  </a:cubicBezTo>
                  <a:cubicBezTo>
                    <a:pt x="1576071" y="49570"/>
                    <a:pt x="1573893" y="48161"/>
                    <a:pt x="1572100" y="46496"/>
                  </a:cubicBezTo>
                  <a:cubicBezTo>
                    <a:pt x="1561469" y="45471"/>
                    <a:pt x="1551862" y="48161"/>
                    <a:pt x="1540590" y="45728"/>
                  </a:cubicBezTo>
                  <a:cubicBezTo>
                    <a:pt x="1536620" y="41244"/>
                    <a:pt x="1540718" y="38042"/>
                    <a:pt x="1549428" y="37786"/>
                  </a:cubicBezTo>
                  <a:cubicBezTo>
                    <a:pt x="1563774" y="37274"/>
                    <a:pt x="1588496" y="37786"/>
                    <a:pt x="1597846" y="38298"/>
                  </a:cubicBezTo>
                  <a:cubicBezTo>
                    <a:pt x="1639859" y="35352"/>
                    <a:pt x="1681616" y="36249"/>
                    <a:pt x="1724782" y="33687"/>
                  </a:cubicBezTo>
                  <a:cubicBezTo>
                    <a:pt x="1700829" y="33047"/>
                    <a:pt x="1678670" y="35737"/>
                    <a:pt x="1657151" y="34072"/>
                  </a:cubicBezTo>
                  <a:cubicBezTo>
                    <a:pt x="1657151" y="34968"/>
                    <a:pt x="1656511" y="35224"/>
                    <a:pt x="1654846" y="35224"/>
                  </a:cubicBezTo>
                  <a:cubicBezTo>
                    <a:pt x="1633711" y="34840"/>
                    <a:pt x="1610271" y="35096"/>
                    <a:pt x="1591826" y="36633"/>
                  </a:cubicBezTo>
                  <a:cubicBezTo>
                    <a:pt x="1584012" y="33943"/>
                    <a:pt x="1569026" y="37146"/>
                    <a:pt x="1561213" y="34456"/>
                  </a:cubicBezTo>
                  <a:cubicBezTo>
                    <a:pt x="1563134" y="30101"/>
                    <a:pt x="1569666" y="28051"/>
                    <a:pt x="1577736" y="26899"/>
                  </a:cubicBezTo>
                  <a:cubicBezTo>
                    <a:pt x="1569410" y="27155"/>
                    <a:pt x="1561725" y="25746"/>
                    <a:pt x="1554808" y="25490"/>
                  </a:cubicBezTo>
                  <a:cubicBezTo>
                    <a:pt x="1549172" y="25233"/>
                    <a:pt x="1539309" y="26642"/>
                    <a:pt x="1536363" y="25618"/>
                  </a:cubicBezTo>
                  <a:cubicBezTo>
                    <a:pt x="1535723" y="25362"/>
                    <a:pt x="1537004" y="24465"/>
                    <a:pt x="1535723" y="24465"/>
                  </a:cubicBezTo>
                  <a:cubicBezTo>
                    <a:pt x="1538029" y="24465"/>
                    <a:pt x="1531496" y="24721"/>
                    <a:pt x="1531112" y="24849"/>
                  </a:cubicBezTo>
                  <a:cubicBezTo>
                    <a:pt x="1528038" y="25362"/>
                    <a:pt x="1528550" y="25618"/>
                    <a:pt x="1524963" y="25490"/>
                  </a:cubicBezTo>
                  <a:cubicBezTo>
                    <a:pt x="1520224" y="25362"/>
                    <a:pt x="1520352" y="25233"/>
                    <a:pt x="1517406" y="24209"/>
                  </a:cubicBezTo>
                  <a:cubicBezTo>
                    <a:pt x="1501139" y="23568"/>
                    <a:pt x="1485256" y="24977"/>
                    <a:pt x="1468989" y="23953"/>
                  </a:cubicBezTo>
                  <a:cubicBezTo>
                    <a:pt x="1467324" y="23953"/>
                    <a:pt x="1463993" y="23953"/>
                    <a:pt x="1463609" y="23953"/>
                  </a:cubicBezTo>
                  <a:cubicBezTo>
                    <a:pt x="1462072" y="23696"/>
                    <a:pt x="1463353" y="22928"/>
                    <a:pt x="1461303" y="22800"/>
                  </a:cubicBezTo>
                  <a:cubicBezTo>
                    <a:pt x="1460150" y="22800"/>
                    <a:pt x="1460663" y="23696"/>
                    <a:pt x="1458998" y="23568"/>
                  </a:cubicBezTo>
                  <a:cubicBezTo>
                    <a:pt x="1452721" y="23184"/>
                    <a:pt x="1445420" y="22800"/>
                    <a:pt x="1439016" y="22928"/>
                  </a:cubicBezTo>
                  <a:cubicBezTo>
                    <a:pt x="1423133" y="23184"/>
                    <a:pt x="1404304" y="22159"/>
                    <a:pt x="1391367" y="22287"/>
                  </a:cubicBezTo>
                  <a:cubicBezTo>
                    <a:pt x="1388421" y="22031"/>
                    <a:pt x="1392263" y="20750"/>
                    <a:pt x="1388421" y="20750"/>
                  </a:cubicBezTo>
                  <a:cubicBezTo>
                    <a:pt x="1366133" y="19726"/>
                    <a:pt x="1342437" y="18957"/>
                    <a:pt x="1318612" y="18445"/>
                  </a:cubicBezTo>
                  <a:cubicBezTo>
                    <a:pt x="1316819" y="18317"/>
                    <a:pt x="1318228" y="16652"/>
                    <a:pt x="1315666" y="16908"/>
                  </a:cubicBezTo>
                  <a:cubicBezTo>
                    <a:pt x="1312336" y="16652"/>
                    <a:pt x="1313233" y="18445"/>
                    <a:pt x="1310158" y="18317"/>
                  </a:cubicBezTo>
                  <a:cubicBezTo>
                    <a:pt x="1308365" y="17804"/>
                    <a:pt x="1306572" y="17164"/>
                    <a:pt x="1305675" y="16267"/>
                  </a:cubicBezTo>
                  <a:cubicBezTo>
                    <a:pt x="1278264" y="14730"/>
                    <a:pt x="1250085" y="16267"/>
                    <a:pt x="1221777" y="16652"/>
                  </a:cubicBezTo>
                  <a:cubicBezTo>
                    <a:pt x="1195391" y="16780"/>
                    <a:pt x="1169005" y="17036"/>
                    <a:pt x="1144027" y="17164"/>
                  </a:cubicBezTo>
                  <a:cubicBezTo>
                    <a:pt x="1124302" y="17292"/>
                    <a:pt x="1105473" y="18829"/>
                    <a:pt x="1087796" y="17676"/>
                  </a:cubicBezTo>
                  <a:cubicBezTo>
                    <a:pt x="1064100" y="18829"/>
                    <a:pt x="1043734" y="18573"/>
                    <a:pt x="1021574" y="18701"/>
                  </a:cubicBezTo>
                  <a:cubicBezTo>
                    <a:pt x="1005563" y="18701"/>
                    <a:pt x="988015" y="17804"/>
                    <a:pt x="974566" y="18573"/>
                  </a:cubicBezTo>
                  <a:cubicBezTo>
                    <a:pt x="972260" y="18701"/>
                    <a:pt x="969442" y="19598"/>
                    <a:pt x="966752" y="19598"/>
                  </a:cubicBezTo>
                  <a:cubicBezTo>
                    <a:pt x="962653" y="19598"/>
                    <a:pt x="958555" y="18189"/>
                    <a:pt x="954584" y="18189"/>
                  </a:cubicBezTo>
                  <a:cubicBezTo>
                    <a:pt x="943568" y="18189"/>
                    <a:pt x="932296" y="19598"/>
                    <a:pt x="921409" y="19469"/>
                  </a:cubicBezTo>
                  <a:cubicBezTo>
                    <a:pt x="909112" y="19213"/>
                    <a:pt x="897328" y="18957"/>
                    <a:pt x="885288" y="18829"/>
                  </a:cubicBezTo>
                  <a:cubicBezTo>
                    <a:pt x="878499" y="18829"/>
                    <a:pt x="871967" y="19982"/>
                    <a:pt x="865178" y="19982"/>
                  </a:cubicBezTo>
                  <a:cubicBezTo>
                    <a:pt x="860695" y="19982"/>
                    <a:pt x="856084" y="18957"/>
                    <a:pt x="851344" y="18957"/>
                  </a:cubicBezTo>
                  <a:cubicBezTo>
                    <a:pt x="838279" y="18957"/>
                    <a:pt x="825086" y="20622"/>
                    <a:pt x="812789" y="20238"/>
                  </a:cubicBezTo>
                  <a:cubicBezTo>
                    <a:pt x="796394" y="19726"/>
                    <a:pt x="779486" y="17932"/>
                    <a:pt x="762707" y="19726"/>
                  </a:cubicBezTo>
                  <a:cubicBezTo>
                    <a:pt x="744262" y="18701"/>
                    <a:pt x="721846" y="18573"/>
                    <a:pt x="704170" y="19213"/>
                  </a:cubicBezTo>
                  <a:cubicBezTo>
                    <a:pt x="689824" y="16139"/>
                    <a:pt x="674966" y="19213"/>
                    <a:pt x="658699" y="18573"/>
                  </a:cubicBezTo>
                  <a:cubicBezTo>
                    <a:pt x="657033" y="18573"/>
                    <a:pt x="655881" y="17932"/>
                    <a:pt x="654087" y="17676"/>
                  </a:cubicBezTo>
                  <a:cubicBezTo>
                    <a:pt x="629494" y="15371"/>
                    <a:pt x="602340" y="19469"/>
                    <a:pt x="582358" y="17420"/>
                  </a:cubicBezTo>
                  <a:cubicBezTo>
                    <a:pt x="574928" y="19469"/>
                    <a:pt x="568524" y="17292"/>
                    <a:pt x="561607" y="16780"/>
                  </a:cubicBezTo>
                  <a:cubicBezTo>
                    <a:pt x="554178" y="16267"/>
                    <a:pt x="547133" y="17676"/>
                    <a:pt x="539960" y="17676"/>
                  </a:cubicBezTo>
                  <a:cubicBezTo>
                    <a:pt x="537655" y="17676"/>
                    <a:pt x="535477" y="16908"/>
                    <a:pt x="533043" y="16780"/>
                  </a:cubicBezTo>
                  <a:cubicBezTo>
                    <a:pt x="525742" y="16523"/>
                    <a:pt x="518697" y="17804"/>
                    <a:pt x="510628" y="18060"/>
                  </a:cubicBezTo>
                  <a:cubicBezTo>
                    <a:pt x="498588" y="18445"/>
                    <a:pt x="485907" y="15114"/>
                    <a:pt x="472073" y="17292"/>
                  </a:cubicBezTo>
                  <a:cubicBezTo>
                    <a:pt x="461442" y="15883"/>
                    <a:pt x="445687" y="14346"/>
                    <a:pt x="433518" y="16267"/>
                  </a:cubicBezTo>
                  <a:cubicBezTo>
                    <a:pt x="412896" y="13449"/>
                    <a:pt x="392274" y="16908"/>
                    <a:pt x="371139" y="15883"/>
                  </a:cubicBezTo>
                  <a:cubicBezTo>
                    <a:pt x="363966" y="15499"/>
                    <a:pt x="357562" y="13577"/>
                    <a:pt x="350389" y="15371"/>
                  </a:cubicBezTo>
                  <a:cubicBezTo>
                    <a:pt x="342960" y="13321"/>
                    <a:pt x="333993" y="14602"/>
                    <a:pt x="325027" y="14474"/>
                  </a:cubicBezTo>
                  <a:cubicBezTo>
                    <a:pt x="316061" y="14346"/>
                    <a:pt x="306710" y="13193"/>
                    <a:pt x="297360" y="12809"/>
                  </a:cubicBezTo>
                  <a:cubicBezTo>
                    <a:pt x="284039" y="12168"/>
                    <a:pt x="267515" y="13834"/>
                    <a:pt x="257524" y="9607"/>
                  </a:cubicBezTo>
                  <a:cubicBezTo>
                    <a:pt x="252913" y="897"/>
                    <a:pt x="244203" y="13705"/>
                    <a:pt x="233572" y="12040"/>
                  </a:cubicBezTo>
                  <a:cubicBezTo>
                    <a:pt x="227936" y="10247"/>
                    <a:pt x="228704" y="7813"/>
                    <a:pt x="226271" y="4611"/>
                  </a:cubicBezTo>
                  <a:cubicBezTo>
                    <a:pt x="221275" y="3330"/>
                    <a:pt x="216536" y="4099"/>
                    <a:pt x="211669" y="4867"/>
                  </a:cubicBezTo>
                  <a:cubicBezTo>
                    <a:pt x="206033" y="3971"/>
                    <a:pt x="201806" y="128"/>
                    <a:pt x="194248" y="0"/>
                  </a:cubicBezTo>
                  <a:close/>
                  <a:moveTo>
                    <a:pt x="1541743" y="95810"/>
                  </a:moveTo>
                  <a:cubicBezTo>
                    <a:pt x="1541743" y="95810"/>
                    <a:pt x="1541871" y="96451"/>
                    <a:pt x="1542512" y="96579"/>
                  </a:cubicBezTo>
                  <a:cubicBezTo>
                    <a:pt x="1540846" y="98372"/>
                    <a:pt x="1537260" y="95682"/>
                    <a:pt x="1541743" y="95810"/>
                  </a:cubicBezTo>
                  <a:close/>
                  <a:moveTo>
                    <a:pt x="1543408" y="95042"/>
                  </a:moveTo>
                  <a:cubicBezTo>
                    <a:pt x="1549813" y="94914"/>
                    <a:pt x="1558779" y="93120"/>
                    <a:pt x="1563390" y="94529"/>
                  </a:cubicBezTo>
                  <a:cubicBezTo>
                    <a:pt x="1564671" y="94529"/>
                    <a:pt x="1562237" y="92352"/>
                    <a:pt x="1564287" y="91839"/>
                  </a:cubicBezTo>
                  <a:cubicBezTo>
                    <a:pt x="1566977" y="92736"/>
                    <a:pt x="1570307" y="93505"/>
                    <a:pt x="1574918" y="93505"/>
                  </a:cubicBezTo>
                  <a:cubicBezTo>
                    <a:pt x="1575174" y="96707"/>
                    <a:pt x="1565824" y="94785"/>
                    <a:pt x="1565440" y="97603"/>
                  </a:cubicBezTo>
                  <a:cubicBezTo>
                    <a:pt x="1561853" y="97347"/>
                    <a:pt x="1560060" y="97219"/>
                    <a:pt x="1558395" y="98628"/>
                  </a:cubicBezTo>
                  <a:cubicBezTo>
                    <a:pt x="1550966" y="97603"/>
                    <a:pt x="1549300" y="99525"/>
                    <a:pt x="1543793" y="98500"/>
                  </a:cubicBezTo>
                  <a:cubicBezTo>
                    <a:pt x="1545330" y="96707"/>
                    <a:pt x="1542768" y="97091"/>
                    <a:pt x="1543152" y="95042"/>
                  </a:cubicBezTo>
                  <a:close/>
                </a:path>
              </a:pathLst>
            </a:custGeom>
            <a:grpFill/>
            <a:ln w="0" cap="flat">
              <a:noFill/>
              <a:prstDash val="solid"/>
              <a:miter/>
            </a:ln>
          </p:spPr>
          <p:txBody>
            <a:bodyPr rtlCol="0" anchor="ctr"/>
            <a:lstStyle/>
            <a:p>
              <a:endParaRPr lang="en-GB"/>
            </a:p>
          </p:txBody>
        </p:sp>
      </p:grpSp>
      <p:sp>
        <p:nvSpPr>
          <p:cNvPr id="2" name="Rectangle 1">
            <a:extLst>
              <a:ext uri="{FF2B5EF4-FFF2-40B4-BE49-F238E27FC236}">
                <a16:creationId xmlns:a16="http://schemas.microsoft.com/office/drawing/2014/main" id="{9B5CABD6-7653-7BD1-AB65-74976994E977}"/>
              </a:ext>
              <a:ext uri="{C183D7F6-B498-43B3-948B-1728B52AA6E4}">
                <adec:decorative xmlns:adec="http://schemas.microsoft.com/office/drawing/2017/decorative" val="1"/>
              </a:ext>
            </a:extLst>
          </p:cNvPr>
          <p:cNvSpPr/>
          <p:nvPr/>
        </p:nvSpPr>
        <p:spPr>
          <a:xfrm>
            <a:off x="-2604132" y="1288087"/>
            <a:ext cx="2326694" cy="44041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t>There are two options for the Agenda introduction and Workshop agenda slides for you to choose. You can mix between the two so there are four options so long as the text is correct. Delete the others not needed.</a:t>
            </a:r>
          </a:p>
        </p:txBody>
      </p:sp>
    </p:spTree>
    <p:custDataLst>
      <p:tags r:id="rId1"/>
    </p:custDataLst>
    <p:extLst>
      <p:ext uri="{BB962C8B-B14F-4D97-AF65-F5344CB8AC3E}">
        <p14:creationId xmlns:p14="http://schemas.microsoft.com/office/powerpoint/2010/main" val="373124094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D1476-94CC-9900-374A-17384CEF5494}"/>
            </a:ext>
          </a:extLst>
        </p:cNvPr>
        <p:cNvGrpSpPr/>
        <p:nvPr/>
      </p:nvGrpSpPr>
      <p:grpSpPr>
        <a:xfrm>
          <a:off x="0" y="0"/>
          <a:ext cx="0" cy="0"/>
          <a:chOff x="0" y="0"/>
          <a:chExt cx="0" cy="0"/>
        </a:xfrm>
      </p:grpSpPr>
      <p:sp>
        <p:nvSpPr>
          <p:cNvPr id="9" name="Text 1">
            <a:extLst>
              <a:ext uri="{FF2B5EF4-FFF2-40B4-BE49-F238E27FC236}">
                <a16:creationId xmlns:a16="http://schemas.microsoft.com/office/drawing/2014/main" id="{CBF04824-963A-5FD8-89D1-EB446D6E8269}"/>
              </a:ext>
            </a:extLst>
          </p:cNvPr>
          <p:cNvSpPr/>
          <p:nvPr/>
        </p:nvSpPr>
        <p:spPr>
          <a:xfrm>
            <a:off x="1776002" y="515852"/>
            <a:ext cx="8640000" cy="1080000"/>
          </a:xfrm>
          <a:prstGeom prst="roundRect">
            <a:avLst>
              <a:gd name="adj" fmla="val 1493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152000" tIns="720000" rIns="1152000" bIns="720000" rtlCol="0" anchor="ctr" anchorCtr="0"/>
          <a:lstStyle/>
          <a:p>
            <a:r>
              <a:rPr lang="en-GB" sz="2000" dirty="0">
                <a:solidFill>
                  <a:schemeClr val="tx1"/>
                </a:solidFill>
                <a:ea typeface="Roboto"/>
                <a:cs typeface="Roboto"/>
              </a:rPr>
              <a:t>Icebreaker</a:t>
            </a:r>
          </a:p>
        </p:txBody>
      </p:sp>
      <p:sp>
        <p:nvSpPr>
          <p:cNvPr id="48" name="Time 1">
            <a:extLst>
              <a:ext uri="{FF2B5EF4-FFF2-40B4-BE49-F238E27FC236}">
                <a16:creationId xmlns:a16="http://schemas.microsoft.com/office/drawing/2014/main" id="{66DA54DA-EBB2-74BD-90C6-ABE334BE2AB8}"/>
              </a:ext>
            </a:extLst>
          </p:cNvPr>
          <p:cNvSpPr/>
          <p:nvPr/>
        </p:nvSpPr>
        <p:spPr>
          <a:xfrm>
            <a:off x="9413066" y="607292"/>
            <a:ext cx="900000" cy="396000"/>
          </a:xfrm>
          <a:prstGeom prst="roundRect">
            <a:avLst>
              <a:gd name="adj" fmla="val 2055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ea typeface="Roboto" panose="02000000000000000000" pitchFamily="2" charset="0"/>
              </a:rPr>
              <a:t>5 min</a:t>
            </a:r>
          </a:p>
        </p:txBody>
      </p:sp>
      <p:sp>
        <p:nvSpPr>
          <p:cNvPr id="7" name="No. 1">
            <a:extLst>
              <a:ext uri="{FF2B5EF4-FFF2-40B4-BE49-F238E27FC236}">
                <a16:creationId xmlns:a16="http://schemas.microsoft.com/office/drawing/2014/main" id="{FA395F0B-E7DA-5736-3655-3637B0D169B3}"/>
              </a:ext>
              <a:ext uri="{C183D7F6-B498-43B3-948B-1728B52AA6E4}">
                <adec:decorative xmlns:adec="http://schemas.microsoft.com/office/drawing/2017/decorative" val="1"/>
              </a:ext>
            </a:extLst>
          </p:cNvPr>
          <p:cNvSpPr/>
          <p:nvPr/>
        </p:nvSpPr>
        <p:spPr>
          <a:xfrm>
            <a:off x="2036258" y="749852"/>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latin typeface="+mj-lt"/>
                <a:cs typeface="Archivo" pitchFamily="2" charset="0"/>
              </a:rPr>
              <a:t>1</a:t>
            </a:r>
          </a:p>
        </p:txBody>
      </p:sp>
      <p:sp>
        <p:nvSpPr>
          <p:cNvPr id="31" name="Text 2">
            <a:extLst>
              <a:ext uri="{FF2B5EF4-FFF2-40B4-BE49-F238E27FC236}">
                <a16:creationId xmlns:a16="http://schemas.microsoft.com/office/drawing/2014/main" id="{FC3811DB-9DF9-1136-34D0-8E2BDBDC9C47}"/>
              </a:ext>
            </a:extLst>
          </p:cNvPr>
          <p:cNvSpPr/>
          <p:nvPr/>
        </p:nvSpPr>
        <p:spPr>
          <a:xfrm>
            <a:off x="1776002" y="1704118"/>
            <a:ext cx="8640000" cy="1080000"/>
          </a:xfrm>
          <a:prstGeom prst="roundRect">
            <a:avLst>
              <a:gd name="adj" fmla="val 1493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152000" tIns="720000" rIns="1152000" bIns="720000" rtlCol="0" anchor="ctr" anchorCtr="0"/>
          <a:lstStyle/>
          <a:p>
            <a:r>
              <a:rPr lang="en-GB" sz="2000">
                <a:solidFill>
                  <a:schemeClr val="tx1"/>
                </a:solidFill>
                <a:ea typeface="Roboto"/>
                <a:cs typeface="Roboto"/>
              </a:rPr>
              <a:t>Session deliverables and housekeeping</a:t>
            </a:r>
          </a:p>
        </p:txBody>
      </p:sp>
      <p:sp>
        <p:nvSpPr>
          <p:cNvPr id="63" name="Time 2">
            <a:extLst>
              <a:ext uri="{FF2B5EF4-FFF2-40B4-BE49-F238E27FC236}">
                <a16:creationId xmlns:a16="http://schemas.microsoft.com/office/drawing/2014/main" id="{490D2F3C-B331-64E8-2A96-1241863DB725}"/>
              </a:ext>
            </a:extLst>
          </p:cNvPr>
          <p:cNvSpPr/>
          <p:nvPr/>
        </p:nvSpPr>
        <p:spPr>
          <a:xfrm>
            <a:off x="9413066" y="1795558"/>
            <a:ext cx="900000" cy="396000"/>
          </a:xfrm>
          <a:prstGeom prst="roundRect">
            <a:avLst>
              <a:gd name="adj" fmla="val 2055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ea typeface="Roboto" panose="02000000000000000000" pitchFamily="2" charset="0"/>
              </a:rPr>
              <a:t>45 min</a:t>
            </a:r>
          </a:p>
        </p:txBody>
      </p:sp>
      <p:sp>
        <p:nvSpPr>
          <p:cNvPr id="32" name="No. 2">
            <a:extLst>
              <a:ext uri="{FF2B5EF4-FFF2-40B4-BE49-F238E27FC236}">
                <a16:creationId xmlns:a16="http://schemas.microsoft.com/office/drawing/2014/main" id="{67C7AAAE-FBA9-5856-79A8-ECF97B0F5A3A}"/>
              </a:ext>
              <a:ext uri="{C183D7F6-B498-43B3-948B-1728B52AA6E4}">
                <adec:decorative xmlns:adec="http://schemas.microsoft.com/office/drawing/2017/decorative" val="1"/>
              </a:ext>
            </a:extLst>
          </p:cNvPr>
          <p:cNvSpPr/>
          <p:nvPr/>
        </p:nvSpPr>
        <p:spPr>
          <a:xfrm>
            <a:off x="2036258" y="1938118"/>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latin typeface="+mj-lt"/>
                <a:cs typeface="Archivo" pitchFamily="2" charset="0"/>
              </a:rPr>
              <a:t>2</a:t>
            </a:r>
          </a:p>
        </p:txBody>
      </p:sp>
      <p:sp>
        <p:nvSpPr>
          <p:cNvPr id="40" name="Text 3">
            <a:extLst>
              <a:ext uri="{FF2B5EF4-FFF2-40B4-BE49-F238E27FC236}">
                <a16:creationId xmlns:a16="http://schemas.microsoft.com/office/drawing/2014/main" id="{C4BF2B91-3EB1-91A1-1044-FDCD349CD187}"/>
              </a:ext>
            </a:extLst>
          </p:cNvPr>
          <p:cNvSpPr/>
          <p:nvPr/>
        </p:nvSpPr>
        <p:spPr>
          <a:xfrm>
            <a:off x="1776002" y="2892384"/>
            <a:ext cx="8640000" cy="1080000"/>
          </a:xfrm>
          <a:prstGeom prst="roundRect">
            <a:avLst>
              <a:gd name="adj" fmla="val 1493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152000" tIns="720000" rIns="1152000" bIns="720000" rtlCol="0" anchor="ctr" anchorCtr="0"/>
          <a:lstStyle/>
          <a:p>
            <a:r>
              <a:rPr lang="en-GB" sz="2000" dirty="0">
                <a:solidFill>
                  <a:schemeClr val="tx1"/>
                </a:solidFill>
                <a:ea typeface="Roboto"/>
                <a:cs typeface="Roboto"/>
              </a:rPr>
              <a:t>Part 1: Control account detective</a:t>
            </a:r>
          </a:p>
        </p:txBody>
      </p:sp>
      <p:sp>
        <p:nvSpPr>
          <p:cNvPr id="62" name="Time 3">
            <a:extLst>
              <a:ext uri="{FF2B5EF4-FFF2-40B4-BE49-F238E27FC236}">
                <a16:creationId xmlns:a16="http://schemas.microsoft.com/office/drawing/2014/main" id="{839B6F90-9507-C82F-ED8D-CCF094D8D591}"/>
              </a:ext>
            </a:extLst>
          </p:cNvPr>
          <p:cNvSpPr/>
          <p:nvPr/>
        </p:nvSpPr>
        <p:spPr>
          <a:xfrm>
            <a:off x="9413066" y="2986212"/>
            <a:ext cx="900000" cy="396000"/>
          </a:xfrm>
          <a:prstGeom prst="roundRect">
            <a:avLst>
              <a:gd name="adj" fmla="val 2055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ea typeface="Roboto" panose="02000000000000000000" pitchFamily="2" charset="0"/>
              </a:rPr>
              <a:t>60 min</a:t>
            </a:r>
          </a:p>
        </p:txBody>
      </p:sp>
      <p:sp>
        <p:nvSpPr>
          <p:cNvPr id="41" name="No. 3">
            <a:extLst>
              <a:ext uri="{FF2B5EF4-FFF2-40B4-BE49-F238E27FC236}">
                <a16:creationId xmlns:a16="http://schemas.microsoft.com/office/drawing/2014/main" id="{5D2D8500-A3AB-7699-6441-D4237CA295D8}"/>
              </a:ext>
              <a:ext uri="{C183D7F6-B498-43B3-948B-1728B52AA6E4}">
                <adec:decorative xmlns:adec="http://schemas.microsoft.com/office/drawing/2017/decorative" val="1"/>
              </a:ext>
            </a:extLst>
          </p:cNvPr>
          <p:cNvSpPr/>
          <p:nvPr/>
        </p:nvSpPr>
        <p:spPr>
          <a:xfrm>
            <a:off x="2036258" y="3126384"/>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latin typeface="+mj-lt"/>
                <a:cs typeface="Archivo" pitchFamily="2" charset="0"/>
              </a:rPr>
              <a:t>3</a:t>
            </a:r>
          </a:p>
        </p:txBody>
      </p:sp>
      <p:sp>
        <p:nvSpPr>
          <p:cNvPr id="34" name="Text 4">
            <a:extLst>
              <a:ext uri="{FF2B5EF4-FFF2-40B4-BE49-F238E27FC236}">
                <a16:creationId xmlns:a16="http://schemas.microsoft.com/office/drawing/2014/main" id="{34EA25CE-AF1E-056E-5DE8-B06D0CD8495E}"/>
              </a:ext>
            </a:extLst>
          </p:cNvPr>
          <p:cNvSpPr/>
          <p:nvPr/>
        </p:nvSpPr>
        <p:spPr>
          <a:xfrm>
            <a:off x="1776002" y="4080650"/>
            <a:ext cx="8640000" cy="1080000"/>
          </a:xfrm>
          <a:prstGeom prst="roundRect">
            <a:avLst>
              <a:gd name="adj" fmla="val 1493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152000" tIns="720000" rIns="1152000" bIns="720000" rtlCol="0" anchor="ctr" anchorCtr="0"/>
          <a:lstStyle/>
          <a:p>
            <a:r>
              <a:rPr lang="en-GB" sz="2000" dirty="0">
                <a:solidFill>
                  <a:schemeClr val="tx1"/>
                </a:solidFill>
                <a:ea typeface="Roboto"/>
                <a:cs typeface="Roboto"/>
              </a:rPr>
              <a:t>Part 2: Payroll and control accounts</a:t>
            </a:r>
          </a:p>
        </p:txBody>
      </p:sp>
      <p:sp>
        <p:nvSpPr>
          <p:cNvPr id="61" name="Time 4">
            <a:extLst>
              <a:ext uri="{FF2B5EF4-FFF2-40B4-BE49-F238E27FC236}">
                <a16:creationId xmlns:a16="http://schemas.microsoft.com/office/drawing/2014/main" id="{88B0FD77-DACA-A592-122F-D122C59C4DCA}"/>
              </a:ext>
            </a:extLst>
          </p:cNvPr>
          <p:cNvSpPr/>
          <p:nvPr/>
        </p:nvSpPr>
        <p:spPr>
          <a:xfrm>
            <a:off x="9413066" y="4172090"/>
            <a:ext cx="900000" cy="396000"/>
          </a:xfrm>
          <a:prstGeom prst="roundRect">
            <a:avLst>
              <a:gd name="adj" fmla="val 2055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ea typeface="Roboto" panose="02000000000000000000" pitchFamily="2" charset="0"/>
              </a:rPr>
              <a:t>45 min</a:t>
            </a:r>
          </a:p>
        </p:txBody>
      </p:sp>
      <p:sp>
        <p:nvSpPr>
          <p:cNvPr id="35" name="No. 4">
            <a:extLst>
              <a:ext uri="{FF2B5EF4-FFF2-40B4-BE49-F238E27FC236}">
                <a16:creationId xmlns:a16="http://schemas.microsoft.com/office/drawing/2014/main" id="{B0F4EB96-2A7B-6E71-70C3-F00F41593F90}"/>
              </a:ext>
              <a:ext uri="{C183D7F6-B498-43B3-948B-1728B52AA6E4}">
                <adec:decorative xmlns:adec="http://schemas.microsoft.com/office/drawing/2017/decorative" val="1"/>
              </a:ext>
            </a:extLst>
          </p:cNvPr>
          <p:cNvSpPr/>
          <p:nvPr/>
        </p:nvSpPr>
        <p:spPr>
          <a:xfrm>
            <a:off x="2036258" y="4314650"/>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latin typeface="+mj-lt"/>
                <a:cs typeface="Archivo" pitchFamily="2" charset="0"/>
              </a:rPr>
              <a:t>4</a:t>
            </a:r>
          </a:p>
        </p:txBody>
      </p:sp>
      <p:sp>
        <p:nvSpPr>
          <p:cNvPr id="17" name="Text 5">
            <a:extLst>
              <a:ext uri="{FF2B5EF4-FFF2-40B4-BE49-F238E27FC236}">
                <a16:creationId xmlns:a16="http://schemas.microsoft.com/office/drawing/2014/main" id="{0A515E2A-21FE-EFE0-CFB5-64529D454C2A}"/>
              </a:ext>
            </a:extLst>
          </p:cNvPr>
          <p:cNvSpPr/>
          <p:nvPr/>
        </p:nvSpPr>
        <p:spPr>
          <a:xfrm>
            <a:off x="1776000" y="5268916"/>
            <a:ext cx="8640000" cy="1080000"/>
          </a:xfrm>
          <a:prstGeom prst="roundRect">
            <a:avLst>
              <a:gd name="adj" fmla="val 1493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152000" tIns="720000" rIns="1152000" bIns="720000" rtlCol="0" anchor="ctr" anchorCtr="0"/>
          <a:lstStyle/>
          <a:p>
            <a:r>
              <a:rPr lang="en-GB" sz="2000" dirty="0">
                <a:solidFill>
                  <a:schemeClr val="tx1"/>
                </a:solidFill>
                <a:ea typeface="Roboto"/>
                <a:cs typeface="Roboto"/>
              </a:rPr>
              <a:t>Part 3: Bank reconciliation practical</a:t>
            </a:r>
          </a:p>
        </p:txBody>
      </p:sp>
      <p:sp>
        <p:nvSpPr>
          <p:cNvPr id="60" name="Time 5">
            <a:extLst>
              <a:ext uri="{FF2B5EF4-FFF2-40B4-BE49-F238E27FC236}">
                <a16:creationId xmlns:a16="http://schemas.microsoft.com/office/drawing/2014/main" id="{8305265C-9D7C-3617-D50A-C382E7001E05}"/>
              </a:ext>
            </a:extLst>
          </p:cNvPr>
          <p:cNvSpPr/>
          <p:nvPr/>
        </p:nvSpPr>
        <p:spPr>
          <a:xfrm>
            <a:off x="9413066" y="5360356"/>
            <a:ext cx="900000" cy="396000"/>
          </a:xfrm>
          <a:prstGeom prst="roundRect">
            <a:avLst>
              <a:gd name="adj" fmla="val 2055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ea typeface="Roboto" panose="02000000000000000000" pitchFamily="2" charset="0"/>
              </a:rPr>
              <a:t>45 min</a:t>
            </a:r>
          </a:p>
        </p:txBody>
      </p:sp>
      <p:sp>
        <p:nvSpPr>
          <p:cNvPr id="18" name="No. 5">
            <a:extLst>
              <a:ext uri="{FF2B5EF4-FFF2-40B4-BE49-F238E27FC236}">
                <a16:creationId xmlns:a16="http://schemas.microsoft.com/office/drawing/2014/main" id="{EF48FDEA-E6BC-E5AB-AC0D-3C3D1E75ACFC}"/>
              </a:ext>
              <a:ext uri="{C183D7F6-B498-43B3-948B-1728B52AA6E4}">
                <adec:decorative xmlns:adec="http://schemas.microsoft.com/office/drawing/2017/decorative" val="1"/>
              </a:ext>
            </a:extLst>
          </p:cNvPr>
          <p:cNvSpPr/>
          <p:nvPr/>
        </p:nvSpPr>
        <p:spPr>
          <a:xfrm>
            <a:off x="2036257" y="5502916"/>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latin typeface="+mj-lt"/>
                <a:cs typeface="Archivo" pitchFamily="2" charset="0"/>
              </a:rPr>
              <a:t>5</a:t>
            </a:r>
          </a:p>
        </p:txBody>
      </p:sp>
    </p:spTree>
    <p:custDataLst>
      <p:tags r:id="rId1"/>
    </p:custDataLst>
    <p:extLst>
      <p:ext uri="{BB962C8B-B14F-4D97-AF65-F5344CB8AC3E}">
        <p14:creationId xmlns:p14="http://schemas.microsoft.com/office/powerpoint/2010/main" val="45465781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EB1A0-39BB-2968-ECC4-54DEAACFCD44}"/>
            </a:ext>
          </a:extLst>
        </p:cNvPr>
        <p:cNvGrpSpPr/>
        <p:nvPr/>
      </p:nvGrpSpPr>
      <p:grpSpPr>
        <a:xfrm>
          <a:off x="0" y="0"/>
          <a:ext cx="0" cy="0"/>
          <a:chOff x="0" y="0"/>
          <a:chExt cx="0" cy="0"/>
        </a:xfrm>
      </p:grpSpPr>
      <p:sp>
        <p:nvSpPr>
          <p:cNvPr id="9" name="Text 1">
            <a:extLst>
              <a:ext uri="{FF2B5EF4-FFF2-40B4-BE49-F238E27FC236}">
                <a16:creationId xmlns:a16="http://schemas.microsoft.com/office/drawing/2014/main" id="{ACA236A6-3521-EC97-162A-F1DE294C5628}"/>
              </a:ext>
            </a:extLst>
          </p:cNvPr>
          <p:cNvSpPr/>
          <p:nvPr/>
        </p:nvSpPr>
        <p:spPr>
          <a:xfrm>
            <a:off x="1776002" y="515852"/>
            <a:ext cx="8640000" cy="1080000"/>
          </a:xfrm>
          <a:prstGeom prst="roundRect">
            <a:avLst>
              <a:gd name="adj" fmla="val 1493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152000" tIns="720000" rIns="1152000" bIns="720000" rtlCol="0" anchor="ctr" anchorCtr="0"/>
          <a:lstStyle/>
          <a:p>
            <a:r>
              <a:rPr lang="en-GB" sz="2000" dirty="0">
                <a:solidFill>
                  <a:schemeClr val="tx1"/>
                </a:solidFill>
                <a:ea typeface="Roboto"/>
                <a:cs typeface="Roboto"/>
              </a:rPr>
              <a:t>Medals and Missions</a:t>
            </a:r>
          </a:p>
        </p:txBody>
      </p:sp>
      <p:sp>
        <p:nvSpPr>
          <p:cNvPr id="48" name="Time 1">
            <a:extLst>
              <a:ext uri="{FF2B5EF4-FFF2-40B4-BE49-F238E27FC236}">
                <a16:creationId xmlns:a16="http://schemas.microsoft.com/office/drawing/2014/main" id="{8A300F8F-0962-A285-2823-272F90D4A1CB}"/>
              </a:ext>
            </a:extLst>
          </p:cNvPr>
          <p:cNvSpPr/>
          <p:nvPr/>
        </p:nvSpPr>
        <p:spPr>
          <a:xfrm>
            <a:off x="9413066" y="607292"/>
            <a:ext cx="900000" cy="396000"/>
          </a:xfrm>
          <a:prstGeom prst="roundRect">
            <a:avLst>
              <a:gd name="adj" fmla="val 2055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ea typeface="Roboto" panose="02000000000000000000" pitchFamily="2" charset="0"/>
              </a:rPr>
              <a:t>3 min</a:t>
            </a:r>
          </a:p>
        </p:txBody>
      </p:sp>
      <p:sp>
        <p:nvSpPr>
          <p:cNvPr id="7" name="No. 1">
            <a:extLst>
              <a:ext uri="{FF2B5EF4-FFF2-40B4-BE49-F238E27FC236}">
                <a16:creationId xmlns:a16="http://schemas.microsoft.com/office/drawing/2014/main" id="{044C5C9A-FB6A-EEB1-EF74-3278CC29F352}"/>
              </a:ext>
              <a:ext uri="{C183D7F6-B498-43B3-948B-1728B52AA6E4}">
                <adec:decorative xmlns:adec="http://schemas.microsoft.com/office/drawing/2017/decorative" val="1"/>
              </a:ext>
            </a:extLst>
          </p:cNvPr>
          <p:cNvSpPr/>
          <p:nvPr/>
        </p:nvSpPr>
        <p:spPr>
          <a:xfrm>
            <a:off x="2036258" y="749852"/>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latin typeface="+mj-lt"/>
                <a:cs typeface="Archivo" pitchFamily="2" charset="0"/>
              </a:rPr>
              <a:t>1</a:t>
            </a:r>
          </a:p>
        </p:txBody>
      </p:sp>
      <p:sp>
        <p:nvSpPr>
          <p:cNvPr id="31" name="Text 2">
            <a:extLst>
              <a:ext uri="{FF2B5EF4-FFF2-40B4-BE49-F238E27FC236}">
                <a16:creationId xmlns:a16="http://schemas.microsoft.com/office/drawing/2014/main" id="{D63F60D7-2050-4289-2896-2D62EB992D83}"/>
              </a:ext>
            </a:extLst>
          </p:cNvPr>
          <p:cNvSpPr/>
          <p:nvPr/>
        </p:nvSpPr>
        <p:spPr>
          <a:xfrm>
            <a:off x="1776000" y="1704118"/>
            <a:ext cx="8640000" cy="1080000"/>
          </a:xfrm>
          <a:prstGeom prst="roundRect">
            <a:avLst>
              <a:gd name="adj" fmla="val 1493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152000" tIns="720000" rIns="1152000" bIns="720000" rtlCol="0" anchor="ctr" anchorCtr="0"/>
          <a:lstStyle/>
          <a:p>
            <a:r>
              <a:rPr lang="en-GB" sz="2000" dirty="0">
                <a:solidFill>
                  <a:schemeClr val="tx1"/>
                </a:solidFill>
                <a:ea typeface="Roboto"/>
                <a:cs typeface="Roboto"/>
              </a:rPr>
              <a:t>Questions and next steps</a:t>
            </a:r>
          </a:p>
        </p:txBody>
      </p:sp>
      <p:sp>
        <p:nvSpPr>
          <p:cNvPr id="63" name="Time 2">
            <a:extLst>
              <a:ext uri="{FF2B5EF4-FFF2-40B4-BE49-F238E27FC236}">
                <a16:creationId xmlns:a16="http://schemas.microsoft.com/office/drawing/2014/main" id="{206FC0DF-2479-00E1-5A79-85F419384571}"/>
              </a:ext>
            </a:extLst>
          </p:cNvPr>
          <p:cNvSpPr/>
          <p:nvPr/>
        </p:nvSpPr>
        <p:spPr>
          <a:xfrm>
            <a:off x="9413066" y="1795558"/>
            <a:ext cx="900000" cy="396000"/>
          </a:xfrm>
          <a:prstGeom prst="roundRect">
            <a:avLst>
              <a:gd name="adj" fmla="val 2055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ea typeface="Roboto" panose="02000000000000000000" pitchFamily="2" charset="0"/>
              </a:rPr>
              <a:t>3 min</a:t>
            </a:r>
          </a:p>
        </p:txBody>
      </p:sp>
      <p:sp>
        <p:nvSpPr>
          <p:cNvPr id="32" name="No. 2">
            <a:extLst>
              <a:ext uri="{FF2B5EF4-FFF2-40B4-BE49-F238E27FC236}">
                <a16:creationId xmlns:a16="http://schemas.microsoft.com/office/drawing/2014/main" id="{3F117AEC-C215-D20E-5E47-8FCC28B802B4}"/>
              </a:ext>
              <a:ext uri="{C183D7F6-B498-43B3-948B-1728B52AA6E4}">
                <adec:decorative xmlns:adec="http://schemas.microsoft.com/office/drawing/2017/decorative" val="1"/>
              </a:ext>
            </a:extLst>
          </p:cNvPr>
          <p:cNvSpPr/>
          <p:nvPr/>
        </p:nvSpPr>
        <p:spPr>
          <a:xfrm>
            <a:off x="2036258" y="1938118"/>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latin typeface="+mj-lt"/>
                <a:cs typeface="Archivo" pitchFamily="2" charset="0"/>
              </a:rPr>
              <a:t>2</a:t>
            </a:r>
          </a:p>
        </p:txBody>
      </p:sp>
    </p:spTree>
    <p:custDataLst>
      <p:tags r:id="rId1"/>
    </p:custDataLst>
    <p:extLst>
      <p:ext uri="{BB962C8B-B14F-4D97-AF65-F5344CB8AC3E}">
        <p14:creationId xmlns:p14="http://schemas.microsoft.com/office/powerpoint/2010/main" val="212177448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AF1B-E155-A8BC-B03F-271E898D864A}"/>
            </a:ext>
          </a:extLst>
        </p:cNvPr>
        <p:cNvGrpSpPr/>
        <p:nvPr/>
      </p:nvGrpSpPr>
      <p:grpSpPr>
        <a:xfrm>
          <a:off x="0" y="0"/>
          <a:ext cx="0" cy="0"/>
          <a:chOff x="0" y="0"/>
          <a:chExt cx="0" cy="0"/>
        </a:xfrm>
      </p:grpSpPr>
      <p:sp>
        <p:nvSpPr>
          <p:cNvPr id="31" name="BG White">
            <a:extLst>
              <a:ext uri="{FF2B5EF4-FFF2-40B4-BE49-F238E27FC236}">
                <a16:creationId xmlns:a16="http://schemas.microsoft.com/office/drawing/2014/main" id="{1A07CC26-D755-3ED9-26E7-9A9587BAF3E4}"/>
              </a:ext>
              <a:ext uri="{C183D7F6-B498-43B3-948B-1728B52AA6E4}">
                <adec:decorative xmlns:adec="http://schemas.microsoft.com/office/drawing/2017/decorative" val="1"/>
              </a:ext>
            </a:extLst>
          </p:cNvPr>
          <p:cNvSpPr/>
          <p:nvPr/>
        </p:nvSpPr>
        <p:spPr>
          <a:xfrm>
            <a:off x="1055688" y="1052513"/>
            <a:ext cx="10080625" cy="4752975"/>
          </a:xfrm>
          <a:prstGeom prst="roundRect">
            <a:avLst>
              <a:gd name="adj" fmla="val 79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D0371FA5-24CD-DBAC-951A-6F42FB012968}"/>
              </a:ext>
              <a:ext uri="{C183D7F6-B498-43B3-948B-1728B52AA6E4}">
                <adec:decorative xmlns:adec="http://schemas.microsoft.com/office/drawing/2017/decorative" val="1"/>
              </a:ext>
            </a:extLst>
          </p:cNvPr>
          <p:cNvSpPr/>
          <p:nvPr/>
        </p:nvSpPr>
        <p:spPr>
          <a:xfrm>
            <a:off x="5646446" y="2448370"/>
            <a:ext cx="4711728" cy="2831004"/>
          </a:xfrm>
          <a:custGeom>
            <a:avLst/>
            <a:gdLst>
              <a:gd name="connsiteX0" fmla="*/ 422713 w 4711728"/>
              <a:gd name="connsiteY0" fmla="*/ 1401106 h 2831004"/>
              <a:gd name="connsiteX1" fmla="*/ 783968 w 4711728"/>
              <a:gd name="connsiteY1" fmla="*/ 1108919 h 2831004"/>
              <a:gd name="connsiteX2" fmla="*/ 1152403 w 4711728"/>
              <a:gd name="connsiteY2" fmla="*/ 1209004 h 2831004"/>
              <a:gd name="connsiteX3" fmla="*/ 1243901 w 4711728"/>
              <a:gd name="connsiteY3" fmla="*/ 1324265 h 2831004"/>
              <a:gd name="connsiteX4" fmla="*/ 422713 w 4711728"/>
              <a:gd name="connsiteY4" fmla="*/ 1401032 h 2831004"/>
              <a:gd name="connsiteX5" fmla="*/ 200038 w 4711728"/>
              <a:gd name="connsiteY5" fmla="*/ 2103702 h 2831004"/>
              <a:gd name="connsiteX6" fmla="*/ 93587 w 4711728"/>
              <a:gd name="connsiteY6" fmla="*/ 2120062 h 2831004"/>
              <a:gd name="connsiteX7" fmla="*/ 71304 w 4711728"/>
              <a:gd name="connsiteY7" fmla="*/ 2127983 h 2831004"/>
              <a:gd name="connsiteX8" fmla="*/ 125566 w 4711728"/>
              <a:gd name="connsiteY8" fmla="*/ 2260344 h 2831004"/>
              <a:gd name="connsiteX9" fmla="*/ 200038 w 4711728"/>
              <a:gd name="connsiteY9" fmla="*/ 2103628 h 2831004"/>
              <a:gd name="connsiteX10" fmla="*/ 1546452 w 4711728"/>
              <a:gd name="connsiteY10" fmla="*/ 2111919 h 2831004"/>
              <a:gd name="connsiteX11" fmla="*/ 1439926 w 4711728"/>
              <a:gd name="connsiteY11" fmla="*/ 2193793 h 2831004"/>
              <a:gd name="connsiteX12" fmla="*/ 1470647 w 4711728"/>
              <a:gd name="connsiteY12" fmla="*/ 2291658 h 2831004"/>
              <a:gd name="connsiteX13" fmla="*/ 917587 w 4711728"/>
              <a:gd name="connsiteY13" fmla="*/ 2405512 h 2831004"/>
              <a:gd name="connsiteX14" fmla="*/ 685881 w 4711728"/>
              <a:gd name="connsiteY14" fmla="*/ 2296617 h 2831004"/>
              <a:gd name="connsiteX15" fmla="*/ 752654 w 4711728"/>
              <a:gd name="connsiteY15" fmla="*/ 2464956 h 2831004"/>
              <a:gd name="connsiteX16" fmla="*/ 1556593 w 4711728"/>
              <a:gd name="connsiteY16" fmla="*/ 2450077 h 2831004"/>
              <a:gd name="connsiteX17" fmla="*/ 1546452 w 4711728"/>
              <a:gd name="connsiteY17" fmla="*/ 2111845 h 2831004"/>
              <a:gd name="connsiteX18" fmla="*/ 2563961 w 4711728"/>
              <a:gd name="connsiteY18" fmla="*/ 1402439 h 2831004"/>
              <a:gd name="connsiteX19" fmla="*/ 2517545 w 4711728"/>
              <a:gd name="connsiteY19" fmla="*/ 1484165 h 2831004"/>
              <a:gd name="connsiteX20" fmla="*/ 2534646 w 4711728"/>
              <a:gd name="connsiteY20" fmla="*/ 1607791 h 2831004"/>
              <a:gd name="connsiteX21" fmla="*/ 2147629 w 4711728"/>
              <a:gd name="connsiteY21" fmla="*/ 1640807 h 2831004"/>
              <a:gd name="connsiteX22" fmla="*/ 1966114 w 4711728"/>
              <a:gd name="connsiteY22" fmla="*/ 1593133 h 2831004"/>
              <a:gd name="connsiteX23" fmla="*/ 2014972 w 4711728"/>
              <a:gd name="connsiteY23" fmla="*/ 1716759 h 2831004"/>
              <a:gd name="connsiteX24" fmla="*/ 2460840 w 4711728"/>
              <a:gd name="connsiteY24" fmla="*/ 1804482 h 2831004"/>
              <a:gd name="connsiteX25" fmla="*/ 2563961 w 4711728"/>
              <a:gd name="connsiteY25" fmla="*/ 1402364 h 2831004"/>
              <a:gd name="connsiteX26" fmla="*/ 2307677 w 4711728"/>
              <a:gd name="connsiteY26" fmla="*/ 689183 h 2831004"/>
              <a:gd name="connsiteX27" fmla="*/ 2124089 w 4711728"/>
              <a:gd name="connsiteY27" fmla="*/ 717165 h 2831004"/>
              <a:gd name="connsiteX28" fmla="*/ 2151331 w 4711728"/>
              <a:gd name="connsiteY28" fmla="*/ 822729 h 2831004"/>
              <a:gd name="connsiteX29" fmla="*/ 1672817 w 4711728"/>
              <a:gd name="connsiteY29" fmla="*/ 864850 h 2831004"/>
              <a:gd name="connsiteX30" fmla="*/ 1462949 w 4711728"/>
              <a:gd name="connsiteY30" fmla="*/ 766098 h 2831004"/>
              <a:gd name="connsiteX31" fmla="*/ 1504478 w 4711728"/>
              <a:gd name="connsiteY31" fmla="*/ 915559 h 2831004"/>
              <a:gd name="connsiteX32" fmla="*/ 2022967 w 4711728"/>
              <a:gd name="connsiteY32" fmla="*/ 1032745 h 2831004"/>
              <a:gd name="connsiteX33" fmla="*/ 2307751 w 4711728"/>
              <a:gd name="connsiteY33" fmla="*/ 689109 h 2831004"/>
              <a:gd name="connsiteX34" fmla="*/ 3992396 w 4711728"/>
              <a:gd name="connsiteY34" fmla="*/ 885356 h 2831004"/>
              <a:gd name="connsiteX35" fmla="*/ 3816581 w 4711728"/>
              <a:gd name="connsiteY35" fmla="*/ 859742 h 2831004"/>
              <a:gd name="connsiteX36" fmla="*/ 3789117 w 4711728"/>
              <a:gd name="connsiteY36" fmla="*/ 1002616 h 2831004"/>
              <a:gd name="connsiteX37" fmla="*/ 3559113 w 4711728"/>
              <a:gd name="connsiteY37" fmla="*/ 1066353 h 2831004"/>
              <a:gd name="connsiteX38" fmla="*/ 3279585 w 4711728"/>
              <a:gd name="connsiteY38" fmla="*/ 1030746 h 2831004"/>
              <a:gd name="connsiteX39" fmla="*/ 3057354 w 4711728"/>
              <a:gd name="connsiteY39" fmla="*/ 923702 h 2831004"/>
              <a:gd name="connsiteX40" fmla="*/ 3020711 w 4711728"/>
              <a:gd name="connsiteY40" fmla="*/ 951611 h 2831004"/>
              <a:gd name="connsiteX41" fmla="*/ 3254786 w 4711728"/>
              <a:gd name="connsiteY41" fmla="*/ 1172287 h 2831004"/>
              <a:gd name="connsiteX42" fmla="*/ 3992396 w 4711728"/>
              <a:gd name="connsiteY42" fmla="*/ 885356 h 2831004"/>
              <a:gd name="connsiteX43" fmla="*/ 4669453 w 4711728"/>
              <a:gd name="connsiteY43" fmla="*/ 950130 h 2831004"/>
              <a:gd name="connsiteX44" fmla="*/ 4574920 w 4711728"/>
              <a:gd name="connsiteY44" fmla="*/ 986700 h 2831004"/>
              <a:gd name="connsiteX45" fmla="*/ 4569367 w 4711728"/>
              <a:gd name="connsiteY45" fmla="*/ 988402 h 2831004"/>
              <a:gd name="connsiteX46" fmla="*/ 4594389 w 4711728"/>
              <a:gd name="connsiteY46" fmla="*/ 1123280 h 2831004"/>
              <a:gd name="connsiteX47" fmla="*/ 4669453 w 4711728"/>
              <a:gd name="connsiteY47" fmla="*/ 950130 h 2831004"/>
              <a:gd name="connsiteX48" fmla="*/ 3759358 w 4711728"/>
              <a:gd name="connsiteY48" fmla="*/ 1636884 h 2831004"/>
              <a:gd name="connsiteX49" fmla="*/ 3702727 w 4711728"/>
              <a:gd name="connsiteY49" fmla="*/ 1759992 h 2831004"/>
              <a:gd name="connsiteX50" fmla="*/ 3445185 w 4711728"/>
              <a:gd name="connsiteY50" fmla="*/ 1773316 h 2831004"/>
              <a:gd name="connsiteX51" fmla="*/ 3295723 w 4711728"/>
              <a:gd name="connsiteY51" fmla="*/ 1771762 h 2831004"/>
              <a:gd name="connsiteX52" fmla="*/ 3427936 w 4711728"/>
              <a:gd name="connsiteY52" fmla="*/ 1909823 h 2831004"/>
              <a:gd name="connsiteX53" fmla="*/ 3835680 w 4711728"/>
              <a:gd name="connsiteY53" fmla="*/ 1831798 h 2831004"/>
              <a:gd name="connsiteX54" fmla="*/ 3759358 w 4711728"/>
              <a:gd name="connsiteY54" fmla="*/ 1636884 h 2831004"/>
              <a:gd name="connsiteX55" fmla="*/ 4386297 w 4711728"/>
              <a:gd name="connsiteY55" fmla="*/ 2055954 h 2831004"/>
              <a:gd name="connsiteX56" fmla="*/ 4366680 w 4711728"/>
              <a:gd name="connsiteY56" fmla="*/ 2094596 h 2831004"/>
              <a:gd name="connsiteX57" fmla="*/ 4363127 w 4711728"/>
              <a:gd name="connsiteY57" fmla="*/ 2123911 h 2831004"/>
              <a:gd name="connsiteX58" fmla="*/ 4147336 w 4711728"/>
              <a:gd name="connsiteY58" fmla="*/ 2170919 h 2831004"/>
              <a:gd name="connsiteX59" fmla="*/ 3996172 w 4711728"/>
              <a:gd name="connsiteY59" fmla="*/ 2118507 h 2831004"/>
              <a:gd name="connsiteX60" fmla="*/ 3953088 w 4711728"/>
              <a:gd name="connsiteY60" fmla="*/ 2151301 h 2831004"/>
              <a:gd name="connsiteX61" fmla="*/ 4225879 w 4711728"/>
              <a:gd name="connsiteY61" fmla="*/ 2314902 h 2831004"/>
              <a:gd name="connsiteX62" fmla="*/ 4386297 w 4711728"/>
              <a:gd name="connsiteY62" fmla="*/ 2055954 h 2831004"/>
              <a:gd name="connsiteX63" fmla="*/ 2566107 w 4711728"/>
              <a:gd name="connsiteY63" fmla="*/ 5094 h 2831004"/>
              <a:gd name="connsiteX64" fmla="*/ 2550488 w 4711728"/>
              <a:gd name="connsiteY64" fmla="*/ 14570 h 2831004"/>
              <a:gd name="connsiteX65" fmla="*/ 2529020 w 4711728"/>
              <a:gd name="connsiteY65" fmla="*/ 17901 h 2831004"/>
              <a:gd name="connsiteX66" fmla="*/ 2540420 w 4711728"/>
              <a:gd name="connsiteY66" fmla="*/ 152187 h 2831004"/>
              <a:gd name="connsiteX67" fmla="*/ 2566033 w 4711728"/>
              <a:gd name="connsiteY67" fmla="*/ 5094 h 2831004"/>
              <a:gd name="connsiteX68" fmla="*/ 2244309 w 4711728"/>
              <a:gd name="connsiteY68" fmla="*/ 2589619 h 2831004"/>
              <a:gd name="connsiteX69" fmla="*/ 2043695 w 4711728"/>
              <a:gd name="connsiteY69" fmla="*/ 2709321 h 2831004"/>
              <a:gd name="connsiteX70" fmla="*/ 1946570 w 4711728"/>
              <a:gd name="connsiteY70" fmla="*/ 2823694 h 2831004"/>
              <a:gd name="connsiteX71" fmla="*/ 2289837 w 4711728"/>
              <a:gd name="connsiteY71" fmla="*/ 2667495 h 2831004"/>
              <a:gd name="connsiteX72" fmla="*/ 2244309 w 4711728"/>
              <a:gd name="connsiteY72" fmla="*/ 2589619 h 283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711728" h="2831004">
                <a:moveTo>
                  <a:pt x="422713" y="1401106"/>
                </a:moveTo>
                <a:cubicBezTo>
                  <a:pt x="446032" y="1194199"/>
                  <a:pt x="593717" y="1124391"/>
                  <a:pt x="783968" y="1108919"/>
                </a:cubicBezTo>
                <a:cubicBezTo>
                  <a:pt x="904410" y="1094928"/>
                  <a:pt x="1082447" y="1089376"/>
                  <a:pt x="1152403" y="1209004"/>
                </a:cubicBezTo>
                <a:cubicBezTo>
                  <a:pt x="1193488" y="1238097"/>
                  <a:pt x="1227171" y="1275777"/>
                  <a:pt x="1243901" y="1324265"/>
                </a:cubicBezTo>
                <a:cubicBezTo>
                  <a:pt x="1343468" y="1673897"/>
                  <a:pt x="431374" y="1740226"/>
                  <a:pt x="422713" y="1401032"/>
                </a:cubicBezTo>
                <a:close/>
                <a:moveTo>
                  <a:pt x="200038" y="2103702"/>
                </a:moveTo>
                <a:cubicBezTo>
                  <a:pt x="165245" y="2075719"/>
                  <a:pt x="121865" y="2090525"/>
                  <a:pt x="93587" y="2120062"/>
                </a:cubicBezTo>
                <a:cubicBezTo>
                  <a:pt x="89293" y="2122727"/>
                  <a:pt x="66863" y="2128279"/>
                  <a:pt x="71304" y="2127983"/>
                </a:cubicBezTo>
                <a:cubicBezTo>
                  <a:pt x="-64018" y="2149969"/>
                  <a:pt x="15561" y="2295803"/>
                  <a:pt x="125566" y="2260344"/>
                </a:cubicBezTo>
                <a:cubicBezTo>
                  <a:pt x="194338" y="2247759"/>
                  <a:pt x="271031" y="2160703"/>
                  <a:pt x="200038" y="2103628"/>
                </a:cubicBezTo>
                <a:close/>
                <a:moveTo>
                  <a:pt x="1546452" y="2111919"/>
                </a:moveTo>
                <a:cubicBezTo>
                  <a:pt x="1493818" y="2079939"/>
                  <a:pt x="1420012" y="2133905"/>
                  <a:pt x="1439926" y="2193793"/>
                </a:cubicBezTo>
                <a:cubicBezTo>
                  <a:pt x="1455324" y="2230659"/>
                  <a:pt x="1477458" y="2252497"/>
                  <a:pt x="1470647" y="2291658"/>
                </a:cubicBezTo>
                <a:cubicBezTo>
                  <a:pt x="1393881" y="2483093"/>
                  <a:pt x="1079560" y="2467917"/>
                  <a:pt x="917587" y="2405512"/>
                </a:cubicBezTo>
                <a:cubicBezTo>
                  <a:pt x="835121" y="2383156"/>
                  <a:pt x="772419" y="2300541"/>
                  <a:pt x="685881" y="2296617"/>
                </a:cubicBezTo>
                <a:cubicBezTo>
                  <a:pt x="602526" y="2331114"/>
                  <a:pt x="708534" y="2437788"/>
                  <a:pt x="752654" y="2464956"/>
                </a:cubicBezTo>
                <a:cubicBezTo>
                  <a:pt x="979326" y="2631592"/>
                  <a:pt x="1347465" y="2657650"/>
                  <a:pt x="1556593" y="2450077"/>
                </a:cubicBezTo>
                <a:cubicBezTo>
                  <a:pt x="1639652" y="2362354"/>
                  <a:pt x="1661268" y="2181653"/>
                  <a:pt x="1546452" y="2111845"/>
                </a:cubicBezTo>
                <a:close/>
                <a:moveTo>
                  <a:pt x="2563961" y="1402439"/>
                </a:moveTo>
                <a:cubicBezTo>
                  <a:pt x="2526207" y="1411988"/>
                  <a:pt x="2512215" y="1449298"/>
                  <a:pt x="2517545" y="1484165"/>
                </a:cubicBezTo>
                <a:cubicBezTo>
                  <a:pt x="2532869" y="1531913"/>
                  <a:pt x="2585132" y="1558192"/>
                  <a:pt x="2534646" y="1607791"/>
                </a:cubicBezTo>
                <a:cubicBezTo>
                  <a:pt x="2434857" y="1691442"/>
                  <a:pt x="2264667" y="1681596"/>
                  <a:pt x="2147629" y="1640807"/>
                </a:cubicBezTo>
                <a:cubicBezTo>
                  <a:pt x="2101658" y="1621634"/>
                  <a:pt x="2009938" y="1527841"/>
                  <a:pt x="1966114" y="1593133"/>
                </a:cubicBezTo>
                <a:cubicBezTo>
                  <a:pt x="1935985" y="1638068"/>
                  <a:pt x="1981956" y="1689369"/>
                  <a:pt x="2014972" y="1716759"/>
                </a:cubicBezTo>
                <a:cubicBezTo>
                  <a:pt x="2137710" y="1818325"/>
                  <a:pt x="2309158" y="1834167"/>
                  <a:pt x="2460840" y="1804482"/>
                </a:cubicBezTo>
                <a:cubicBezTo>
                  <a:pt x="2772422" y="1762360"/>
                  <a:pt x="2763909" y="1375344"/>
                  <a:pt x="2563961" y="1402364"/>
                </a:cubicBezTo>
                <a:close/>
                <a:moveTo>
                  <a:pt x="2307677" y="689183"/>
                </a:moveTo>
                <a:cubicBezTo>
                  <a:pt x="2256154" y="571331"/>
                  <a:pt x="2047248" y="574588"/>
                  <a:pt x="2124089" y="717165"/>
                </a:cubicBezTo>
                <a:cubicBezTo>
                  <a:pt x="2158512" y="748257"/>
                  <a:pt x="2209220" y="781347"/>
                  <a:pt x="2151331" y="822729"/>
                </a:cubicBezTo>
                <a:cubicBezTo>
                  <a:pt x="2014824" y="914745"/>
                  <a:pt x="1824647" y="918150"/>
                  <a:pt x="1672817" y="864850"/>
                </a:cubicBezTo>
                <a:cubicBezTo>
                  <a:pt x="1596420" y="845603"/>
                  <a:pt x="1543046" y="766394"/>
                  <a:pt x="1462949" y="766098"/>
                </a:cubicBezTo>
                <a:cubicBezTo>
                  <a:pt x="1387366" y="793636"/>
                  <a:pt x="1463097" y="887503"/>
                  <a:pt x="1504478" y="915559"/>
                </a:cubicBezTo>
                <a:cubicBezTo>
                  <a:pt x="1647943" y="1033633"/>
                  <a:pt x="1843080" y="1069092"/>
                  <a:pt x="2022967" y="1032745"/>
                </a:cubicBezTo>
                <a:cubicBezTo>
                  <a:pt x="2184865" y="1014830"/>
                  <a:pt x="2409687" y="876102"/>
                  <a:pt x="2307751" y="689109"/>
                </a:cubicBezTo>
                <a:close/>
                <a:moveTo>
                  <a:pt x="3992396" y="885356"/>
                </a:moveTo>
                <a:cubicBezTo>
                  <a:pt x="3988769" y="736412"/>
                  <a:pt x="3774163" y="702582"/>
                  <a:pt x="3816581" y="859742"/>
                </a:cubicBezTo>
                <a:cubicBezTo>
                  <a:pt x="3859295" y="910895"/>
                  <a:pt x="3832423" y="964713"/>
                  <a:pt x="3789117" y="1002616"/>
                </a:cubicBezTo>
                <a:cubicBezTo>
                  <a:pt x="3727452" y="1058950"/>
                  <a:pt x="3638619" y="1066427"/>
                  <a:pt x="3559113" y="1066353"/>
                </a:cubicBezTo>
                <a:cubicBezTo>
                  <a:pt x="3464950" y="1066353"/>
                  <a:pt x="3370269" y="1057026"/>
                  <a:pt x="3279585" y="1030746"/>
                </a:cubicBezTo>
                <a:cubicBezTo>
                  <a:pt x="3198747" y="1007279"/>
                  <a:pt x="3135897" y="948872"/>
                  <a:pt x="3057354" y="923702"/>
                </a:cubicBezTo>
                <a:cubicBezTo>
                  <a:pt x="3039440" y="918002"/>
                  <a:pt x="3020563" y="933400"/>
                  <a:pt x="3020711" y="951611"/>
                </a:cubicBezTo>
                <a:cubicBezTo>
                  <a:pt x="3021895" y="1069314"/>
                  <a:pt x="3158846" y="1137642"/>
                  <a:pt x="3254786" y="1172287"/>
                </a:cubicBezTo>
                <a:cubicBezTo>
                  <a:pt x="3513290" y="1260528"/>
                  <a:pt x="4001354" y="1252829"/>
                  <a:pt x="3992396" y="885356"/>
                </a:cubicBezTo>
                <a:close/>
                <a:moveTo>
                  <a:pt x="4669453" y="950130"/>
                </a:moveTo>
                <a:cubicBezTo>
                  <a:pt x="4630144" y="931771"/>
                  <a:pt x="4598904" y="958199"/>
                  <a:pt x="4574920" y="986700"/>
                </a:cubicBezTo>
                <a:cubicBezTo>
                  <a:pt x="4573069" y="987366"/>
                  <a:pt x="4571218" y="987884"/>
                  <a:pt x="4569367" y="988402"/>
                </a:cubicBezTo>
                <a:cubicBezTo>
                  <a:pt x="4424273" y="976336"/>
                  <a:pt x="4480460" y="1138012"/>
                  <a:pt x="4594389" y="1123280"/>
                </a:cubicBezTo>
                <a:cubicBezTo>
                  <a:pt x="4676707" y="1123502"/>
                  <a:pt x="4766725" y="995435"/>
                  <a:pt x="4669453" y="950130"/>
                </a:cubicBezTo>
                <a:close/>
                <a:moveTo>
                  <a:pt x="3759358" y="1636884"/>
                </a:moveTo>
                <a:cubicBezTo>
                  <a:pt x="3686218" y="1625706"/>
                  <a:pt x="3644097" y="1709653"/>
                  <a:pt x="3702727" y="1759992"/>
                </a:cubicBezTo>
                <a:cubicBezTo>
                  <a:pt x="3635288" y="1818177"/>
                  <a:pt x="3524690" y="1791972"/>
                  <a:pt x="3445185" y="1773316"/>
                </a:cubicBezTo>
                <a:cubicBezTo>
                  <a:pt x="3400398" y="1762508"/>
                  <a:pt x="3321040" y="1708246"/>
                  <a:pt x="3295723" y="1771762"/>
                </a:cubicBezTo>
                <a:cubicBezTo>
                  <a:pt x="3281436" y="1849417"/>
                  <a:pt x="3367826" y="1887985"/>
                  <a:pt x="3427936" y="1909823"/>
                </a:cubicBezTo>
                <a:cubicBezTo>
                  <a:pt x="3558669" y="1952463"/>
                  <a:pt x="3754768" y="1966602"/>
                  <a:pt x="3835680" y="1831798"/>
                </a:cubicBezTo>
                <a:cubicBezTo>
                  <a:pt x="3872546" y="1760214"/>
                  <a:pt x="3849523" y="1652577"/>
                  <a:pt x="3759358" y="1636884"/>
                </a:cubicBezTo>
                <a:close/>
                <a:moveTo>
                  <a:pt x="4386297" y="2055954"/>
                </a:moveTo>
                <a:cubicBezTo>
                  <a:pt x="4375489" y="2066984"/>
                  <a:pt x="4370011" y="2079865"/>
                  <a:pt x="4366680" y="2094596"/>
                </a:cubicBezTo>
                <a:cubicBezTo>
                  <a:pt x="4368087" y="2088304"/>
                  <a:pt x="4362683" y="2124355"/>
                  <a:pt x="4363127" y="2123911"/>
                </a:cubicBezTo>
                <a:cubicBezTo>
                  <a:pt x="4301832" y="2165070"/>
                  <a:pt x="4220031" y="2174028"/>
                  <a:pt x="4147336" y="2170919"/>
                </a:cubicBezTo>
                <a:cubicBezTo>
                  <a:pt x="4089891" y="2172621"/>
                  <a:pt x="4050360" y="2127612"/>
                  <a:pt x="3996172" y="2118507"/>
                </a:cubicBezTo>
                <a:cubicBezTo>
                  <a:pt x="3973297" y="2115028"/>
                  <a:pt x="3954939" y="2127390"/>
                  <a:pt x="3953088" y="2151301"/>
                </a:cubicBezTo>
                <a:cubicBezTo>
                  <a:pt x="3943020" y="2284329"/>
                  <a:pt x="4125942" y="2319862"/>
                  <a:pt x="4225879" y="2314902"/>
                </a:cubicBezTo>
                <a:cubicBezTo>
                  <a:pt x="4626665" y="2302614"/>
                  <a:pt x="4535389" y="1954684"/>
                  <a:pt x="4386297" y="2055954"/>
                </a:cubicBezTo>
                <a:close/>
                <a:moveTo>
                  <a:pt x="2566107" y="5094"/>
                </a:moveTo>
                <a:cubicBezTo>
                  <a:pt x="2563146" y="7759"/>
                  <a:pt x="2531462" y="20122"/>
                  <a:pt x="2550488" y="14570"/>
                </a:cubicBezTo>
                <a:cubicBezTo>
                  <a:pt x="2546120" y="16568"/>
                  <a:pt x="2531240" y="16939"/>
                  <a:pt x="2529020" y="17901"/>
                </a:cubicBezTo>
                <a:cubicBezTo>
                  <a:pt x="2406134" y="1393"/>
                  <a:pt x="2440112" y="151373"/>
                  <a:pt x="2540420" y="152187"/>
                </a:cubicBezTo>
                <a:cubicBezTo>
                  <a:pt x="2691140" y="163587"/>
                  <a:pt x="2712312" y="-33844"/>
                  <a:pt x="2566033" y="5094"/>
                </a:cubicBezTo>
                <a:close/>
                <a:moveTo>
                  <a:pt x="2244309" y="2589619"/>
                </a:moveTo>
                <a:cubicBezTo>
                  <a:pt x="2177315" y="2629371"/>
                  <a:pt x="2111504" y="2670827"/>
                  <a:pt x="2043695" y="2709321"/>
                </a:cubicBezTo>
                <a:cubicBezTo>
                  <a:pt x="2018821" y="2723460"/>
                  <a:pt x="1888385" y="2780684"/>
                  <a:pt x="1946570" y="2823694"/>
                </a:cubicBezTo>
                <a:cubicBezTo>
                  <a:pt x="1998538" y="2867666"/>
                  <a:pt x="2228764" y="2700290"/>
                  <a:pt x="2289837" y="2667495"/>
                </a:cubicBezTo>
                <a:cubicBezTo>
                  <a:pt x="2337362" y="2635293"/>
                  <a:pt x="2294796" y="2559711"/>
                  <a:pt x="2244309" y="2589619"/>
                </a:cubicBezTo>
                <a:close/>
              </a:path>
            </a:pathLst>
          </a:custGeom>
          <a:noFill/>
          <a:ln w="7390" cap="flat">
            <a:noFill/>
            <a:prstDash val="solid"/>
            <a:miter/>
          </a:ln>
        </p:spPr>
        <p:txBody>
          <a:bodyPr rtlCol="0" anchor="ctr"/>
          <a:lstStyle/>
          <a:p>
            <a:endParaRPr lang="en-GB"/>
          </a:p>
        </p:txBody>
      </p:sp>
      <p:sp>
        <p:nvSpPr>
          <p:cNvPr id="3" name="Heading">
            <a:extLst>
              <a:ext uri="{FF2B5EF4-FFF2-40B4-BE49-F238E27FC236}">
                <a16:creationId xmlns:a16="http://schemas.microsoft.com/office/drawing/2014/main" id="{4A11F519-0174-6504-6106-9D097D7C46AA}"/>
              </a:ext>
              <a:ext uri="{C183D7F6-B498-43B3-948B-1728B52AA6E4}">
                <adec:decorative xmlns:adec="http://schemas.microsoft.com/office/drawing/2017/decorative" val="0"/>
              </a:ext>
            </a:extLst>
          </p:cNvPr>
          <p:cNvSpPr txBox="1">
            <a:spLocks noGrp="1"/>
          </p:cNvSpPr>
          <p:nvPr>
            <p:ph type="title"/>
          </p:nvPr>
        </p:nvSpPr>
        <p:spPr>
          <a:xfrm>
            <a:off x="1950790" y="2461846"/>
            <a:ext cx="3293705"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lnSpc>
                <a:spcPct val="100000"/>
              </a:lnSpc>
              <a:defRPr/>
            </a:pPr>
            <a:r>
              <a:rPr lang="en-GB" sz="3200">
                <a:solidFill>
                  <a:srgbClr val="231038"/>
                </a:solidFill>
                <a:latin typeface="Archivo" pitchFamily="2" charset="0"/>
                <a:ea typeface="Roboto Light" panose="02000000000000000000" pitchFamily="2" charset="0"/>
                <a:cs typeface="Archivo" pitchFamily="2" charset="0"/>
              </a:rPr>
              <a:t>Now let’s look at this workshop's deliverables.</a:t>
            </a:r>
            <a:endParaRPr kumimoji="0" lang="en-GB" sz="3200" b="0" i="0" u="none" strike="noStrike" kern="1200" cap="none" spc="0" normalizeH="0" baseline="0" noProof="0">
              <a:ln>
                <a:noFill/>
              </a:ln>
              <a:solidFill>
                <a:srgbClr val="231038"/>
              </a:solidFill>
              <a:effectLst/>
              <a:uLnTx/>
              <a:uFillTx/>
              <a:latin typeface="Archivo" pitchFamily="2" charset="0"/>
              <a:ea typeface="Roboto Light" panose="02000000000000000000" pitchFamily="2" charset="0"/>
              <a:cs typeface="Archivo" pitchFamily="2" charset="0"/>
            </a:endParaRPr>
          </a:p>
        </p:txBody>
      </p:sp>
      <p:grpSp>
        <p:nvGrpSpPr>
          <p:cNvPr id="39" name="Group 38">
            <a:extLst>
              <a:ext uri="{FF2B5EF4-FFF2-40B4-BE49-F238E27FC236}">
                <a16:creationId xmlns:a16="http://schemas.microsoft.com/office/drawing/2014/main" id="{4D24DC23-7242-1FBF-269A-BF737582FC6E}"/>
              </a:ext>
              <a:ext uri="{C183D7F6-B498-43B3-948B-1728B52AA6E4}">
                <adec:decorative xmlns:adec="http://schemas.microsoft.com/office/drawing/2017/decorative" val="1"/>
              </a:ext>
            </a:extLst>
          </p:cNvPr>
          <p:cNvGrpSpPr/>
          <p:nvPr/>
        </p:nvGrpSpPr>
        <p:grpSpPr>
          <a:xfrm>
            <a:off x="1830334" y="4344066"/>
            <a:ext cx="1766552" cy="157296"/>
            <a:chOff x="1830334" y="4344066"/>
            <a:chExt cx="1766552" cy="157296"/>
          </a:xfrm>
          <a:solidFill>
            <a:schemeClr val="accent1"/>
          </a:solidFill>
        </p:grpSpPr>
        <p:sp>
          <p:nvSpPr>
            <p:cNvPr id="8" name="Freeform: Shape 7">
              <a:extLst>
                <a:ext uri="{FF2B5EF4-FFF2-40B4-BE49-F238E27FC236}">
                  <a16:creationId xmlns:a16="http://schemas.microsoft.com/office/drawing/2014/main" id="{124061FF-CDCC-DE3C-C819-DFA5011AC117}"/>
                </a:ext>
              </a:extLst>
            </p:cNvPr>
            <p:cNvSpPr/>
            <p:nvPr/>
          </p:nvSpPr>
          <p:spPr>
            <a:xfrm>
              <a:off x="3237968" y="4358540"/>
              <a:ext cx="4611" cy="1111"/>
            </a:xfrm>
            <a:custGeom>
              <a:avLst/>
              <a:gdLst>
                <a:gd name="connsiteX0" fmla="*/ 0 w 4611"/>
                <a:gd name="connsiteY0" fmla="*/ 769 h 1111"/>
                <a:gd name="connsiteX1" fmla="*/ 4611 w 4611"/>
                <a:gd name="connsiteY1" fmla="*/ 0 h 1111"/>
                <a:gd name="connsiteX2" fmla="*/ 0 w 4611"/>
                <a:gd name="connsiteY2" fmla="*/ 769 h 1111"/>
              </a:gdLst>
              <a:ahLst/>
              <a:cxnLst>
                <a:cxn ang="0">
                  <a:pos x="connsiteX0" y="connsiteY0"/>
                </a:cxn>
                <a:cxn ang="0">
                  <a:pos x="connsiteX1" y="connsiteY1"/>
                </a:cxn>
                <a:cxn ang="0">
                  <a:pos x="connsiteX2" y="connsiteY2"/>
                </a:cxn>
              </a:cxnLst>
              <a:rect l="l" t="t" r="r" b="b"/>
              <a:pathLst>
                <a:path w="4611" h="1111">
                  <a:moveTo>
                    <a:pt x="0" y="769"/>
                  </a:moveTo>
                  <a:cubicBezTo>
                    <a:pt x="1025" y="256"/>
                    <a:pt x="2690" y="128"/>
                    <a:pt x="4611" y="0"/>
                  </a:cubicBezTo>
                  <a:cubicBezTo>
                    <a:pt x="4099" y="897"/>
                    <a:pt x="1537" y="1537"/>
                    <a:pt x="0" y="769"/>
                  </a:cubicBez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D502AC59-CB52-6F0D-F108-92A7F1364667}"/>
                </a:ext>
              </a:extLst>
            </p:cNvPr>
            <p:cNvSpPr/>
            <p:nvPr/>
          </p:nvSpPr>
          <p:spPr>
            <a:xfrm>
              <a:off x="3308417" y="4465344"/>
              <a:ext cx="5420" cy="1199"/>
            </a:xfrm>
            <a:custGeom>
              <a:avLst/>
              <a:gdLst>
                <a:gd name="connsiteX0" fmla="*/ 0 w 5420"/>
                <a:gd name="connsiteY0" fmla="*/ 662 h 1199"/>
                <a:gd name="connsiteX1" fmla="*/ 5380 w 5420"/>
                <a:gd name="connsiteY1" fmla="*/ 1174 h 1199"/>
                <a:gd name="connsiteX2" fmla="*/ 0 w 5420"/>
                <a:gd name="connsiteY2" fmla="*/ 662 h 1199"/>
              </a:gdLst>
              <a:ahLst/>
              <a:cxnLst>
                <a:cxn ang="0">
                  <a:pos x="connsiteX0" y="connsiteY0"/>
                </a:cxn>
                <a:cxn ang="0">
                  <a:pos x="connsiteX1" y="connsiteY1"/>
                </a:cxn>
                <a:cxn ang="0">
                  <a:pos x="connsiteX2" y="connsiteY2"/>
                </a:cxn>
              </a:cxnLst>
              <a:rect l="l" t="t" r="r" b="b"/>
              <a:pathLst>
                <a:path w="5420" h="1199">
                  <a:moveTo>
                    <a:pt x="0" y="662"/>
                  </a:moveTo>
                  <a:cubicBezTo>
                    <a:pt x="1409" y="150"/>
                    <a:pt x="5892" y="-747"/>
                    <a:pt x="5380" y="1174"/>
                  </a:cubicBezTo>
                  <a:cubicBezTo>
                    <a:pt x="2818" y="1302"/>
                    <a:pt x="1793" y="918"/>
                    <a:pt x="0" y="662"/>
                  </a:cubicBezTo>
                  <a:close/>
                </a:path>
              </a:pathLst>
            </a:custGeom>
            <a:grp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00A2DA4F-FF39-E07D-2018-AC7FBAC79E6D}"/>
                </a:ext>
              </a:extLst>
            </p:cNvPr>
            <p:cNvSpPr/>
            <p:nvPr/>
          </p:nvSpPr>
          <p:spPr>
            <a:xfrm>
              <a:off x="3315974" y="4468031"/>
              <a:ext cx="5379" cy="953"/>
            </a:xfrm>
            <a:custGeom>
              <a:avLst/>
              <a:gdLst>
                <a:gd name="connsiteX0" fmla="*/ 0 w 5379"/>
                <a:gd name="connsiteY0" fmla="*/ 409 h 953"/>
                <a:gd name="connsiteX1" fmla="*/ 5380 w 5379"/>
                <a:gd name="connsiteY1" fmla="*/ 153 h 953"/>
                <a:gd name="connsiteX2" fmla="*/ 0 w 5379"/>
                <a:gd name="connsiteY2" fmla="*/ 409 h 953"/>
              </a:gdLst>
              <a:ahLst/>
              <a:cxnLst>
                <a:cxn ang="0">
                  <a:pos x="connsiteX0" y="connsiteY0"/>
                </a:cxn>
                <a:cxn ang="0">
                  <a:pos x="connsiteX1" y="connsiteY1"/>
                </a:cxn>
                <a:cxn ang="0">
                  <a:pos x="connsiteX2" y="connsiteY2"/>
                </a:cxn>
              </a:cxnLst>
              <a:rect l="l" t="t" r="r" b="b"/>
              <a:pathLst>
                <a:path w="5379" h="953">
                  <a:moveTo>
                    <a:pt x="0" y="409"/>
                  </a:moveTo>
                  <a:cubicBezTo>
                    <a:pt x="384" y="-488"/>
                    <a:pt x="3843" y="409"/>
                    <a:pt x="5380" y="153"/>
                  </a:cubicBezTo>
                  <a:cubicBezTo>
                    <a:pt x="5380" y="1305"/>
                    <a:pt x="1025" y="1049"/>
                    <a:pt x="0" y="409"/>
                  </a:cubicBezTo>
                  <a:close/>
                </a:path>
              </a:pathLst>
            </a:custGeom>
            <a:grp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049E3EA-4CA2-8DA7-E73F-3BE769BECB1C}"/>
                </a:ext>
              </a:extLst>
            </p:cNvPr>
            <p:cNvSpPr/>
            <p:nvPr/>
          </p:nvSpPr>
          <p:spPr>
            <a:xfrm>
              <a:off x="3337621" y="4451459"/>
              <a:ext cx="5379" cy="743"/>
            </a:xfrm>
            <a:custGeom>
              <a:avLst/>
              <a:gdLst>
                <a:gd name="connsiteX0" fmla="*/ 0 w 5379"/>
                <a:gd name="connsiteY0" fmla="*/ 713 h 743"/>
                <a:gd name="connsiteX1" fmla="*/ 5380 w 5379"/>
                <a:gd name="connsiteY1" fmla="*/ 329 h 743"/>
                <a:gd name="connsiteX2" fmla="*/ 0 w 5379"/>
                <a:gd name="connsiteY2" fmla="*/ 713 h 743"/>
              </a:gdLst>
              <a:ahLst/>
              <a:cxnLst>
                <a:cxn ang="0">
                  <a:pos x="connsiteX0" y="connsiteY0"/>
                </a:cxn>
                <a:cxn ang="0">
                  <a:pos x="connsiteX1" y="connsiteY1"/>
                </a:cxn>
                <a:cxn ang="0">
                  <a:pos x="connsiteX2" y="connsiteY2"/>
                </a:cxn>
              </a:cxnLst>
              <a:rect l="l" t="t" r="r" b="b"/>
              <a:pathLst>
                <a:path w="5379" h="743">
                  <a:moveTo>
                    <a:pt x="0" y="713"/>
                  </a:moveTo>
                  <a:cubicBezTo>
                    <a:pt x="1153" y="73"/>
                    <a:pt x="4099" y="-311"/>
                    <a:pt x="5380" y="329"/>
                  </a:cubicBezTo>
                  <a:cubicBezTo>
                    <a:pt x="4995" y="1226"/>
                    <a:pt x="1537" y="329"/>
                    <a:pt x="0" y="713"/>
                  </a:cubicBezTo>
                  <a:close/>
                </a:path>
              </a:pathLst>
            </a:custGeom>
            <a:grp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C41A1C8-A187-6290-BA30-498C5F73B8CA}"/>
                </a:ext>
              </a:extLst>
            </p:cNvPr>
            <p:cNvSpPr/>
            <p:nvPr/>
          </p:nvSpPr>
          <p:spPr>
            <a:xfrm>
              <a:off x="3347484" y="4468091"/>
              <a:ext cx="9350" cy="1117"/>
            </a:xfrm>
            <a:custGeom>
              <a:avLst/>
              <a:gdLst>
                <a:gd name="connsiteX0" fmla="*/ 0 w 9350"/>
                <a:gd name="connsiteY0" fmla="*/ 1117 h 1117"/>
                <a:gd name="connsiteX1" fmla="*/ 9350 w 9350"/>
                <a:gd name="connsiteY1" fmla="*/ 92 h 1117"/>
                <a:gd name="connsiteX2" fmla="*/ 0 w 9350"/>
                <a:gd name="connsiteY2" fmla="*/ 1117 h 1117"/>
              </a:gdLst>
              <a:ahLst/>
              <a:cxnLst>
                <a:cxn ang="0">
                  <a:pos x="connsiteX0" y="connsiteY0"/>
                </a:cxn>
                <a:cxn ang="0">
                  <a:pos x="connsiteX1" y="connsiteY1"/>
                </a:cxn>
                <a:cxn ang="0">
                  <a:pos x="connsiteX2" y="connsiteY2"/>
                </a:cxn>
              </a:cxnLst>
              <a:rect l="l" t="t" r="r" b="b"/>
              <a:pathLst>
                <a:path w="9350" h="1117">
                  <a:moveTo>
                    <a:pt x="0" y="1117"/>
                  </a:moveTo>
                  <a:cubicBezTo>
                    <a:pt x="1793" y="92"/>
                    <a:pt x="4995" y="-164"/>
                    <a:pt x="9350" y="92"/>
                  </a:cubicBezTo>
                  <a:cubicBezTo>
                    <a:pt x="7813" y="1245"/>
                    <a:pt x="3330" y="861"/>
                    <a:pt x="0" y="1117"/>
                  </a:cubicBezTo>
                  <a:close/>
                </a:path>
              </a:pathLst>
            </a:custGeom>
            <a:grp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CA1E65D-0B26-8FE5-856E-A883BB30E86C}"/>
                </a:ext>
              </a:extLst>
            </p:cNvPr>
            <p:cNvSpPr/>
            <p:nvPr/>
          </p:nvSpPr>
          <p:spPr>
            <a:xfrm>
              <a:off x="3374127" y="4384697"/>
              <a:ext cx="17676" cy="925"/>
            </a:xfrm>
            <a:custGeom>
              <a:avLst/>
              <a:gdLst>
                <a:gd name="connsiteX0" fmla="*/ 0 w 17676"/>
                <a:gd name="connsiteY0" fmla="*/ 613 h 925"/>
                <a:gd name="connsiteX1" fmla="*/ 17676 w 17676"/>
                <a:gd name="connsiteY1" fmla="*/ 869 h 925"/>
                <a:gd name="connsiteX2" fmla="*/ 0 w 17676"/>
                <a:gd name="connsiteY2" fmla="*/ 613 h 925"/>
              </a:gdLst>
              <a:ahLst/>
              <a:cxnLst>
                <a:cxn ang="0">
                  <a:pos x="connsiteX0" y="connsiteY0"/>
                </a:cxn>
                <a:cxn ang="0">
                  <a:pos x="connsiteX1" y="connsiteY1"/>
                </a:cxn>
                <a:cxn ang="0">
                  <a:pos x="connsiteX2" y="connsiteY2"/>
                </a:cxn>
              </a:cxnLst>
              <a:rect l="l" t="t" r="r" b="b"/>
              <a:pathLst>
                <a:path w="17676" h="925">
                  <a:moveTo>
                    <a:pt x="0" y="613"/>
                  </a:moveTo>
                  <a:cubicBezTo>
                    <a:pt x="4739" y="613"/>
                    <a:pt x="14346" y="-924"/>
                    <a:pt x="17676" y="869"/>
                  </a:cubicBezTo>
                  <a:cubicBezTo>
                    <a:pt x="11912" y="-283"/>
                    <a:pt x="5380" y="1638"/>
                    <a:pt x="0" y="613"/>
                  </a:cubicBezTo>
                  <a:close/>
                </a:path>
              </a:pathLst>
            </a:custGeom>
            <a:grp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44668B70-D9C0-E712-AF50-1B0A226E478B}"/>
                </a:ext>
              </a:extLst>
            </p:cNvPr>
            <p:cNvSpPr/>
            <p:nvPr/>
          </p:nvSpPr>
          <p:spPr>
            <a:xfrm>
              <a:off x="3386935" y="4420662"/>
              <a:ext cx="24014" cy="1793"/>
            </a:xfrm>
            <a:custGeom>
              <a:avLst/>
              <a:gdLst>
                <a:gd name="connsiteX0" fmla="*/ 0 w 24014"/>
                <a:gd name="connsiteY0" fmla="*/ 1281 h 1793"/>
                <a:gd name="connsiteX1" fmla="*/ 23953 w 24014"/>
                <a:gd name="connsiteY1" fmla="*/ 0 h 1793"/>
                <a:gd name="connsiteX2" fmla="*/ 10759 w 24014"/>
                <a:gd name="connsiteY2" fmla="*/ 1793 h 1793"/>
                <a:gd name="connsiteX3" fmla="*/ 6148 w 24014"/>
                <a:gd name="connsiteY3" fmla="*/ 1025 h 1793"/>
                <a:gd name="connsiteX4" fmla="*/ 0 w 24014"/>
                <a:gd name="connsiteY4" fmla="*/ 1281 h 1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4" h="1793">
                  <a:moveTo>
                    <a:pt x="0" y="1281"/>
                  </a:moveTo>
                  <a:cubicBezTo>
                    <a:pt x="5892" y="-1025"/>
                    <a:pt x="16395" y="1537"/>
                    <a:pt x="23953" y="0"/>
                  </a:cubicBezTo>
                  <a:cubicBezTo>
                    <a:pt x="24977" y="1921"/>
                    <a:pt x="12937" y="256"/>
                    <a:pt x="10759" y="1793"/>
                  </a:cubicBezTo>
                  <a:cubicBezTo>
                    <a:pt x="8966" y="1665"/>
                    <a:pt x="7557" y="1281"/>
                    <a:pt x="6148" y="1025"/>
                  </a:cubicBezTo>
                  <a:cubicBezTo>
                    <a:pt x="4099" y="1153"/>
                    <a:pt x="2177" y="2434"/>
                    <a:pt x="0" y="1281"/>
                  </a:cubicBez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D68B9996-CA6B-9A39-FEE3-853B77BE773C}"/>
                </a:ext>
              </a:extLst>
            </p:cNvPr>
            <p:cNvSpPr/>
            <p:nvPr/>
          </p:nvSpPr>
          <p:spPr>
            <a:xfrm>
              <a:off x="3458903" y="4425642"/>
              <a:ext cx="3137" cy="1553"/>
            </a:xfrm>
            <a:custGeom>
              <a:avLst/>
              <a:gdLst>
                <a:gd name="connsiteX0" fmla="*/ 18 w 3137"/>
                <a:gd name="connsiteY0" fmla="*/ 1553 h 1553"/>
                <a:gd name="connsiteX1" fmla="*/ 2452 w 3137"/>
                <a:gd name="connsiteY1" fmla="*/ 16 h 1553"/>
                <a:gd name="connsiteX2" fmla="*/ 3093 w 3137"/>
                <a:gd name="connsiteY2" fmla="*/ 1553 h 1553"/>
                <a:gd name="connsiteX3" fmla="*/ 18 w 3137"/>
                <a:gd name="connsiteY3" fmla="*/ 1553 h 1553"/>
              </a:gdLst>
              <a:ahLst/>
              <a:cxnLst>
                <a:cxn ang="0">
                  <a:pos x="connsiteX0" y="connsiteY0"/>
                </a:cxn>
                <a:cxn ang="0">
                  <a:pos x="connsiteX1" y="connsiteY1"/>
                </a:cxn>
                <a:cxn ang="0">
                  <a:pos x="connsiteX2" y="connsiteY2"/>
                </a:cxn>
                <a:cxn ang="0">
                  <a:pos x="connsiteX3" y="connsiteY3"/>
                </a:cxn>
              </a:cxnLst>
              <a:rect l="l" t="t" r="r" b="b"/>
              <a:pathLst>
                <a:path w="3137" h="1553">
                  <a:moveTo>
                    <a:pt x="18" y="1553"/>
                  </a:moveTo>
                  <a:cubicBezTo>
                    <a:pt x="-110" y="529"/>
                    <a:pt x="403" y="-112"/>
                    <a:pt x="2452" y="16"/>
                  </a:cubicBezTo>
                  <a:cubicBezTo>
                    <a:pt x="3093" y="401"/>
                    <a:pt x="3221" y="913"/>
                    <a:pt x="3093" y="1553"/>
                  </a:cubicBezTo>
                  <a:lnTo>
                    <a:pt x="18" y="1553"/>
                  </a:lnTo>
                  <a:close/>
                </a:path>
              </a:pathLst>
            </a:custGeom>
            <a:grp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99A4AB8-0343-DADD-0670-F47F92644EE2}"/>
                </a:ext>
              </a:extLst>
            </p:cNvPr>
            <p:cNvSpPr/>
            <p:nvPr/>
          </p:nvSpPr>
          <p:spPr>
            <a:xfrm>
              <a:off x="3488766" y="4412511"/>
              <a:ext cx="30905" cy="1491"/>
            </a:xfrm>
            <a:custGeom>
              <a:avLst/>
              <a:gdLst>
                <a:gd name="connsiteX0" fmla="*/ 0 w 30905"/>
                <a:gd name="connsiteY0" fmla="*/ 1491 h 1491"/>
                <a:gd name="connsiteX1" fmla="*/ 21519 w 30905"/>
                <a:gd name="connsiteY1" fmla="*/ 851 h 1491"/>
                <a:gd name="connsiteX2" fmla="*/ 23825 w 30905"/>
                <a:gd name="connsiteY2" fmla="*/ 82 h 1491"/>
                <a:gd name="connsiteX3" fmla="*/ 27667 w 30905"/>
                <a:gd name="connsiteY3" fmla="*/ 466 h 1491"/>
                <a:gd name="connsiteX4" fmla="*/ 0 w 30905"/>
                <a:gd name="connsiteY4" fmla="*/ 1491 h 1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05" h="1491">
                  <a:moveTo>
                    <a:pt x="0" y="1491"/>
                  </a:moveTo>
                  <a:cubicBezTo>
                    <a:pt x="4739" y="-302"/>
                    <a:pt x="15627" y="-430"/>
                    <a:pt x="21519" y="851"/>
                  </a:cubicBezTo>
                  <a:cubicBezTo>
                    <a:pt x="22288" y="594"/>
                    <a:pt x="22416" y="-46"/>
                    <a:pt x="23825" y="82"/>
                  </a:cubicBezTo>
                  <a:cubicBezTo>
                    <a:pt x="27411" y="-174"/>
                    <a:pt x="35352" y="466"/>
                    <a:pt x="27667" y="466"/>
                  </a:cubicBezTo>
                  <a:cubicBezTo>
                    <a:pt x="18061" y="1747"/>
                    <a:pt x="10503" y="466"/>
                    <a:pt x="0" y="1491"/>
                  </a:cubicBezTo>
                  <a:close/>
                </a:path>
              </a:pathLst>
            </a:custGeom>
            <a:grp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7D5C5C6-193A-0CF0-7A08-6CB4653421FA}"/>
                </a:ext>
              </a:extLst>
            </p:cNvPr>
            <p:cNvSpPr/>
            <p:nvPr/>
          </p:nvSpPr>
          <p:spPr>
            <a:xfrm>
              <a:off x="3492609" y="4432575"/>
              <a:ext cx="5379" cy="941"/>
            </a:xfrm>
            <a:custGeom>
              <a:avLst/>
              <a:gdLst>
                <a:gd name="connsiteX0" fmla="*/ 0 w 5379"/>
                <a:gd name="connsiteY0" fmla="*/ 769 h 941"/>
                <a:gd name="connsiteX1" fmla="*/ 5380 w 5379"/>
                <a:gd name="connsiteY1" fmla="*/ 0 h 941"/>
                <a:gd name="connsiteX2" fmla="*/ 0 w 5379"/>
                <a:gd name="connsiteY2" fmla="*/ 769 h 941"/>
              </a:gdLst>
              <a:ahLst/>
              <a:cxnLst>
                <a:cxn ang="0">
                  <a:pos x="connsiteX0" y="connsiteY0"/>
                </a:cxn>
                <a:cxn ang="0">
                  <a:pos x="connsiteX1" y="connsiteY1"/>
                </a:cxn>
                <a:cxn ang="0">
                  <a:pos x="connsiteX2" y="connsiteY2"/>
                </a:cxn>
              </a:cxnLst>
              <a:rect l="l" t="t" r="r" b="b"/>
              <a:pathLst>
                <a:path w="5379" h="941">
                  <a:moveTo>
                    <a:pt x="0" y="769"/>
                  </a:moveTo>
                  <a:cubicBezTo>
                    <a:pt x="1153" y="128"/>
                    <a:pt x="3074" y="0"/>
                    <a:pt x="5380" y="0"/>
                  </a:cubicBezTo>
                  <a:cubicBezTo>
                    <a:pt x="4867" y="897"/>
                    <a:pt x="897" y="1153"/>
                    <a:pt x="0" y="769"/>
                  </a:cubicBezTo>
                  <a:close/>
                </a:path>
              </a:pathLst>
            </a:custGeom>
            <a:grp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1A68C9C0-2B6C-BDDC-49C3-46B3219B58BA}"/>
                </a:ext>
              </a:extLst>
            </p:cNvPr>
            <p:cNvSpPr/>
            <p:nvPr/>
          </p:nvSpPr>
          <p:spPr>
            <a:xfrm>
              <a:off x="3499525" y="4382590"/>
              <a:ext cx="6916" cy="770"/>
            </a:xfrm>
            <a:custGeom>
              <a:avLst/>
              <a:gdLst>
                <a:gd name="connsiteX0" fmla="*/ 0 w 6916"/>
                <a:gd name="connsiteY0" fmla="*/ 415 h 770"/>
                <a:gd name="connsiteX1" fmla="*/ 6917 w 6916"/>
                <a:gd name="connsiteY1" fmla="*/ 30 h 770"/>
                <a:gd name="connsiteX2" fmla="*/ 0 w 6916"/>
                <a:gd name="connsiteY2" fmla="*/ 415 h 770"/>
              </a:gdLst>
              <a:ahLst/>
              <a:cxnLst>
                <a:cxn ang="0">
                  <a:pos x="connsiteX0" y="connsiteY0"/>
                </a:cxn>
                <a:cxn ang="0">
                  <a:pos x="connsiteX1" y="connsiteY1"/>
                </a:cxn>
                <a:cxn ang="0">
                  <a:pos x="connsiteX2" y="connsiteY2"/>
                </a:cxn>
              </a:cxnLst>
              <a:rect l="l" t="t" r="r" b="b"/>
              <a:pathLst>
                <a:path w="6916" h="770">
                  <a:moveTo>
                    <a:pt x="0" y="415"/>
                  </a:moveTo>
                  <a:cubicBezTo>
                    <a:pt x="897" y="-482"/>
                    <a:pt x="4867" y="415"/>
                    <a:pt x="6917" y="30"/>
                  </a:cubicBezTo>
                  <a:cubicBezTo>
                    <a:pt x="5380" y="543"/>
                    <a:pt x="1665" y="1183"/>
                    <a:pt x="0" y="415"/>
                  </a:cubicBezTo>
                  <a:close/>
                </a:path>
              </a:pathLst>
            </a:custGeom>
            <a:grp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8EEA24A-136D-9CD5-D052-5CA2B962AD5E}"/>
                </a:ext>
              </a:extLst>
            </p:cNvPr>
            <p:cNvSpPr/>
            <p:nvPr/>
          </p:nvSpPr>
          <p:spPr>
            <a:xfrm>
              <a:off x="3498245" y="4425274"/>
              <a:ext cx="8959" cy="1537"/>
            </a:xfrm>
            <a:custGeom>
              <a:avLst/>
              <a:gdLst>
                <a:gd name="connsiteX0" fmla="*/ 0 w 8959"/>
                <a:gd name="connsiteY0" fmla="*/ 1537 h 1537"/>
                <a:gd name="connsiteX1" fmla="*/ 8582 w 8959"/>
                <a:gd name="connsiteY1" fmla="*/ 0 h 1537"/>
                <a:gd name="connsiteX2" fmla="*/ 0 w 8959"/>
                <a:gd name="connsiteY2" fmla="*/ 1537 h 1537"/>
              </a:gdLst>
              <a:ahLst/>
              <a:cxnLst>
                <a:cxn ang="0">
                  <a:pos x="connsiteX0" y="connsiteY0"/>
                </a:cxn>
                <a:cxn ang="0">
                  <a:pos x="connsiteX1" y="connsiteY1"/>
                </a:cxn>
                <a:cxn ang="0">
                  <a:pos x="connsiteX2" y="connsiteY2"/>
                </a:cxn>
              </a:cxnLst>
              <a:rect l="l" t="t" r="r" b="b"/>
              <a:pathLst>
                <a:path w="8959" h="1537">
                  <a:moveTo>
                    <a:pt x="0" y="1537"/>
                  </a:moveTo>
                  <a:cubicBezTo>
                    <a:pt x="1921" y="512"/>
                    <a:pt x="6148" y="769"/>
                    <a:pt x="8582" y="0"/>
                  </a:cubicBezTo>
                  <a:cubicBezTo>
                    <a:pt x="10759" y="1537"/>
                    <a:pt x="2946" y="1281"/>
                    <a:pt x="0" y="1537"/>
                  </a:cubicBezTo>
                  <a:close/>
                </a:path>
              </a:pathLst>
            </a:custGeom>
            <a:grp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4840045-5444-A162-398F-8BBB8504CA37}"/>
                </a:ext>
              </a:extLst>
            </p:cNvPr>
            <p:cNvSpPr/>
            <p:nvPr/>
          </p:nvSpPr>
          <p:spPr>
            <a:xfrm>
              <a:off x="3501831" y="4431038"/>
              <a:ext cx="9350" cy="1152"/>
            </a:xfrm>
            <a:custGeom>
              <a:avLst/>
              <a:gdLst>
                <a:gd name="connsiteX0" fmla="*/ 0 w 9350"/>
                <a:gd name="connsiteY0" fmla="*/ 1153 h 1152"/>
                <a:gd name="connsiteX1" fmla="*/ 9350 w 9350"/>
                <a:gd name="connsiteY1" fmla="*/ 0 h 1152"/>
                <a:gd name="connsiteX2" fmla="*/ 0 w 9350"/>
                <a:gd name="connsiteY2" fmla="*/ 1153 h 1152"/>
              </a:gdLst>
              <a:ahLst/>
              <a:cxnLst>
                <a:cxn ang="0">
                  <a:pos x="connsiteX0" y="connsiteY0"/>
                </a:cxn>
                <a:cxn ang="0">
                  <a:pos x="connsiteX1" y="connsiteY1"/>
                </a:cxn>
                <a:cxn ang="0">
                  <a:pos x="connsiteX2" y="connsiteY2"/>
                </a:cxn>
              </a:cxnLst>
              <a:rect l="l" t="t" r="r" b="b"/>
              <a:pathLst>
                <a:path w="9350" h="1152">
                  <a:moveTo>
                    <a:pt x="0" y="1153"/>
                  </a:moveTo>
                  <a:cubicBezTo>
                    <a:pt x="1537" y="0"/>
                    <a:pt x="6020" y="256"/>
                    <a:pt x="9350" y="0"/>
                  </a:cubicBezTo>
                  <a:cubicBezTo>
                    <a:pt x="7429" y="897"/>
                    <a:pt x="3074" y="769"/>
                    <a:pt x="0" y="1153"/>
                  </a:cubicBezTo>
                  <a:close/>
                </a:path>
              </a:pathLst>
            </a:custGeom>
            <a:grp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1E05752A-7C24-8F5F-3AA8-E70F7D923C3F}"/>
                </a:ext>
              </a:extLst>
            </p:cNvPr>
            <p:cNvSpPr/>
            <p:nvPr/>
          </p:nvSpPr>
          <p:spPr>
            <a:xfrm>
              <a:off x="3506827" y="4372245"/>
              <a:ext cx="5507" cy="1537"/>
            </a:xfrm>
            <a:custGeom>
              <a:avLst/>
              <a:gdLst>
                <a:gd name="connsiteX0" fmla="*/ 0 w 5507"/>
                <a:gd name="connsiteY0" fmla="*/ 1537 h 1537"/>
                <a:gd name="connsiteX1" fmla="*/ 5508 w 5507"/>
                <a:gd name="connsiteY1" fmla="*/ 0 h 1537"/>
                <a:gd name="connsiteX2" fmla="*/ 0 w 5507"/>
                <a:gd name="connsiteY2" fmla="*/ 1537 h 1537"/>
              </a:gdLst>
              <a:ahLst/>
              <a:cxnLst>
                <a:cxn ang="0">
                  <a:pos x="connsiteX0" y="connsiteY0"/>
                </a:cxn>
                <a:cxn ang="0">
                  <a:pos x="connsiteX1" y="connsiteY1"/>
                </a:cxn>
                <a:cxn ang="0">
                  <a:pos x="connsiteX2" y="connsiteY2"/>
                </a:cxn>
              </a:cxnLst>
              <a:rect l="l" t="t" r="r" b="b"/>
              <a:pathLst>
                <a:path w="5507" h="1537">
                  <a:moveTo>
                    <a:pt x="0" y="1537"/>
                  </a:moveTo>
                  <a:cubicBezTo>
                    <a:pt x="256" y="256"/>
                    <a:pt x="3330" y="384"/>
                    <a:pt x="5508" y="0"/>
                  </a:cubicBezTo>
                  <a:cubicBezTo>
                    <a:pt x="4995" y="1153"/>
                    <a:pt x="1921" y="1025"/>
                    <a:pt x="0" y="1537"/>
                  </a:cubicBezTo>
                  <a:close/>
                </a:path>
              </a:pathLst>
            </a:custGeom>
            <a:grp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083E902-F084-A1DD-F656-071BF09568D5}"/>
                </a:ext>
              </a:extLst>
            </p:cNvPr>
            <p:cNvSpPr/>
            <p:nvPr/>
          </p:nvSpPr>
          <p:spPr>
            <a:xfrm>
              <a:off x="3510285" y="4382146"/>
              <a:ext cx="15370" cy="1006"/>
            </a:xfrm>
            <a:custGeom>
              <a:avLst/>
              <a:gdLst>
                <a:gd name="connsiteX0" fmla="*/ 0 w 15370"/>
                <a:gd name="connsiteY0" fmla="*/ 859 h 1006"/>
                <a:gd name="connsiteX1" fmla="*/ 15371 w 15370"/>
                <a:gd name="connsiteY1" fmla="*/ 218 h 1006"/>
                <a:gd name="connsiteX2" fmla="*/ 0 w 15370"/>
                <a:gd name="connsiteY2" fmla="*/ 859 h 1006"/>
              </a:gdLst>
              <a:ahLst/>
              <a:cxnLst>
                <a:cxn ang="0">
                  <a:pos x="connsiteX0" y="connsiteY0"/>
                </a:cxn>
                <a:cxn ang="0">
                  <a:pos x="connsiteX1" y="connsiteY1"/>
                </a:cxn>
                <a:cxn ang="0">
                  <a:pos x="connsiteX2" y="connsiteY2"/>
                </a:cxn>
              </a:cxnLst>
              <a:rect l="l" t="t" r="r" b="b"/>
              <a:pathLst>
                <a:path w="15370" h="1006">
                  <a:moveTo>
                    <a:pt x="0" y="859"/>
                  </a:moveTo>
                  <a:cubicBezTo>
                    <a:pt x="2562" y="-294"/>
                    <a:pt x="11144" y="-38"/>
                    <a:pt x="15371" y="218"/>
                  </a:cubicBezTo>
                  <a:cubicBezTo>
                    <a:pt x="9991" y="1115"/>
                    <a:pt x="5892" y="1115"/>
                    <a:pt x="0" y="859"/>
                  </a:cubicBezTo>
                  <a:close/>
                </a:path>
              </a:pathLst>
            </a:custGeom>
            <a:grp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63268AD-BADE-C397-E534-7393D07FDBF0}"/>
                </a:ext>
              </a:extLst>
            </p:cNvPr>
            <p:cNvSpPr/>
            <p:nvPr/>
          </p:nvSpPr>
          <p:spPr>
            <a:xfrm>
              <a:off x="3512591" y="4430219"/>
              <a:ext cx="13065" cy="946"/>
            </a:xfrm>
            <a:custGeom>
              <a:avLst/>
              <a:gdLst>
                <a:gd name="connsiteX0" fmla="*/ 0 w 13065"/>
                <a:gd name="connsiteY0" fmla="*/ 947 h 946"/>
                <a:gd name="connsiteX1" fmla="*/ 13065 w 13065"/>
                <a:gd name="connsiteY1" fmla="*/ 563 h 946"/>
                <a:gd name="connsiteX2" fmla="*/ 0 w 13065"/>
                <a:gd name="connsiteY2" fmla="*/ 947 h 946"/>
              </a:gdLst>
              <a:ahLst/>
              <a:cxnLst>
                <a:cxn ang="0">
                  <a:pos x="connsiteX0" y="connsiteY0"/>
                </a:cxn>
                <a:cxn ang="0">
                  <a:pos x="connsiteX1" y="connsiteY1"/>
                </a:cxn>
                <a:cxn ang="0">
                  <a:pos x="connsiteX2" y="connsiteY2"/>
                </a:cxn>
              </a:cxnLst>
              <a:rect l="l" t="t" r="r" b="b"/>
              <a:pathLst>
                <a:path w="13065" h="946">
                  <a:moveTo>
                    <a:pt x="0" y="947"/>
                  </a:moveTo>
                  <a:cubicBezTo>
                    <a:pt x="3971" y="-846"/>
                    <a:pt x="9735" y="435"/>
                    <a:pt x="13065" y="563"/>
                  </a:cubicBezTo>
                  <a:cubicBezTo>
                    <a:pt x="9479" y="1587"/>
                    <a:pt x="4099" y="-206"/>
                    <a:pt x="0" y="947"/>
                  </a:cubicBezTo>
                  <a:close/>
                </a:path>
              </a:pathLst>
            </a:custGeom>
            <a:grp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8191164E-D663-C033-0F93-6DD051FE882C}"/>
                </a:ext>
              </a:extLst>
            </p:cNvPr>
            <p:cNvSpPr/>
            <p:nvPr/>
          </p:nvSpPr>
          <p:spPr>
            <a:xfrm>
              <a:off x="3522709" y="4411952"/>
              <a:ext cx="6174" cy="1171"/>
            </a:xfrm>
            <a:custGeom>
              <a:avLst/>
              <a:gdLst>
                <a:gd name="connsiteX0" fmla="*/ 0 w 6174"/>
                <a:gd name="connsiteY0" fmla="*/ 1153 h 1171"/>
                <a:gd name="connsiteX1" fmla="*/ 6148 w 6174"/>
                <a:gd name="connsiteY1" fmla="*/ 0 h 1171"/>
                <a:gd name="connsiteX2" fmla="*/ 0 w 6174"/>
                <a:gd name="connsiteY2" fmla="*/ 1153 h 1171"/>
              </a:gdLst>
              <a:ahLst/>
              <a:cxnLst>
                <a:cxn ang="0">
                  <a:pos x="connsiteX0" y="connsiteY0"/>
                </a:cxn>
                <a:cxn ang="0">
                  <a:pos x="connsiteX1" y="connsiteY1"/>
                </a:cxn>
                <a:cxn ang="0">
                  <a:pos x="connsiteX2" y="connsiteY2"/>
                </a:cxn>
              </a:cxnLst>
              <a:rect l="l" t="t" r="r" b="b"/>
              <a:pathLst>
                <a:path w="6174" h="1171">
                  <a:moveTo>
                    <a:pt x="0" y="1153"/>
                  </a:moveTo>
                  <a:cubicBezTo>
                    <a:pt x="1537" y="512"/>
                    <a:pt x="4099" y="384"/>
                    <a:pt x="6148" y="0"/>
                  </a:cubicBezTo>
                  <a:cubicBezTo>
                    <a:pt x="6533" y="1665"/>
                    <a:pt x="2562" y="1025"/>
                    <a:pt x="0" y="1153"/>
                  </a:cubicBezTo>
                  <a:close/>
                </a:path>
              </a:pathLst>
            </a:custGeom>
            <a:grp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D81B5AB-2057-BC81-A714-B696402C3441}"/>
                </a:ext>
              </a:extLst>
            </p:cNvPr>
            <p:cNvSpPr/>
            <p:nvPr/>
          </p:nvSpPr>
          <p:spPr>
            <a:xfrm>
              <a:off x="3529498" y="4416322"/>
              <a:ext cx="6148" cy="690"/>
            </a:xfrm>
            <a:custGeom>
              <a:avLst/>
              <a:gdLst>
                <a:gd name="connsiteX0" fmla="*/ 0 w 6148"/>
                <a:gd name="connsiteY0" fmla="*/ 626 h 690"/>
                <a:gd name="connsiteX1" fmla="*/ 6148 w 6148"/>
                <a:gd name="connsiteY1" fmla="*/ 241 h 690"/>
                <a:gd name="connsiteX2" fmla="*/ 0 w 6148"/>
                <a:gd name="connsiteY2" fmla="*/ 626 h 690"/>
              </a:gdLst>
              <a:ahLst/>
              <a:cxnLst>
                <a:cxn ang="0">
                  <a:pos x="connsiteX0" y="connsiteY0"/>
                </a:cxn>
                <a:cxn ang="0">
                  <a:pos x="connsiteX1" y="connsiteY1"/>
                </a:cxn>
                <a:cxn ang="0">
                  <a:pos x="connsiteX2" y="connsiteY2"/>
                </a:cxn>
              </a:cxnLst>
              <a:rect l="l" t="t" r="r" b="b"/>
              <a:pathLst>
                <a:path w="6148" h="690">
                  <a:moveTo>
                    <a:pt x="0" y="626"/>
                  </a:moveTo>
                  <a:cubicBezTo>
                    <a:pt x="1793" y="-399"/>
                    <a:pt x="3458" y="113"/>
                    <a:pt x="6148" y="241"/>
                  </a:cubicBezTo>
                  <a:cubicBezTo>
                    <a:pt x="5508" y="1138"/>
                    <a:pt x="1793" y="370"/>
                    <a:pt x="0" y="626"/>
                  </a:cubicBez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EE6F10B-20C7-3218-C7EB-751A9E9EA6D7}"/>
                </a:ext>
              </a:extLst>
            </p:cNvPr>
            <p:cNvSpPr/>
            <p:nvPr/>
          </p:nvSpPr>
          <p:spPr>
            <a:xfrm>
              <a:off x="3536159" y="4420782"/>
              <a:ext cx="5564" cy="1561"/>
            </a:xfrm>
            <a:custGeom>
              <a:avLst/>
              <a:gdLst>
                <a:gd name="connsiteX0" fmla="*/ 0 w 5564"/>
                <a:gd name="connsiteY0" fmla="*/ 777 h 1561"/>
                <a:gd name="connsiteX1" fmla="*/ 5380 w 5564"/>
                <a:gd name="connsiteY1" fmla="*/ 1545 h 1561"/>
                <a:gd name="connsiteX2" fmla="*/ 3843 w 5564"/>
                <a:gd name="connsiteY2" fmla="*/ 392 h 1561"/>
                <a:gd name="connsiteX3" fmla="*/ 0 w 5564"/>
                <a:gd name="connsiteY3" fmla="*/ 777 h 1561"/>
              </a:gdLst>
              <a:ahLst/>
              <a:cxnLst>
                <a:cxn ang="0">
                  <a:pos x="connsiteX0" y="connsiteY0"/>
                </a:cxn>
                <a:cxn ang="0">
                  <a:pos x="connsiteX1" y="connsiteY1"/>
                </a:cxn>
                <a:cxn ang="0">
                  <a:pos x="connsiteX2" y="connsiteY2"/>
                </a:cxn>
                <a:cxn ang="0">
                  <a:pos x="connsiteX3" y="connsiteY3"/>
                </a:cxn>
              </a:cxnLst>
              <a:rect l="l" t="t" r="r" b="b"/>
              <a:pathLst>
                <a:path w="5564" h="1561">
                  <a:moveTo>
                    <a:pt x="0" y="777"/>
                  </a:moveTo>
                  <a:cubicBezTo>
                    <a:pt x="897" y="-248"/>
                    <a:pt x="6661" y="-504"/>
                    <a:pt x="5380" y="1545"/>
                  </a:cubicBezTo>
                  <a:cubicBezTo>
                    <a:pt x="3715" y="1673"/>
                    <a:pt x="3971" y="1033"/>
                    <a:pt x="3843" y="392"/>
                  </a:cubicBezTo>
                  <a:cubicBezTo>
                    <a:pt x="2049" y="264"/>
                    <a:pt x="2177" y="1033"/>
                    <a:pt x="0" y="777"/>
                  </a:cubicBez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669B94C-A986-F110-D7E1-E9A0563AEC49}"/>
                </a:ext>
              </a:extLst>
            </p:cNvPr>
            <p:cNvSpPr/>
            <p:nvPr/>
          </p:nvSpPr>
          <p:spPr>
            <a:xfrm>
              <a:off x="3546453" y="4391944"/>
              <a:ext cx="5588" cy="750"/>
            </a:xfrm>
            <a:custGeom>
              <a:avLst/>
              <a:gdLst>
                <a:gd name="connsiteX0" fmla="*/ 5589 w 5588"/>
                <a:gd name="connsiteY0" fmla="*/ 155 h 750"/>
                <a:gd name="connsiteX1" fmla="*/ 5589 w 5588"/>
                <a:gd name="connsiteY1" fmla="*/ 155 h 750"/>
                <a:gd name="connsiteX2" fmla="*/ 5589 w 5588"/>
                <a:gd name="connsiteY2" fmla="*/ 155 h 750"/>
              </a:gdLst>
              <a:ahLst/>
              <a:cxnLst>
                <a:cxn ang="0">
                  <a:pos x="connsiteX0" y="connsiteY0"/>
                </a:cxn>
                <a:cxn ang="0">
                  <a:pos x="connsiteX1" y="connsiteY1"/>
                </a:cxn>
                <a:cxn ang="0">
                  <a:pos x="connsiteX2" y="connsiteY2"/>
                </a:cxn>
              </a:cxnLst>
              <a:rect l="l" t="t" r="r" b="b"/>
              <a:pathLst>
                <a:path w="5588" h="750">
                  <a:moveTo>
                    <a:pt x="5589" y="155"/>
                  </a:moveTo>
                  <a:cubicBezTo>
                    <a:pt x="1746" y="1820"/>
                    <a:pt x="-4786" y="-614"/>
                    <a:pt x="5589" y="155"/>
                  </a:cubicBezTo>
                  <a:lnTo>
                    <a:pt x="5589" y="155"/>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05653B4-41E4-2FBF-C497-D203518AFBB3}"/>
                </a:ext>
              </a:extLst>
            </p:cNvPr>
            <p:cNvSpPr/>
            <p:nvPr/>
          </p:nvSpPr>
          <p:spPr>
            <a:xfrm>
              <a:off x="3560368" y="4377298"/>
              <a:ext cx="9990" cy="710"/>
            </a:xfrm>
            <a:custGeom>
              <a:avLst/>
              <a:gdLst>
                <a:gd name="connsiteX0" fmla="*/ 0 w 9990"/>
                <a:gd name="connsiteY0" fmla="*/ 583 h 710"/>
                <a:gd name="connsiteX1" fmla="*/ 9991 w 9990"/>
                <a:gd name="connsiteY1" fmla="*/ 198 h 710"/>
                <a:gd name="connsiteX2" fmla="*/ 0 w 9990"/>
                <a:gd name="connsiteY2" fmla="*/ 583 h 710"/>
              </a:gdLst>
              <a:ahLst/>
              <a:cxnLst>
                <a:cxn ang="0">
                  <a:pos x="connsiteX0" y="connsiteY0"/>
                </a:cxn>
                <a:cxn ang="0">
                  <a:pos x="connsiteX1" y="connsiteY1"/>
                </a:cxn>
                <a:cxn ang="0">
                  <a:pos x="connsiteX2" y="connsiteY2"/>
                </a:cxn>
              </a:cxnLst>
              <a:rect l="l" t="t" r="r" b="b"/>
              <a:pathLst>
                <a:path w="9990" h="710">
                  <a:moveTo>
                    <a:pt x="0" y="583"/>
                  </a:moveTo>
                  <a:cubicBezTo>
                    <a:pt x="3202" y="-186"/>
                    <a:pt x="6276" y="-58"/>
                    <a:pt x="9991" y="198"/>
                  </a:cubicBezTo>
                  <a:cubicBezTo>
                    <a:pt x="7685" y="711"/>
                    <a:pt x="1537" y="839"/>
                    <a:pt x="0" y="583"/>
                  </a:cubicBez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BB60530-67AA-E07F-1C67-875BE117FA50}"/>
                </a:ext>
              </a:extLst>
            </p:cNvPr>
            <p:cNvSpPr/>
            <p:nvPr/>
          </p:nvSpPr>
          <p:spPr>
            <a:xfrm>
              <a:off x="3562659" y="4374711"/>
              <a:ext cx="4158" cy="864"/>
            </a:xfrm>
            <a:custGeom>
              <a:avLst/>
              <a:gdLst>
                <a:gd name="connsiteX0" fmla="*/ 142 w 4158"/>
                <a:gd name="connsiteY0" fmla="*/ 865 h 864"/>
                <a:gd name="connsiteX1" fmla="*/ 3985 w 4158"/>
                <a:gd name="connsiteY1" fmla="*/ 865 h 864"/>
                <a:gd name="connsiteX2" fmla="*/ 142 w 4158"/>
                <a:gd name="connsiteY2" fmla="*/ 865 h 864"/>
              </a:gdLst>
              <a:ahLst/>
              <a:cxnLst>
                <a:cxn ang="0">
                  <a:pos x="connsiteX0" y="connsiteY0"/>
                </a:cxn>
                <a:cxn ang="0">
                  <a:pos x="connsiteX1" y="connsiteY1"/>
                </a:cxn>
                <a:cxn ang="0">
                  <a:pos x="connsiteX2" y="connsiteY2"/>
                </a:cxn>
              </a:cxnLst>
              <a:rect l="l" t="t" r="r" b="b"/>
              <a:pathLst>
                <a:path w="4158" h="864">
                  <a:moveTo>
                    <a:pt x="142" y="865"/>
                  </a:moveTo>
                  <a:cubicBezTo>
                    <a:pt x="-1011" y="-288"/>
                    <a:pt x="5266" y="-288"/>
                    <a:pt x="3985" y="865"/>
                  </a:cubicBezTo>
                  <a:lnTo>
                    <a:pt x="142" y="86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13EB22C5-4A35-4336-9856-63EEA78D1CE8}"/>
                </a:ext>
              </a:extLst>
            </p:cNvPr>
            <p:cNvSpPr/>
            <p:nvPr/>
          </p:nvSpPr>
          <p:spPr>
            <a:xfrm>
              <a:off x="3569846" y="4354345"/>
              <a:ext cx="5379" cy="1037"/>
            </a:xfrm>
            <a:custGeom>
              <a:avLst/>
              <a:gdLst>
                <a:gd name="connsiteX0" fmla="*/ 0 w 5379"/>
                <a:gd name="connsiteY0" fmla="*/ 865 h 1037"/>
                <a:gd name="connsiteX1" fmla="*/ 5380 w 5379"/>
                <a:gd name="connsiteY1" fmla="*/ 96 h 1037"/>
                <a:gd name="connsiteX2" fmla="*/ 0 w 5379"/>
                <a:gd name="connsiteY2" fmla="*/ 865 h 1037"/>
              </a:gdLst>
              <a:ahLst/>
              <a:cxnLst>
                <a:cxn ang="0">
                  <a:pos x="connsiteX0" y="connsiteY0"/>
                </a:cxn>
                <a:cxn ang="0">
                  <a:pos x="connsiteX1" y="connsiteY1"/>
                </a:cxn>
                <a:cxn ang="0">
                  <a:pos x="connsiteX2" y="connsiteY2"/>
                </a:cxn>
              </a:cxnLst>
              <a:rect l="l" t="t" r="r" b="b"/>
              <a:pathLst>
                <a:path w="5379" h="1037">
                  <a:moveTo>
                    <a:pt x="0" y="865"/>
                  </a:moveTo>
                  <a:cubicBezTo>
                    <a:pt x="1025" y="96"/>
                    <a:pt x="3458" y="-160"/>
                    <a:pt x="5380" y="96"/>
                  </a:cubicBezTo>
                  <a:cubicBezTo>
                    <a:pt x="4867" y="993"/>
                    <a:pt x="897" y="1249"/>
                    <a:pt x="0" y="865"/>
                  </a:cubicBezTo>
                  <a:close/>
                </a:path>
              </a:pathLst>
            </a:custGeom>
            <a:grp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11E91F56-EC27-95E4-FDC1-173D5354CC06}"/>
                </a:ext>
              </a:extLst>
            </p:cNvPr>
            <p:cNvSpPr/>
            <p:nvPr/>
          </p:nvSpPr>
          <p:spPr>
            <a:xfrm>
              <a:off x="3591237" y="4356077"/>
              <a:ext cx="5649" cy="796"/>
            </a:xfrm>
            <a:custGeom>
              <a:avLst/>
              <a:gdLst>
                <a:gd name="connsiteX0" fmla="*/ 0 w 5649"/>
                <a:gd name="connsiteY0" fmla="*/ 797 h 796"/>
                <a:gd name="connsiteX1" fmla="*/ 0 w 5649"/>
                <a:gd name="connsiteY1" fmla="*/ 797 h 796"/>
                <a:gd name="connsiteX2" fmla="*/ 0 w 5649"/>
                <a:gd name="connsiteY2" fmla="*/ 797 h 796"/>
              </a:gdLst>
              <a:ahLst/>
              <a:cxnLst>
                <a:cxn ang="0">
                  <a:pos x="connsiteX0" y="connsiteY0"/>
                </a:cxn>
                <a:cxn ang="0">
                  <a:pos x="connsiteX1" y="connsiteY1"/>
                </a:cxn>
                <a:cxn ang="0">
                  <a:pos x="connsiteX2" y="connsiteY2"/>
                </a:cxn>
              </a:cxnLst>
              <a:rect l="l" t="t" r="r" b="b"/>
              <a:pathLst>
                <a:path w="5649" h="796">
                  <a:moveTo>
                    <a:pt x="0" y="797"/>
                  </a:moveTo>
                  <a:cubicBezTo>
                    <a:pt x="6404" y="-996"/>
                    <a:pt x="8582" y="797"/>
                    <a:pt x="0" y="797"/>
                  </a:cubicBezTo>
                  <a:lnTo>
                    <a:pt x="0" y="797"/>
                  </a:lnTo>
                  <a:close/>
                </a:path>
              </a:pathLst>
            </a:custGeom>
            <a:grp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F73DE118-2101-042D-416D-6C933C7D3E19}"/>
                </a:ext>
              </a:extLst>
            </p:cNvPr>
            <p:cNvSpPr/>
            <p:nvPr/>
          </p:nvSpPr>
          <p:spPr>
            <a:xfrm>
              <a:off x="3418573" y="4355850"/>
              <a:ext cx="13961" cy="1576"/>
            </a:xfrm>
            <a:custGeom>
              <a:avLst/>
              <a:gdLst>
                <a:gd name="connsiteX0" fmla="*/ 0 w 13961"/>
                <a:gd name="connsiteY0" fmla="*/ 1537 h 1576"/>
                <a:gd name="connsiteX1" fmla="*/ 3971 w 13961"/>
                <a:gd name="connsiteY1" fmla="*/ 0 h 1576"/>
                <a:gd name="connsiteX2" fmla="*/ 13962 w 13961"/>
                <a:gd name="connsiteY2" fmla="*/ 897 h 1576"/>
                <a:gd name="connsiteX3" fmla="*/ 128 w 13961"/>
                <a:gd name="connsiteY3" fmla="*/ 1537 h 1576"/>
              </a:gdLst>
              <a:ahLst/>
              <a:cxnLst>
                <a:cxn ang="0">
                  <a:pos x="connsiteX0" y="connsiteY0"/>
                </a:cxn>
                <a:cxn ang="0">
                  <a:pos x="connsiteX1" y="connsiteY1"/>
                </a:cxn>
                <a:cxn ang="0">
                  <a:pos x="connsiteX2" y="connsiteY2"/>
                </a:cxn>
                <a:cxn ang="0">
                  <a:pos x="connsiteX3" y="connsiteY3"/>
                </a:cxn>
              </a:cxnLst>
              <a:rect l="l" t="t" r="r" b="b"/>
              <a:pathLst>
                <a:path w="13961" h="1576">
                  <a:moveTo>
                    <a:pt x="0" y="1537"/>
                  </a:moveTo>
                  <a:cubicBezTo>
                    <a:pt x="1281" y="1025"/>
                    <a:pt x="3074" y="769"/>
                    <a:pt x="3971" y="0"/>
                  </a:cubicBezTo>
                  <a:cubicBezTo>
                    <a:pt x="6404" y="1537"/>
                    <a:pt x="10631" y="128"/>
                    <a:pt x="13962" y="897"/>
                  </a:cubicBezTo>
                  <a:cubicBezTo>
                    <a:pt x="9991" y="2562"/>
                    <a:pt x="5764" y="512"/>
                    <a:pt x="128" y="1537"/>
                  </a:cubicBezTo>
                  <a:close/>
                </a:path>
              </a:pathLst>
            </a:custGeom>
            <a:grp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C026065B-52BF-BF6E-D242-05B286378526}"/>
                </a:ext>
              </a:extLst>
            </p:cNvPr>
            <p:cNvSpPr/>
            <p:nvPr/>
          </p:nvSpPr>
          <p:spPr>
            <a:xfrm>
              <a:off x="3499141" y="4389793"/>
              <a:ext cx="35352" cy="3842"/>
            </a:xfrm>
            <a:custGeom>
              <a:avLst/>
              <a:gdLst>
                <a:gd name="connsiteX0" fmla="*/ 5380 w 35352"/>
                <a:gd name="connsiteY0" fmla="*/ 128 h 3842"/>
                <a:gd name="connsiteX1" fmla="*/ 9222 w 35352"/>
                <a:gd name="connsiteY1" fmla="*/ 512 h 3842"/>
                <a:gd name="connsiteX2" fmla="*/ 8454 w 35352"/>
                <a:gd name="connsiteY2" fmla="*/ 1665 h 3842"/>
                <a:gd name="connsiteX3" fmla="*/ 17676 w 35352"/>
                <a:gd name="connsiteY3" fmla="*/ 1281 h 3842"/>
                <a:gd name="connsiteX4" fmla="*/ 16908 w 35352"/>
                <a:gd name="connsiteY4" fmla="*/ 2434 h 3842"/>
                <a:gd name="connsiteX5" fmla="*/ 35353 w 35352"/>
                <a:gd name="connsiteY5" fmla="*/ 2434 h 3842"/>
                <a:gd name="connsiteX6" fmla="*/ 0 w 35352"/>
                <a:gd name="connsiteY6" fmla="*/ 3843 h 3842"/>
                <a:gd name="connsiteX7" fmla="*/ 8582 w 35352"/>
                <a:gd name="connsiteY7" fmla="*/ 1921 h 3842"/>
                <a:gd name="connsiteX8" fmla="*/ 5636 w 35352"/>
                <a:gd name="connsiteY8" fmla="*/ 0 h 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52" h="3842">
                  <a:moveTo>
                    <a:pt x="5380" y="128"/>
                  </a:moveTo>
                  <a:cubicBezTo>
                    <a:pt x="7301" y="0"/>
                    <a:pt x="7045" y="897"/>
                    <a:pt x="9222" y="512"/>
                  </a:cubicBezTo>
                  <a:cubicBezTo>
                    <a:pt x="9479" y="1153"/>
                    <a:pt x="8454" y="1153"/>
                    <a:pt x="8454" y="1665"/>
                  </a:cubicBezTo>
                  <a:cubicBezTo>
                    <a:pt x="12297" y="1921"/>
                    <a:pt x="14474" y="1281"/>
                    <a:pt x="17676" y="1281"/>
                  </a:cubicBezTo>
                  <a:cubicBezTo>
                    <a:pt x="17292" y="1537"/>
                    <a:pt x="16908" y="1921"/>
                    <a:pt x="16908" y="2434"/>
                  </a:cubicBezTo>
                  <a:cubicBezTo>
                    <a:pt x="21263" y="384"/>
                    <a:pt x="26258" y="3586"/>
                    <a:pt x="35353" y="2434"/>
                  </a:cubicBezTo>
                  <a:cubicBezTo>
                    <a:pt x="26771" y="4739"/>
                    <a:pt x="7557" y="3330"/>
                    <a:pt x="0" y="3843"/>
                  </a:cubicBezTo>
                  <a:cubicBezTo>
                    <a:pt x="1153" y="2306"/>
                    <a:pt x="7813" y="3715"/>
                    <a:pt x="8582" y="1921"/>
                  </a:cubicBezTo>
                  <a:cubicBezTo>
                    <a:pt x="8710" y="769"/>
                    <a:pt x="4355" y="1793"/>
                    <a:pt x="5636" y="0"/>
                  </a:cubicBez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D5CAA84E-267F-D0AD-F258-3701DF14F10B}"/>
                </a:ext>
              </a:extLst>
            </p:cNvPr>
            <p:cNvSpPr/>
            <p:nvPr/>
          </p:nvSpPr>
          <p:spPr>
            <a:xfrm>
              <a:off x="3510238" y="4425324"/>
              <a:ext cx="6451" cy="1138"/>
            </a:xfrm>
            <a:custGeom>
              <a:avLst/>
              <a:gdLst>
                <a:gd name="connsiteX0" fmla="*/ 2609 w 6451"/>
                <a:gd name="connsiteY0" fmla="*/ 846 h 1138"/>
                <a:gd name="connsiteX1" fmla="*/ 2609 w 6451"/>
                <a:gd name="connsiteY1" fmla="*/ 462 h 1138"/>
                <a:gd name="connsiteX2" fmla="*/ 6451 w 6451"/>
                <a:gd name="connsiteY2" fmla="*/ 462 h 1138"/>
                <a:gd name="connsiteX3" fmla="*/ 2609 w 6451"/>
                <a:gd name="connsiteY3" fmla="*/ 846 h 1138"/>
              </a:gdLst>
              <a:ahLst/>
              <a:cxnLst>
                <a:cxn ang="0">
                  <a:pos x="connsiteX0" y="connsiteY0"/>
                </a:cxn>
                <a:cxn ang="0">
                  <a:pos x="connsiteX1" y="connsiteY1"/>
                </a:cxn>
                <a:cxn ang="0">
                  <a:pos x="connsiteX2" y="connsiteY2"/>
                </a:cxn>
                <a:cxn ang="0">
                  <a:pos x="connsiteX3" y="connsiteY3"/>
                </a:cxn>
              </a:cxnLst>
              <a:rect l="l" t="t" r="r" b="b"/>
              <a:pathLst>
                <a:path w="6451" h="1138">
                  <a:moveTo>
                    <a:pt x="2609" y="846"/>
                  </a:moveTo>
                  <a:cubicBezTo>
                    <a:pt x="3505" y="846"/>
                    <a:pt x="3121" y="462"/>
                    <a:pt x="2609" y="462"/>
                  </a:cubicBezTo>
                  <a:cubicBezTo>
                    <a:pt x="2865" y="-435"/>
                    <a:pt x="5939" y="206"/>
                    <a:pt x="6451" y="462"/>
                  </a:cubicBezTo>
                  <a:cubicBezTo>
                    <a:pt x="5555" y="1615"/>
                    <a:pt x="-4692" y="974"/>
                    <a:pt x="2609" y="846"/>
                  </a:cubicBez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5C436B9B-2152-E255-FC1E-18F5ED3A9AEA}"/>
                </a:ext>
              </a:extLst>
            </p:cNvPr>
            <p:cNvSpPr/>
            <p:nvPr/>
          </p:nvSpPr>
          <p:spPr>
            <a:xfrm>
              <a:off x="3517330" y="4421303"/>
              <a:ext cx="68655" cy="4483"/>
            </a:xfrm>
            <a:custGeom>
              <a:avLst/>
              <a:gdLst>
                <a:gd name="connsiteX0" fmla="*/ 52645 w 68655"/>
                <a:gd name="connsiteY0" fmla="*/ 0 h 4483"/>
                <a:gd name="connsiteX1" fmla="*/ 52645 w 68655"/>
                <a:gd name="connsiteY1" fmla="*/ 1537 h 4483"/>
                <a:gd name="connsiteX2" fmla="*/ 68656 w 68655"/>
                <a:gd name="connsiteY2" fmla="*/ 2434 h 4483"/>
                <a:gd name="connsiteX3" fmla="*/ 46240 w 68655"/>
                <a:gd name="connsiteY3" fmla="*/ 3458 h 4483"/>
                <a:gd name="connsiteX4" fmla="*/ 42397 w 68655"/>
                <a:gd name="connsiteY4" fmla="*/ 2690 h 4483"/>
                <a:gd name="connsiteX5" fmla="*/ 0 w 68655"/>
                <a:gd name="connsiteY5" fmla="*/ 4483 h 4483"/>
                <a:gd name="connsiteX6" fmla="*/ 27795 w 68655"/>
                <a:gd name="connsiteY6" fmla="*/ 1537 h 4483"/>
                <a:gd name="connsiteX7" fmla="*/ 27027 w 68655"/>
                <a:gd name="connsiteY7" fmla="*/ 1921 h 4483"/>
                <a:gd name="connsiteX8" fmla="*/ 52517 w 68655"/>
                <a:gd name="connsiteY8" fmla="*/ 128 h 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655" h="4483">
                  <a:moveTo>
                    <a:pt x="52645" y="0"/>
                  </a:moveTo>
                  <a:lnTo>
                    <a:pt x="52645" y="1537"/>
                  </a:lnTo>
                  <a:cubicBezTo>
                    <a:pt x="57512" y="1537"/>
                    <a:pt x="65325" y="1025"/>
                    <a:pt x="68656" y="2434"/>
                  </a:cubicBezTo>
                  <a:cubicBezTo>
                    <a:pt x="62892" y="3586"/>
                    <a:pt x="50467" y="1025"/>
                    <a:pt x="46240" y="3458"/>
                  </a:cubicBezTo>
                  <a:cubicBezTo>
                    <a:pt x="45215" y="3074"/>
                    <a:pt x="43422" y="3074"/>
                    <a:pt x="42397" y="2690"/>
                  </a:cubicBezTo>
                  <a:cubicBezTo>
                    <a:pt x="28820" y="5252"/>
                    <a:pt x="14090" y="2690"/>
                    <a:pt x="0" y="4483"/>
                  </a:cubicBezTo>
                  <a:cubicBezTo>
                    <a:pt x="6276" y="384"/>
                    <a:pt x="20622" y="5764"/>
                    <a:pt x="27795" y="1537"/>
                  </a:cubicBezTo>
                  <a:cubicBezTo>
                    <a:pt x="28948" y="1793"/>
                    <a:pt x="27795" y="1921"/>
                    <a:pt x="27027" y="1921"/>
                  </a:cubicBezTo>
                  <a:cubicBezTo>
                    <a:pt x="33303" y="1921"/>
                    <a:pt x="44447" y="2690"/>
                    <a:pt x="52517" y="128"/>
                  </a:cubicBezTo>
                  <a:close/>
                </a:path>
              </a:pathLst>
            </a:custGeom>
            <a:grp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26DB1F61-7D8D-D647-AAB1-2A583866B3B3}"/>
                </a:ext>
              </a:extLst>
            </p:cNvPr>
            <p:cNvSpPr/>
            <p:nvPr/>
          </p:nvSpPr>
          <p:spPr>
            <a:xfrm>
              <a:off x="3564467" y="4370964"/>
              <a:ext cx="4684" cy="1779"/>
            </a:xfrm>
            <a:custGeom>
              <a:avLst/>
              <a:gdLst>
                <a:gd name="connsiteX0" fmla="*/ 0 w 4684"/>
                <a:gd name="connsiteY0" fmla="*/ 1537 h 1779"/>
                <a:gd name="connsiteX1" fmla="*/ 4611 w 4684"/>
                <a:gd name="connsiteY1" fmla="*/ 0 h 1779"/>
                <a:gd name="connsiteX2" fmla="*/ 0 w 4684"/>
                <a:gd name="connsiteY2" fmla="*/ 1537 h 1779"/>
              </a:gdLst>
              <a:ahLst/>
              <a:cxnLst>
                <a:cxn ang="0">
                  <a:pos x="connsiteX0" y="connsiteY0"/>
                </a:cxn>
                <a:cxn ang="0">
                  <a:pos x="connsiteX1" y="connsiteY1"/>
                </a:cxn>
                <a:cxn ang="0">
                  <a:pos x="connsiteX2" y="connsiteY2"/>
                </a:cxn>
              </a:cxnLst>
              <a:rect l="l" t="t" r="r" b="b"/>
              <a:pathLst>
                <a:path w="4684" h="1779">
                  <a:moveTo>
                    <a:pt x="0" y="1537"/>
                  </a:moveTo>
                  <a:cubicBezTo>
                    <a:pt x="1153" y="897"/>
                    <a:pt x="3330" y="640"/>
                    <a:pt x="4611" y="0"/>
                  </a:cubicBezTo>
                  <a:cubicBezTo>
                    <a:pt x="5252" y="0"/>
                    <a:pt x="1537" y="2562"/>
                    <a:pt x="0" y="1537"/>
                  </a:cubicBezTo>
                  <a:close/>
                </a:path>
              </a:pathLst>
            </a:custGeom>
            <a:grp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6744128-0759-F232-94A7-05FEFC64BF10}"/>
                </a:ext>
              </a:extLst>
            </p:cNvPr>
            <p:cNvSpPr/>
            <p:nvPr/>
          </p:nvSpPr>
          <p:spPr>
            <a:xfrm>
              <a:off x="1830334" y="4344066"/>
              <a:ext cx="1724781" cy="157296"/>
            </a:xfrm>
            <a:custGeom>
              <a:avLst/>
              <a:gdLst>
                <a:gd name="connsiteX0" fmla="*/ 194248 w 1724781"/>
                <a:gd name="connsiteY0" fmla="*/ 128 h 157296"/>
                <a:gd name="connsiteX1" fmla="*/ 183489 w 1724781"/>
                <a:gd name="connsiteY1" fmla="*/ 1537 h 157296"/>
                <a:gd name="connsiteX2" fmla="*/ 159024 w 1724781"/>
                <a:gd name="connsiteY2" fmla="*/ 897 h 157296"/>
                <a:gd name="connsiteX3" fmla="*/ 136608 w 1724781"/>
                <a:gd name="connsiteY3" fmla="*/ 4099 h 157296"/>
                <a:gd name="connsiteX4" fmla="*/ 125080 w 1724781"/>
                <a:gd name="connsiteY4" fmla="*/ 5508 h 157296"/>
                <a:gd name="connsiteX5" fmla="*/ 99463 w 1724781"/>
                <a:gd name="connsiteY5" fmla="*/ 10119 h 157296"/>
                <a:gd name="connsiteX6" fmla="*/ 74613 w 1724781"/>
                <a:gd name="connsiteY6" fmla="*/ 16780 h 157296"/>
                <a:gd name="connsiteX7" fmla="*/ 70771 w 1724781"/>
                <a:gd name="connsiteY7" fmla="*/ 17164 h 157296"/>
                <a:gd name="connsiteX8" fmla="*/ 21329 w 1724781"/>
                <a:gd name="connsiteY8" fmla="*/ 37658 h 157296"/>
                <a:gd name="connsiteX9" fmla="*/ 14796 w 1724781"/>
                <a:gd name="connsiteY9" fmla="*/ 45984 h 157296"/>
                <a:gd name="connsiteX10" fmla="*/ 8520 w 1724781"/>
                <a:gd name="connsiteY10" fmla="*/ 49314 h 157296"/>
                <a:gd name="connsiteX11" fmla="*/ 66 w 1724781"/>
                <a:gd name="connsiteY11" fmla="*/ 63788 h 157296"/>
                <a:gd name="connsiteX12" fmla="*/ 1475 w 1724781"/>
                <a:gd name="connsiteY12" fmla="*/ 66094 h 157296"/>
                <a:gd name="connsiteX13" fmla="*/ 2499 w 1724781"/>
                <a:gd name="connsiteY13" fmla="*/ 91071 h 157296"/>
                <a:gd name="connsiteX14" fmla="*/ 10953 w 1724781"/>
                <a:gd name="connsiteY14" fmla="*/ 104648 h 157296"/>
                <a:gd name="connsiteX15" fmla="*/ 22097 w 1724781"/>
                <a:gd name="connsiteY15" fmla="*/ 112077 h 157296"/>
                <a:gd name="connsiteX16" fmla="*/ 33241 w 1724781"/>
                <a:gd name="connsiteY16" fmla="*/ 119891 h 157296"/>
                <a:gd name="connsiteX17" fmla="*/ 39133 w 1724781"/>
                <a:gd name="connsiteY17" fmla="*/ 125783 h 157296"/>
                <a:gd name="connsiteX18" fmla="*/ 55784 w 1724781"/>
                <a:gd name="connsiteY18" fmla="*/ 131803 h 157296"/>
                <a:gd name="connsiteX19" fmla="*/ 57962 w 1724781"/>
                <a:gd name="connsiteY19" fmla="*/ 134493 h 157296"/>
                <a:gd name="connsiteX20" fmla="*/ 101256 w 1724781"/>
                <a:gd name="connsiteY20" fmla="*/ 147302 h 157296"/>
                <a:gd name="connsiteX21" fmla="*/ 108173 w 1724781"/>
                <a:gd name="connsiteY21" fmla="*/ 147814 h 157296"/>
                <a:gd name="connsiteX22" fmla="*/ 148008 w 1724781"/>
                <a:gd name="connsiteY22" fmla="*/ 152553 h 157296"/>
                <a:gd name="connsiteX23" fmla="*/ 152620 w 1724781"/>
                <a:gd name="connsiteY23" fmla="*/ 152169 h 157296"/>
                <a:gd name="connsiteX24" fmla="*/ 167094 w 1724781"/>
                <a:gd name="connsiteY24" fmla="*/ 157293 h 157296"/>
                <a:gd name="connsiteX25" fmla="*/ 177213 w 1724781"/>
                <a:gd name="connsiteY25" fmla="*/ 154347 h 157296"/>
                <a:gd name="connsiteX26" fmla="*/ 196426 w 1724781"/>
                <a:gd name="connsiteY26" fmla="*/ 156524 h 157296"/>
                <a:gd name="connsiteX27" fmla="*/ 205008 w 1724781"/>
                <a:gd name="connsiteY27" fmla="*/ 153578 h 157296"/>
                <a:gd name="connsiteX28" fmla="*/ 234340 w 1724781"/>
                <a:gd name="connsiteY28" fmla="*/ 153962 h 157296"/>
                <a:gd name="connsiteX29" fmla="*/ 245100 w 1724781"/>
                <a:gd name="connsiteY29" fmla="*/ 156012 h 157296"/>
                <a:gd name="connsiteX30" fmla="*/ 250736 w 1724781"/>
                <a:gd name="connsiteY30" fmla="*/ 150760 h 157296"/>
                <a:gd name="connsiteX31" fmla="*/ 301075 w 1724781"/>
                <a:gd name="connsiteY31" fmla="*/ 146405 h 157296"/>
                <a:gd name="connsiteX32" fmla="*/ 333353 w 1724781"/>
                <a:gd name="connsiteY32" fmla="*/ 144996 h 157296"/>
                <a:gd name="connsiteX33" fmla="*/ 340270 w 1724781"/>
                <a:gd name="connsiteY33" fmla="*/ 145765 h 157296"/>
                <a:gd name="connsiteX34" fmla="*/ 353335 w 1724781"/>
                <a:gd name="connsiteY34" fmla="*/ 143843 h 157296"/>
                <a:gd name="connsiteX35" fmla="*/ 374854 w 1724781"/>
                <a:gd name="connsiteY35" fmla="*/ 142050 h 157296"/>
                <a:gd name="connsiteX36" fmla="*/ 400984 w 1724781"/>
                <a:gd name="connsiteY36" fmla="*/ 141410 h 157296"/>
                <a:gd name="connsiteX37" fmla="*/ 410847 w 1724781"/>
                <a:gd name="connsiteY37" fmla="*/ 142691 h 157296"/>
                <a:gd name="connsiteX38" fmla="*/ 420069 w 1724781"/>
                <a:gd name="connsiteY38" fmla="*/ 141666 h 157296"/>
                <a:gd name="connsiteX39" fmla="*/ 429932 w 1724781"/>
                <a:gd name="connsiteY39" fmla="*/ 142947 h 157296"/>
                <a:gd name="connsiteX40" fmla="*/ 436080 w 1724781"/>
                <a:gd name="connsiteY40" fmla="*/ 142178 h 157296"/>
                <a:gd name="connsiteX41" fmla="*/ 442997 w 1724781"/>
                <a:gd name="connsiteY41" fmla="*/ 142947 h 157296"/>
                <a:gd name="connsiteX42" fmla="*/ 451579 w 1724781"/>
                <a:gd name="connsiteY42" fmla="*/ 141153 h 157296"/>
                <a:gd name="connsiteX43" fmla="*/ 483089 w 1724781"/>
                <a:gd name="connsiteY43" fmla="*/ 139104 h 157296"/>
                <a:gd name="connsiteX44" fmla="*/ 537527 w 1724781"/>
                <a:gd name="connsiteY44" fmla="*/ 140129 h 157296"/>
                <a:gd name="connsiteX45" fmla="*/ 552129 w 1724781"/>
                <a:gd name="connsiteY45" fmla="*/ 139488 h 157296"/>
                <a:gd name="connsiteX46" fmla="*/ 555203 w 1724781"/>
                <a:gd name="connsiteY46" fmla="*/ 138336 h 157296"/>
                <a:gd name="connsiteX47" fmla="*/ 589018 w 1724781"/>
                <a:gd name="connsiteY47" fmla="*/ 137567 h 157296"/>
                <a:gd name="connsiteX48" fmla="*/ 590555 w 1724781"/>
                <a:gd name="connsiteY48" fmla="*/ 136414 h 157296"/>
                <a:gd name="connsiteX49" fmla="*/ 638204 w 1724781"/>
                <a:gd name="connsiteY49" fmla="*/ 136414 h 157296"/>
                <a:gd name="connsiteX50" fmla="*/ 670483 w 1724781"/>
                <a:gd name="connsiteY50" fmla="*/ 136030 h 157296"/>
                <a:gd name="connsiteX51" fmla="*/ 686622 w 1724781"/>
                <a:gd name="connsiteY51" fmla="*/ 136670 h 157296"/>
                <a:gd name="connsiteX52" fmla="*/ 719669 w 1724781"/>
                <a:gd name="connsiteY52" fmla="*/ 136414 h 157296"/>
                <a:gd name="connsiteX53" fmla="*/ 728251 w 1724781"/>
                <a:gd name="connsiteY53" fmla="*/ 135005 h 157296"/>
                <a:gd name="connsiteX54" fmla="*/ 744390 w 1724781"/>
                <a:gd name="connsiteY54" fmla="*/ 135261 h 157296"/>
                <a:gd name="connsiteX55" fmla="*/ 808306 w 1724781"/>
                <a:gd name="connsiteY55" fmla="*/ 134877 h 157296"/>
                <a:gd name="connsiteX56" fmla="*/ 825342 w 1724781"/>
                <a:gd name="connsiteY56" fmla="*/ 133212 h 157296"/>
                <a:gd name="connsiteX57" fmla="*/ 857621 w 1724781"/>
                <a:gd name="connsiteY57" fmla="*/ 134109 h 157296"/>
                <a:gd name="connsiteX58" fmla="*/ 865434 w 1724781"/>
                <a:gd name="connsiteY58" fmla="*/ 133084 h 157296"/>
                <a:gd name="connsiteX59" fmla="*/ 884647 w 1724781"/>
                <a:gd name="connsiteY59" fmla="*/ 133468 h 157296"/>
                <a:gd name="connsiteX60" fmla="*/ 933193 w 1724781"/>
                <a:gd name="connsiteY60" fmla="*/ 133212 h 157296"/>
                <a:gd name="connsiteX61" fmla="*/ 1004923 w 1724781"/>
                <a:gd name="connsiteY61" fmla="*/ 131547 h 157296"/>
                <a:gd name="connsiteX62" fmla="*/ 1020293 w 1724781"/>
                <a:gd name="connsiteY62" fmla="*/ 131035 h 157296"/>
                <a:gd name="connsiteX63" fmla="*/ 1074987 w 1724781"/>
                <a:gd name="connsiteY63" fmla="*/ 129754 h 157296"/>
                <a:gd name="connsiteX64" fmla="*/ 1294788 w 1724781"/>
                <a:gd name="connsiteY64" fmla="*/ 124630 h 157296"/>
                <a:gd name="connsiteX65" fmla="*/ 1314001 w 1724781"/>
                <a:gd name="connsiteY65" fmla="*/ 124246 h 157296"/>
                <a:gd name="connsiteX66" fmla="*/ 1320918 w 1724781"/>
                <a:gd name="connsiteY66" fmla="*/ 125527 h 157296"/>
                <a:gd name="connsiteX67" fmla="*/ 1352556 w 1724781"/>
                <a:gd name="connsiteY67" fmla="*/ 124502 h 157296"/>
                <a:gd name="connsiteX68" fmla="*/ 1366518 w 1724781"/>
                <a:gd name="connsiteY68" fmla="*/ 122068 h 157296"/>
                <a:gd name="connsiteX69" fmla="*/ 1367158 w 1724781"/>
                <a:gd name="connsiteY69" fmla="*/ 123990 h 157296"/>
                <a:gd name="connsiteX70" fmla="*/ 1410452 w 1724781"/>
                <a:gd name="connsiteY70" fmla="*/ 120403 h 157296"/>
                <a:gd name="connsiteX71" fmla="*/ 1410452 w 1724781"/>
                <a:gd name="connsiteY71" fmla="*/ 119635 h 157296"/>
                <a:gd name="connsiteX72" fmla="*/ 1417497 w 1724781"/>
                <a:gd name="connsiteY72" fmla="*/ 118610 h 157296"/>
                <a:gd name="connsiteX73" fmla="*/ 1469501 w 1724781"/>
                <a:gd name="connsiteY73" fmla="*/ 112077 h 157296"/>
                <a:gd name="connsiteX74" fmla="*/ 1479492 w 1724781"/>
                <a:gd name="connsiteY74" fmla="*/ 112974 h 157296"/>
                <a:gd name="connsiteX75" fmla="*/ 1472703 w 1724781"/>
                <a:gd name="connsiteY75" fmla="*/ 110925 h 157296"/>
                <a:gd name="connsiteX76" fmla="*/ 1488202 w 1724781"/>
                <a:gd name="connsiteY76" fmla="*/ 109259 h 157296"/>
                <a:gd name="connsiteX77" fmla="*/ 1503701 w 1724781"/>
                <a:gd name="connsiteY77" fmla="*/ 108619 h 157296"/>
                <a:gd name="connsiteX78" fmla="*/ 1505366 w 1724781"/>
                <a:gd name="connsiteY78" fmla="*/ 106698 h 157296"/>
                <a:gd name="connsiteX79" fmla="*/ 1526885 w 1724781"/>
                <a:gd name="connsiteY79" fmla="*/ 106954 h 157296"/>
                <a:gd name="connsiteX80" fmla="*/ 1541615 w 1724781"/>
                <a:gd name="connsiteY80" fmla="*/ 105545 h 157296"/>
                <a:gd name="connsiteX81" fmla="*/ 1540975 w 1724781"/>
                <a:gd name="connsiteY81" fmla="*/ 103624 h 157296"/>
                <a:gd name="connsiteX82" fmla="*/ 1561725 w 1724781"/>
                <a:gd name="connsiteY82" fmla="*/ 103495 h 157296"/>
                <a:gd name="connsiteX83" fmla="*/ 1567233 w 1724781"/>
                <a:gd name="connsiteY83" fmla="*/ 101190 h 157296"/>
                <a:gd name="connsiteX84" fmla="*/ 1569538 w 1724781"/>
                <a:gd name="connsiteY84" fmla="*/ 102343 h 157296"/>
                <a:gd name="connsiteX85" fmla="*/ 1568129 w 1724781"/>
                <a:gd name="connsiteY85" fmla="*/ 99269 h 157296"/>
                <a:gd name="connsiteX86" fmla="*/ 1572869 w 1724781"/>
                <a:gd name="connsiteY86" fmla="*/ 96579 h 157296"/>
                <a:gd name="connsiteX87" fmla="*/ 1586062 w 1724781"/>
                <a:gd name="connsiteY87" fmla="*/ 94785 h 157296"/>
                <a:gd name="connsiteX88" fmla="*/ 1600664 w 1724781"/>
                <a:gd name="connsiteY88" fmla="*/ 94145 h 157296"/>
                <a:gd name="connsiteX89" fmla="*/ 1610783 w 1724781"/>
                <a:gd name="connsiteY89" fmla="*/ 92352 h 157296"/>
                <a:gd name="connsiteX90" fmla="*/ 1621542 w 1724781"/>
                <a:gd name="connsiteY90" fmla="*/ 93633 h 157296"/>
                <a:gd name="connsiteX91" fmla="*/ 1623208 w 1724781"/>
                <a:gd name="connsiteY91" fmla="*/ 92096 h 157296"/>
                <a:gd name="connsiteX92" fmla="*/ 1661890 w 1724781"/>
                <a:gd name="connsiteY92" fmla="*/ 88509 h 157296"/>
                <a:gd name="connsiteX93" fmla="*/ 1620262 w 1724781"/>
                <a:gd name="connsiteY93" fmla="*/ 91199 h 157296"/>
                <a:gd name="connsiteX94" fmla="*/ 1611808 w 1724781"/>
                <a:gd name="connsiteY94" fmla="*/ 89918 h 157296"/>
                <a:gd name="connsiteX95" fmla="*/ 1610911 w 1724781"/>
                <a:gd name="connsiteY95" fmla="*/ 91455 h 157296"/>
                <a:gd name="connsiteX96" fmla="*/ 1607837 w 1724781"/>
                <a:gd name="connsiteY96" fmla="*/ 91071 h 157296"/>
                <a:gd name="connsiteX97" fmla="*/ 1605659 w 1724781"/>
                <a:gd name="connsiteY97" fmla="*/ 87613 h 157296"/>
                <a:gd name="connsiteX98" fmla="*/ 1574022 w 1724781"/>
                <a:gd name="connsiteY98" fmla="*/ 88893 h 157296"/>
                <a:gd name="connsiteX99" fmla="*/ 1573125 w 1724781"/>
                <a:gd name="connsiteY99" fmla="*/ 90430 h 157296"/>
                <a:gd name="connsiteX100" fmla="*/ 1561597 w 1724781"/>
                <a:gd name="connsiteY100" fmla="*/ 91071 h 157296"/>
                <a:gd name="connsiteX101" fmla="*/ 1558779 w 1724781"/>
                <a:gd name="connsiteY101" fmla="*/ 86844 h 157296"/>
                <a:gd name="connsiteX102" fmla="*/ 1608221 w 1724781"/>
                <a:gd name="connsiteY102" fmla="*/ 83514 h 157296"/>
                <a:gd name="connsiteX103" fmla="*/ 1621414 w 1724781"/>
                <a:gd name="connsiteY103" fmla="*/ 82489 h 157296"/>
                <a:gd name="connsiteX104" fmla="*/ 1601561 w 1724781"/>
                <a:gd name="connsiteY104" fmla="*/ 80440 h 157296"/>
                <a:gd name="connsiteX105" fmla="*/ 1576071 w 1724781"/>
                <a:gd name="connsiteY105" fmla="*/ 82105 h 157296"/>
                <a:gd name="connsiteX106" fmla="*/ 1570691 w 1724781"/>
                <a:gd name="connsiteY106" fmla="*/ 81336 h 157296"/>
                <a:gd name="connsiteX107" fmla="*/ 1564415 w 1724781"/>
                <a:gd name="connsiteY107" fmla="*/ 82361 h 157296"/>
                <a:gd name="connsiteX108" fmla="*/ 1560572 w 1724781"/>
                <a:gd name="connsiteY108" fmla="*/ 81592 h 157296"/>
                <a:gd name="connsiteX109" fmla="*/ 1550453 w 1724781"/>
                <a:gd name="connsiteY109" fmla="*/ 83001 h 157296"/>
                <a:gd name="connsiteX110" fmla="*/ 1530471 w 1724781"/>
                <a:gd name="connsiteY110" fmla="*/ 81977 h 157296"/>
                <a:gd name="connsiteX111" fmla="*/ 1531368 w 1724781"/>
                <a:gd name="connsiteY111" fmla="*/ 79287 h 157296"/>
                <a:gd name="connsiteX112" fmla="*/ 1549813 w 1724781"/>
                <a:gd name="connsiteY112" fmla="*/ 79159 h 157296"/>
                <a:gd name="connsiteX113" fmla="*/ 1548276 w 1724781"/>
                <a:gd name="connsiteY113" fmla="*/ 78006 h 157296"/>
                <a:gd name="connsiteX114" fmla="*/ 1553655 w 1724781"/>
                <a:gd name="connsiteY114" fmla="*/ 77622 h 157296"/>
                <a:gd name="connsiteX115" fmla="*/ 1550069 w 1724781"/>
                <a:gd name="connsiteY115" fmla="*/ 73395 h 157296"/>
                <a:gd name="connsiteX116" fmla="*/ 1598486 w 1724781"/>
                <a:gd name="connsiteY116" fmla="*/ 73395 h 157296"/>
                <a:gd name="connsiteX117" fmla="*/ 1603226 w 1724781"/>
                <a:gd name="connsiteY117" fmla="*/ 71089 h 157296"/>
                <a:gd name="connsiteX118" fmla="*/ 1650234 w 1724781"/>
                <a:gd name="connsiteY118" fmla="*/ 69936 h 157296"/>
                <a:gd name="connsiteX119" fmla="*/ 1592594 w 1724781"/>
                <a:gd name="connsiteY119" fmla="*/ 70192 h 157296"/>
                <a:gd name="connsiteX120" fmla="*/ 1590289 w 1724781"/>
                <a:gd name="connsiteY120" fmla="*/ 69040 h 157296"/>
                <a:gd name="connsiteX121" fmla="*/ 1564031 w 1724781"/>
                <a:gd name="connsiteY121" fmla="*/ 70321 h 157296"/>
                <a:gd name="connsiteX122" fmla="*/ 1555064 w 1724781"/>
                <a:gd name="connsiteY122" fmla="*/ 65197 h 157296"/>
                <a:gd name="connsiteX123" fmla="*/ 1496143 w 1724781"/>
                <a:gd name="connsiteY123" fmla="*/ 59945 h 157296"/>
                <a:gd name="connsiteX124" fmla="*/ 1493966 w 1724781"/>
                <a:gd name="connsiteY124" fmla="*/ 57640 h 157296"/>
                <a:gd name="connsiteX125" fmla="*/ 1498705 w 1724781"/>
                <a:gd name="connsiteY125" fmla="*/ 54566 h 157296"/>
                <a:gd name="connsiteX126" fmla="*/ 1508696 w 1724781"/>
                <a:gd name="connsiteY126" fmla="*/ 54566 h 157296"/>
                <a:gd name="connsiteX127" fmla="*/ 1573381 w 1724781"/>
                <a:gd name="connsiteY127" fmla="*/ 51492 h 157296"/>
                <a:gd name="connsiteX128" fmla="*/ 1572100 w 1724781"/>
                <a:gd name="connsiteY128" fmla="*/ 46496 h 157296"/>
                <a:gd name="connsiteX129" fmla="*/ 1540590 w 1724781"/>
                <a:gd name="connsiteY129" fmla="*/ 45728 h 157296"/>
                <a:gd name="connsiteX130" fmla="*/ 1549428 w 1724781"/>
                <a:gd name="connsiteY130" fmla="*/ 37786 h 157296"/>
                <a:gd name="connsiteX131" fmla="*/ 1597846 w 1724781"/>
                <a:gd name="connsiteY131" fmla="*/ 38298 h 157296"/>
                <a:gd name="connsiteX132" fmla="*/ 1724782 w 1724781"/>
                <a:gd name="connsiteY132" fmla="*/ 33687 h 157296"/>
                <a:gd name="connsiteX133" fmla="*/ 1657151 w 1724781"/>
                <a:gd name="connsiteY133" fmla="*/ 34072 h 157296"/>
                <a:gd name="connsiteX134" fmla="*/ 1654846 w 1724781"/>
                <a:gd name="connsiteY134" fmla="*/ 35224 h 157296"/>
                <a:gd name="connsiteX135" fmla="*/ 1591826 w 1724781"/>
                <a:gd name="connsiteY135" fmla="*/ 36633 h 157296"/>
                <a:gd name="connsiteX136" fmla="*/ 1561213 w 1724781"/>
                <a:gd name="connsiteY136" fmla="*/ 34456 h 157296"/>
                <a:gd name="connsiteX137" fmla="*/ 1577736 w 1724781"/>
                <a:gd name="connsiteY137" fmla="*/ 26899 h 157296"/>
                <a:gd name="connsiteX138" fmla="*/ 1554808 w 1724781"/>
                <a:gd name="connsiteY138" fmla="*/ 25490 h 157296"/>
                <a:gd name="connsiteX139" fmla="*/ 1536363 w 1724781"/>
                <a:gd name="connsiteY139" fmla="*/ 25618 h 157296"/>
                <a:gd name="connsiteX140" fmla="*/ 1535723 w 1724781"/>
                <a:gd name="connsiteY140" fmla="*/ 24465 h 157296"/>
                <a:gd name="connsiteX141" fmla="*/ 1531112 w 1724781"/>
                <a:gd name="connsiteY141" fmla="*/ 24849 h 157296"/>
                <a:gd name="connsiteX142" fmla="*/ 1524963 w 1724781"/>
                <a:gd name="connsiteY142" fmla="*/ 25490 h 157296"/>
                <a:gd name="connsiteX143" fmla="*/ 1517406 w 1724781"/>
                <a:gd name="connsiteY143" fmla="*/ 24209 h 157296"/>
                <a:gd name="connsiteX144" fmla="*/ 1468989 w 1724781"/>
                <a:gd name="connsiteY144" fmla="*/ 23953 h 157296"/>
                <a:gd name="connsiteX145" fmla="*/ 1463609 w 1724781"/>
                <a:gd name="connsiteY145" fmla="*/ 23953 h 157296"/>
                <a:gd name="connsiteX146" fmla="*/ 1461303 w 1724781"/>
                <a:gd name="connsiteY146" fmla="*/ 22800 h 157296"/>
                <a:gd name="connsiteX147" fmla="*/ 1458998 w 1724781"/>
                <a:gd name="connsiteY147" fmla="*/ 23568 h 157296"/>
                <a:gd name="connsiteX148" fmla="*/ 1439016 w 1724781"/>
                <a:gd name="connsiteY148" fmla="*/ 22928 h 157296"/>
                <a:gd name="connsiteX149" fmla="*/ 1391367 w 1724781"/>
                <a:gd name="connsiteY149" fmla="*/ 22287 h 157296"/>
                <a:gd name="connsiteX150" fmla="*/ 1388421 w 1724781"/>
                <a:gd name="connsiteY150" fmla="*/ 20750 h 157296"/>
                <a:gd name="connsiteX151" fmla="*/ 1318612 w 1724781"/>
                <a:gd name="connsiteY151" fmla="*/ 18445 h 157296"/>
                <a:gd name="connsiteX152" fmla="*/ 1315666 w 1724781"/>
                <a:gd name="connsiteY152" fmla="*/ 16908 h 157296"/>
                <a:gd name="connsiteX153" fmla="*/ 1310158 w 1724781"/>
                <a:gd name="connsiteY153" fmla="*/ 18317 h 157296"/>
                <a:gd name="connsiteX154" fmla="*/ 1305675 w 1724781"/>
                <a:gd name="connsiteY154" fmla="*/ 16267 h 157296"/>
                <a:gd name="connsiteX155" fmla="*/ 1221777 w 1724781"/>
                <a:gd name="connsiteY155" fmla="*/ 16652 h 157296"/>
                <a:gd name="connsiteX156" fmla="*/ 1144027 w 1724781"/>
                <a:gd name="connsiteY156" fmla="*/ 17164 h 157296"/>
                <a:gd name="connsiteX157" fmla="*/ 1087796 w 1724781"/>
                <a:gd name="connsiteY157" fmla="*/ 17676 h 157296"/>
                <a:gd name="connsiteX158" fmla="*/ 1021574 w 1724781"/>
                <a:gd name="connsiteY158" fmla="*/ 18701 h 157296"/>
                <a:gd name="connsiteX159" fmla="*/ 974566 w 1724781"/>
                <a:gd name="connsiteY159" fmla="*/ 18573 h 157296"/>
                <a:gd name="connsiteX160" fmla="*/ 966752 w 1724781"/>
                <a:gd name="connsiteY160" fmla="*/ 19598 h 157296"/>
                <a:gd name="connsiteX161" fmla="*/ 954584 w 1724781"/>
                <a:gd name="connsiteY161" fmla="*/ 18189 h 157296"/>
                <a:gd name="connsiteX162" fmla="*/ 921409 w 1724781"/>
                <a:gd name="connsiteY162" fmla="*/ 19469 h 157296"/>
                <a:gd name="connsiteX163" fmla="*/ 885288 w 1724781"/>
                <a:gd name="connsiteY163" fmla="*/ 18829 h 157296"/>
                <a:gd name="connsiteX164" fmla="*/ 865178 w 1724781"/>
                <a:gd name="connsiteY164" fmla="*/ 19982 h 157296"/>
                <a:gd name="connsiteX165" fmla="*/ 851344 w 1724781"/>
                <a:gd name="connsiteY165" fmla="*/ 18957 h 157296"/>
                <a:gd name="connsiteX166" fmla="*/ 812789 w 1724781"/>
                <a:gd name="connsiteY166" fmla="*/ 20238 h 157296"/>
                <a:gd name="connsiteX167" fmla="*/ 762707 w 1724781"/>
                <a:gd name="connsiteY167" fmla="*/ 19726 h 157296"/>
                <a:gd name="connsiteX168" fmla="*/ 704170 w 1724781"/>
                <a:gd name="connsiteY168" fmla="*/ 19213 h 157296"/>
                <a:gd name="connsiteX169" fmla="*/ 658699 w 1724781"/>
                <a:gd name="connsiteY169" fmla="*/ 18573 h 157296"/>
                <a:gd name="connsiteX170" fmla="*/ 654087 w 1724781"/>
                <a:gd name="connsiteY170" fmla="*/ 17676 h 157296"/>
                <a:gd name="connsiteX171" fmla="*/ 582358 w 1724781"/>
                <a:gd name="connsiteY171" fmla="*/ 17420 h 157296"/>
                <a:gd name="connsiteX172" fmla="*/ 561607 w 1724781"/>
                <a:gd name="connsiteY172" fmla="*/ 16780 h 157296"/>
                <a:gd name="connsiteX173" fmla="*/ 539960 w 1724781"/>
                <a:gd name="connsiteY173" fmla="*/ 17676 h 157296"/>
                <a:gd name="connsiteX174" fmla="*/ 533043 w 1724781"/>
                <a:gd name="connsiteY174" fmla="*/ 16780 h 157296"/>
                <a:gd name="connsiteX175" fmla="*/ 510628 w 1724781"/>
                <a:gd name="connsiteY175" fmla="*/ 18060 h 157296"/>
                <a:gd name="connsiteX176" fmla="*/ 472073 w 1724781"/>
                <a:gd name="connsiteY176" fmla="*/ 17292 h 157296"/>
                <a:gd name="connsiteX177" fmla="*/ 433518 w 1724781"/>
                <a:gd name="connsiteY177" fmla="*/ 16267 h 157296"/>
                <a:gd name="connsiteX178" fmla="*/ 371139 w 1724781"/>
                <a:gd name="connsiteY178" fmla="*/ 15883 h 157296"/>
                <a:gd name="connsiteX179" fmla="*/ 350389 w 1724781"/>
                <a:gd name="connsiteY179" fmla="*/ 15371 h 157296"/>
                <a:gd name="connsiteX180" fmla="*/ 325027 w 1724781"/>
                <a:gd name="connsiteY180" fmla="*/ 14474 h 157296"/>
                <a:gd name="connsiteX181" fmla="*/ 297360 w 1724781"/>
                <a:gd name="connsiteY181" fmla="*/ 12809 h 157296"/>
                <a:gd name="connsiteX182" fmla="*/ 257524 w 1724781"/>
                <a:gd name="connsiteY182" fmla="*/ 9607 h 157296"/>
                <a:gd name="connsiteX183" fmla="*/ 233572 w 1724781"/>
                <a:gd name="connsiteY183" fmla="*/ 12040 h 157296"/>
                <a:gd name="connsiteX184" fmla="*/ 226271 w 1724781"/>
                <a:gd name="connsiteY184" fmla="*/ 4611 h 157296"/>
                <a:gd name="connsiteX185" fmla="*/ 211669 w 1724781"/>
                <a:gd name="connsiteY185" fmla="*/ 4867 h 157296"/>
                <a:gd name="connsiteX186" fmla="*/ 194248 w 1724781"/>
                <a:gd name="connsiteY186" fmla="*/ 0 h 157296"/>
                <a:gd name="connsiteX187" fmla="*/ 1541743 w 1724781"/>
                <a:gd name="connsiteY187" fmla="*/ 95810 h 157296"/>
                <a:gd name="connsiteX188" fmla="*/ 1542512 w 1724781"/>
                <a:gd name="connsiteY188" fmla="*/ 96579 h 157296"/>
                <a:gd name="connsiteX189" fmla="*/ 1541743 w 1724781"/>
                <a:gd name="connsiteY189" fmla="*/ 95810 h 157296"/>
                <a:gd name="connsiteX190" fmla="*/ 1543408 w 1724781"/>
                <a:gd name="connsiteY190" fmla="*/ 95042 h 157296"/>
                <a:gd name="connsiteX191" fmla="*/ 1563390 w 1724781"/>
                <a:gd name="connsiteY191" fmla="*/ 94529 h 157296"/>
                <a:gd name="connsiteX192" fmla="*/ 1564287 w 1724781"/>
                <a:gd name="connsiteY192" fmla="*/ 91839 h 157296"/>
                <a:gd name="connsiteX193" fmla="*/ 1574918 w 1724781"/>
                <a:gd name="connsiteY193" fmla="*/ 93505 h 157296"/>
                <a:gd name="connsiteX194" fmla="*/ 1565440 w 1724781"/>
                <a:gd name="connsiteY194" fmla="*/ 97603 h 157296"/>
                <a:gd name="connsiteX195" fmla="*/ 1558395 w 1724781"/>
                <a:gd name="connsiteY195" fmla="*/ 98628 h 157296"/>
                <a:gd name="connsiteX196" fmla="*/ 1543793 w 1724781"/>
                <a:gd name="connsiteY196" fmla="*/ 98500 h 157296"/>
                <a:gd name="connsiteX197" fmla="*/ 1543152 w 1724781"/>
                <a:gd name="connsiteY197" fmla="*/ 95042 h 15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724781" h="157296">
                  <a:moveTo>
                    <a:pt x="194248" y="128"/>
                  </a:moveTo>
                  <a:cubicBezTo>
                    <a:pt x="190790" y="128"/>
                    <a:pt x="187075" y="1537"/>
                    <a:pt x="183489" y="1537"/>
                  </a:cubicBezTo>
                  <a:cubicBezTo>
                    <a:pt x="175035" y="1537"/>
                    <a:pt x="167478" y="128"/>
                    <a:pt x="159024" y="897"/>
                  </a:cubicBezTo>
                  <a:cubicBezTo>
                    <a:pt x="151467" y="1537"/>
                    <a:pt x="144422" y="3586"/>
                    <a:pt x="136608" y="4099"/>
                  </a:cubicBezTo>
                  <a:cubicBezTo>
                    <a:pt x="130844" y="4483"/>
                    <a:pt x="128923" y="4995"/>
                    <a:pt x="125080" y="5508"/>
                  </a:cubicBezTo>
                  <a:cubicBezTo>
                    <a:pt x="113681" y="6917"/>
                    <a:pt x="104458" y="6148"/>
                    <a:pt x="99463" y="10119"/>
                  </a:cubicBezTo>
                  <a:cubicBezTo>
                    <a:pt x="91521" y="12681"/>
                    <a:pt x="81530" y="14218"/>
                    <a:pt x="74613" y="16780"/>
                  </a:cubicBezTo>
                  <a:cubicBezTo>
                    <a:pt x="73461" y="17164"/>
                    <a:pt x="71155" y="16908"/>
                    <a:pt x="70771" y="17164"/>
                  </a:cubicBezTo>
                  <a:cubicBezTo>
                    <a:pt x="53095" y="23312"/>
                    <a:pt x="42207" y="33303"/>
                    <a:pt x="21329" y="37658"/>
                  </a:cubicBezTo>
                  <a:cubicBezTo>
                    <a:pt x="19535" y="39964"/>
                    <a:pt x="18254" y="43166"/>
                    <a:pt x="14796" y="45984"/>
                  </a:cubicBezTo>
                  <a:cubicBezTo>
                    <a:pt x="13259" y="47265"/>
                    <a:pt x="9672" y="48033"/>
                    <a:pt x="8520" y="49314"/>
                  </a:cubicBezTo>
                  <a:cubicBezTo>
                    <a:pt x="4293" y="54053"/>
                    <a:pt x="8007" y="60202"/>
                    <a:pt x="66" y="63788"/>
                  </a:cubicBezTo>
                  <a:cubicBezTo>
                    <a:pt x="-319" y="64941"/>
                    <a:pt x="1090" y="65325"/>
                    <a:pt x="1475" y="66094"/>
                  </a:cubicBezTo>
                  <a:cubicBezTo>
                    <a:pt x="1219" y="75700"/>
                    <a:pt x="4421" y="83642"/>
                    <a:pt x="2499" y="91071"/>
                  </a:cubicBezTo>
                  <a:cubicBezTo>
                    <a:pt x="8007" y="95426"/>
                    <a:pt x="6726" y="100549"/>
                    <a:pt x="10953" y="104648"/>
                  </a:cubicBezTo>
                  <a:cubicBezTo>
                    <a:pt x="13643" y="107210"/>
                    <a:pt x="18767" y="109644"/>
                    <a:pt x="22097" y="112077"/>
                  </a:cubicBezTo>
                  <a:cubicBezTo>
                    <a:pt x="25940" y="114895"/>
                    <a:pt x="30039" y="117073"/>
                    <a:pt x="33241" y="119891"/>
                  </a:cubicBezTo>
                  <a:cubicBezTo>
                    <a:pt x="33241" y="122837"/>
                    <a:pt x="38108" y="123349"/>
                    <a:pt x="39133" y="125783"/>
                  </a:cubicBezTo>
                  <a:cubicBezTo>
                    <a:pt x="45153" y="127576"/>
                    <a:pt x="49636" y="130010"/>
                    <a:pt x="55784" y="131803"/>
                  </a:cubicBezTo>
                  <a:cubicBezTo>
                    <a:pt x="56425" y="132828"/>
                    <a:pt x="57834" y="133340"/>
                    <a:pt x="57962" y="134493"/>
                  </a:cubicBezTo>
                  <a:cubicBezTo>
                    <a:pt x="70771" y="139360"/>
                    <a:pt x="83708" y="145508"/>
                    <a:pt x="101256" y="147302"/>
                  </a:cubicBezTo>
                  <a:cubicBezTo>
                    <a:pt x="102793" y="147430"/>
                    <a:pt x="106251" y="147814"/>
                    <a:pt x="108173" y="147814"/>
                  </a:cubicBezTo>
                  <a:cubicBezTo>
                    <a:pt x="121238" y="147814"/>
                    <a:pt x="141220" y="148711"/>
                    <a:pt x="148008" y="152553"/>
                  </a:cubicBezTo>
                  <a:cubicBezTo>
                    <a:pt x="150314" y="152810"/>
                    <a:pt x="150314" y="151913"/>
                    <a:pt x="152620" y="152169"/>
                  </a:cubicBezTo>
                  <a:cubicBezTo>
                    <a:pt x="154157" y="153962"/>
                    <a:pt x="161073" y="157421"/>
                    <a:pt x="167094" y="157293"/>
                  </a:cubicBezTo>
                  <a:cubicBezTo>
                    <a:pt x="169143" y="157293"/>
                    <a:pt x="172730" y="154731"/>
                    <a:pt x="177213" y="154347"/>
                  </a:cubicBezTo>
                  <a:cubicBezTo>
                    <a:pt x="184001" y="153706"/>
                    <a:pt x="190278" y="157036"/>
                    <a:pt x="196426" y="156524"/>
                  </a:cubicBezTo>
                  <a:cubicBezTo>
                    <a:pt x="199244" y="156268"/>
                    <a:pt x="202190" y="154090"/>
                    <a:pt x="205008" y="153578"/>
                  </a:cubicBezTo>
                  <a:cubicBezTo>
                    <a:pt x="212565" y="152297"/>
                    <a:pt x="227936" y="153194"/>
                    <a:pt x="234340" y="153962"/>
                  </a:cubicBezTo>
                  <a:cubicBezTo>
                    <a:pt x="239336" y="154603"/>
                    <a:pt x="241257" y="156396"/>
                    <a:pt x="245100" y="156012"/>
                  </a:cubicBezTo>
                  <a:cubicBezTo>
                    <a:pt x="248558" y="155627"/>
                    <a:pt x="251120" y="153706"/>
                    <a:pt x="250736" y="150760"/>
                  </a:cubicBezTo>
                  <a:cubicBezTo>
                    <a:pt x="260470" y="144228"/>
                    <a:pt x="285960" y="149223"/>
                    <a:pt x="301075" y="146405"/>
                  </a:cubicBezTo>
                  <a:cubicBezTo>
                    <a:pt x="312218" y="148711"/>
                    <a:pt x="322722" y="144740"/>
                    <a:pt x="333353" y="144996"/>
                  </a:cubicBezTo>
                  <a:cubicBezTo>
                    <a:pt x="335530" y="144996"/>
                    <a:pt x="338092" y="145893"/>
                    <a:pt x="340270" y="145765"/>
                  </a:cubicBezTo>
                  <a:cubicBezTo>
                    <a:pt x="343856" y="145765"/>
                    <a:pt x="348724" y="144356"/>
                    <a:pt x="353335" y="143843"/>
                  </a:cubicBezTo>
                  <a:cubicBezTo>
                    <a:pt x="361276" y="142947"/>
                    <a:pt x="368321" y="143075"/>
                    <a:pt x="374854" y="142050"/>
                  </a:cubicBezTo>
                  <a:cubicBezTo>
                    <a:pt x="385101" y="145765"/>
                    <a:pt x="392402" y="141282"/>
                    <a:pt x="400984" y="141410"/>
                  </a:cubicBezTo>
                  <a:cubicBezTo>
                    <a:pt x="404186" y="141410"/>
                    <a:pt x="407388" y="142691"/>
                    <a:pt x="410847" y="142691"/>
                  </a:cubicBezTo>
                  <a:cubicBezTo>
                    <a:pt x="413921" y="142691"/>
                    <a:pt x="416739" y="141538"/>
                    <a:pt x="420069" y="141666"/>
                  </a:cubicBezTo>
                  <a:cubicBezTo>
                    <a:pt x="423399" y="141666"/>
                    <a:pt x="426858" y="142947"/>
                    <a:pt x="429932" y="142947"/>
                  </a:cubicBezTo>
                  <a:cubicBezTo>
                    <a:pt x="432366" y="142947"/>
                    <a:pt x="434159" y="142178"/>
                    <a:pt x="436080" y="142178"/>
                  </a:cubicBezTo>
                  <a:cubicBezTo>
                    <a:pt x="438642" y="142178"/>
                    <a:pt x="440307" y="143203"/>
                    <a:pt x="442997" y="142947"/>
                  </a:cubicBezTo>
                  <a:cubicBezTo>
                    <a:pt x="445815" y="142691"/>
                    <a:pt x="448633" y="141282"/>
                    <a:pt x="451579" y="141153"/>
                  </a:cubicBezTo>
                  <a:cubicBezTo>
                    <a:pt x="462082" y="140513"/>
                    <a:pt x="473354" y="142050"/>
                    <a:pt x="483089" y="139104"/>
                  </a:cubicBezTo>
                  <a:cubicBezTo>
                    <a:pt x="500893" y="141410"/>
                    <a:pt x="516392" y="137567"/>
                    <a:pt x="537527" y="140129"/>
                  </a:cubicBezTo>
                  <a:cubicBezTo>
                    <a:pt x="542778" y="139360"/>
                    <a:pt x="546621" y="138720"/>
                    <a:pt x="552129" y="139488"/>
                  </a:cubicBezTo>
                  <a:cubicBezTo>
                    <a:pt x="553410" y="139232"/>
                    <a:pt x="553282" y="138336"/>
                    <a:pt x="555203" y="138336"/>
                  </a:cubicBezTo>
                  <a:cubicBezTo>
                    <a:pt x="566218" y="139488"/>
                    <a:pt x="577746" y="136158"/>
                    <a:pt x="589018" y="137567"/>
                  </a:cubicBezTo>
                  <a:cubicBezTo>
                    <a:pt x="589403" y="137055"/>
                    <a:pt x="589915" y="136670"/>
                    <a:pt x="590555" y="136414"/>
                  </a:cubicBezTo>
                  <a:cubicBezTo>
                    <a:pt x="606182" y="138207"/>
                    <a:pt x="625908" y="138464"/>
                    <a:pt x="638204" y="136414"/>
                  </a:cubicBezTo>
                  <a:cubicBezTo>
                    <a:pt x="647683" y="138336"/>
                    <a:pt x="658827" y="136158"/>
                    <a:pt x="670483" y="136030"/>
                  </a:cubicBezTo>
                  <a:cubicBezTo>
                    <a:pt x="675991" y="136030"/>
                    <a:pt x="681370" y="137055"/>
                    <a:pt x="686622" y="136670"/>
                  </a:cubicBezTo>
                  <a:cubicBezTo>
                    <a:pt x="696741" y="135902"/>
                    <a:pt x="709934" y="136927"/>
                    <a:pt x="719669" y="136414"/>
                  </a:cubicBezTo>
                  <a:cubicBezTo>
                    <a:pt x="722615" y="136286"/>
                    <a:pt x="725433" y="135133"/>
                    <a:pt x="728251" y="135005"/>
                  </a:cubicBezTo>
                  <a:cubicBezTo>
                    <a:pt x="733374" y="134749"/>
                    <a:pt x="738882" y="135774"/>
                    <a:pt x="744390" y="135261"/>
                  </a:cubicBezTo>
                  <a:cubicBezTo>
                    <a:pt x="765525" y="133084"/>
                    <a:pt x="789733" y="134749"/>
                    <a:pt x="808306" y="134877"/>
                  </a:cubicBezTo>
                  <a:cubicBezTo>
                    <a:pt x="814070" y="134877"/>
                    <a:pt x="818938" y="133724"/>
                    <a:pt x="825342" y="133212"/>
                  </a:cubicBezTo>
                  <a:cubicBezTo>
                    <a:pt x="835974" y="132572"/>
                    <a:pt x="846989" y="134621"/>
                    <a:pt x="857621" y="134109"/>
                  </a:cubicBezTo>
                  <a:cubicBezTo>
                    <a:pt x="860310" y="134109"/>
                    <a:pt x="862872" y="133212"/>
                    <a:pt x="865434" y="133084"/>
                  </a:cubicBezTo>
                  <a:cubicBezTo>
                    <a:pt x="871838" y="132700"/>
                    <a:pt x="877859" y="133468"/>
                    <a:pt x="884647" y="133468"/>
                  </a:cubicBezTo>
                  <a:cubicBezTo>
                    <a:pt x="901171" y="133468"/>
                    <a:pt x="917694" y="131291"/>
                    <a:pt x="933193" y="133212"/>
                  </a:cubicBezTo>
                  <a:cubicBezTo>
                    <a:pt x="953047" y="130778"/>
                    <a:pt x="981867" y="131803"/>
                    <a:pt x="1004923" y="131547"/>
                  </a:cubicBezTo>
                  <a:cubicBezTo>
                    <a:pt x="1010046" y="129497"/>
                    <a:pt x="1015042" y="131291"/>
                    <a:pt x="1020293" y="131035"/>
                  </a:cubicBezTo>
                  <a:cubicBezTo>
                    <a:pt x="1036689" y="130266"/>
                    <a:pt x="1057823" y="128088"/>
                    <a:pt x="1074987" y="129754"/>
                  </a:cubicBezTo>
                  <a:cubicBezTo>
                    <a:pt x="1147486" y="126423"/>
                    <a:pt x="1223058" y="128473"/>
                    <a:pt x="1294788" y="124630"/>
                  </a:cubicBezTo>
                  <a:cubicBezTo>
                    <a:pt x="1300424" y="126295"/>
                    <a:pt x="1309134" y="125271"/>
                    <a:pt x="1314001" y="124246"/>
                  </a:cubicBezTo>
                  <a:cubicBezTo>
                    <a:pt x="1315026" y="125271"/>
                    <a:pt x="1318356" y="125142"/>
                    <a:pt x="1320918" y="125527"/>
                  </a:cubicBezTo>
                  <a:cubicBezTo>
                    <a:pt x="1329884" y="122965"/>
                    <a:pt x="1341284" y="125142"/>
                    <a:pt x="1352556" y="124502"/>
                  </a:cubicBezTo>
                  <a:cubicBezTo>
                    <a:pt x="1355502" y="122068"/>
                    <a:pt x="1362291" y="123862"/>
                    <a:pt x="1366518" y="122068"/>
                  </a:cubicBezTo>
                  <a:cubicBezTo>
                    <a:pt x="1368311" y="123477"/>
                    <a:pt x="1364084" y="123221"/>
                    <a:pt x="1367158" y="123990"/>
                  </a:cubicBezTo>
                  <a:cubicBezTo>
                    <a:pt x="1374459" y="119507"/>
                    <a:pt x="1399308" y="121684"/>
                    <a:pt x="1410452" y="120403"/>
                  </a:cubicBezTo>
                  <a:cubicBezTo>
                    <a:pt x="1409684" y="120403"/>
                    <a:pt x="1409555" y="119763"/>
                    <a:pt x="1410452" y="119635"/>
                  </a:cubicBezTo>
                  <a:cubicBezTo>
                    <a:pt x="1413142" y="120787"/>
                    <a:pt x="1414423" y="118482"/>
                    <a:pt x="1417497" y="118610"/>
                  </a:cubicBezTo>
                  <a:cubicBezTo>
                    <a:pt x="1437735" y="118098"/>
                    <a:pt x="1452209" y="113614"/>
                    <a:pt x="1469501" y="112077"/>
                  </a:cubicBezTo>
                  <a:cubicBezTo>
                    <a:pt x="1471678" y="112718"/>
                    <a:pt x="1477443" y="114639"/>
                    <a:pt x="1479492" y="112974"/>
                  </a:cubicBezTo>
                  <a:cubicBezTo>
                    <a:pt x="1476418" y="112718"/>
                    <a:pt x="1472447" y="112846"/>
                    <a:pt x="1472703" y="110925"/>
                  </a:cubicBezTo>
                  <a:cubicBezTo>
                    <a:pt x="1477955" y="111565"/>
                    <a:pt x="1484744" y="110668"/>
                    <a:pt x="1488202" y="109259"/>
                  </a:cubicBezTo>
                  <a:cubicBezTo>
                    <a:pt x="1494606" y="109131"/>
                    <a:pt x="1497937" y="110028"/>
                    <a:pt x="1503701" y="108619"/>
                  </a:cubicBezTo>
                  <a:cubicBezTo>
                    <a:pt x="1505110" y="108619"/>
                    <a:pt x="1502292" y="106698"/>
                    <a:pt x="1505366" y="106698"/>
                  </a:cubicBezTo>
                  <a:cubicBezTo>
                    <a:pt x="1514332" y="107722"/>
                    <a:pt x="1518815" y="106057"/>
                    <a:pt x="1526885" y="106954"/>
                  </a:cubicBezTo>
                  <a:cubicBezTo>
                    <a:pt x="1529190" y="105161"/>
                    <a:pt x="1538669" y="104648"/>
                    <a:pt x="1541615" y="105545"/>
                  </a:cubicBezTo>
                  <a:cubicBezTo>
                    <a:pt x="1544177" y="104776"/>
                    <a:pt x="1538669" y="104008"/>
                    <a:pt x="1540975" y="103624"/>
                  </a:cubicBezTo>
                  <a:cubicBezTo>
                    <a:pt x="1548276" y="103111"/>
                    <a:pt x="1555064" y="102343"/>
                    <a:pt x="1561725" y="103495"/>
                  </a:cubicBezTo>
                  <a:cubicBezTo>
                    <a:pt x="1563390" y="102599"/>
                    <a:pt x="1564543" y="101574"/>
                    <a:pt x="1567233" y="101190"/>
                  </a:cubicBezTo>
                  <a:cubicBezTo>
                    <a:pt x="1569026" y="101062"/>
                    <a:pt x="1566720" y="102983"/>
                    <a:pt x="1569538" y="102343"/>
                  </a:cubicBezTo>
                  <a:cubicBezTo>
                    <a:pt x="1572100" y="101318"/>
                    <a:pt x="1567489" y="100549"/>
                    <a:pt x="1568129" y="99269"/>
                  </a:cubicBezTo>
                  <a:cubicBezTo>
                    <a:pt x="1571716" y="98628"/>
                    <a:pt x="1571075" y="97732"/>
                    <a:pt x="1572869" y="96579"/>
                  </a:cubicBezTo>
                  <a:cubicBezTo>
                    <a:pt x="1577992" y="97603"/>
                    <a:pt x="1581451" y="95426"/>
                    <a:pt x="1586062" y="94785"/>
                  </a:cubicBezTo>
                  <a:cubicBezTo>
                    <a:pt x="1590801" y="94145"/>
                    <a:pt x="1596181" y="94785"/>
                    <a:pt x="1600664" y="94145"/>
                  </a:cubicBezTo>
                  <a:cubicBezTo>
                    <a:pt x="1604635" y="93633"/>
                    <a:pt x="1606300" y="92352"/>
                    <a:pt x="1610783" y="92352"/>
                  </a:cubicBezTo>
                  <a:cubicBezTo>
                    <a:pt x="1614369" y="92352"/>
                    <a:pt x="1617444" y="93761"/>
                    <a:pt x="1621542" y="93633"/>
                  </a:cubicBezTo>
                  <a:cubicBezTo>
                    <a:pt x="1623720" y="93248"/>
                    <a:pt x="1620133" y="92224"/>
                    <a:pt x="1623208" y="92096"/>
                  </a:cubicBezTo>
                  <a:cubicBezTo>
                    <a:pt x="1637297" y="91583"/>
                    <a:pt x="1651515" y="91071"/>
                    <a:pt x="1661890" y="88509"/>
                  </a:cubicBezTo>
                  <a:cubicBezTo>
                    <a:pt x="1645879" y="91583"/>
                    <a:pt x="1634223" y="88509"/>
                    <a:pt x="1620262" y="91199"/>
                  </a:cubicBezTo>
                  <a:cubicBezTo>
                    <a:pt x="1618084" y="89534"/>
                    <a:pt x="1613985" y="92352"/>
                    <a:pt x="1611808" y="89918"/>
                  </a:cubicBezTo>
                  <a:cubicBezTo>
                    <a:pt x="1610911" y="90943"/>
                    <a:pt x="1614113" y="91583"/>
                    <a:pt x="1610911" y="91455"/>
                  </a:cubicBezTo>
                  <a:cubicBezTo>
                    <a:pt x="1609886" y="91327"/>
                    <a:pt x="1609502" y="90943"/>
                    <a:pt x="1607837" y="91071"/>
                  </a:cubicBezTo>
                  <a:cubicBezTo>
                    <a:pt x="1609758" y="89021"/>
                    <a:pt x="1606812" y="89021"/>
                    <a:pt x="1605659" y="87613"/>
                  </a:cubicBezTo>
                  <a:cubicBezTo>
                    <a:pt x="1593747" y="87741"/>
                    <a:pt x="1584397" y="88765"/>
                    <a:pt x="1574022" y="88893"/>
                  </a:cubicBezTo>
                  <a:cubicBezTo>
                    <a:pt x="1572100" y="89406"/>
                    <a:pt x="1575302" y="90046"/>
                    <a:pt x="1573125" y="90430"/>
                  </a:cubicBezTo>
                  <a:cubicBezTo>
                    <a:pt x="1569154" y="90815"/>
                    <a:pt x="1566208" y="90430"/>
                    <a:pt x="1561597" y="91071"/>
                  </a:cubicBezTo>
                  <a:cubicBezTo>
                    <a:pt x="1560188" y="89534"/>
                    <a:pt x="1557114" y="88765"/>
                    <a:pt x="1558779" y="86844"/>
                  </a:cubicBezTo>
                  <a:cubicBezTo>
                    <a:pt x="1572741" y="86844"/>
                    <a:pt x="1591570" y="83898"/>
                    <a:pt x="1608221" y="83514"/>
                  </a:cubicBezTo>
                  <a:cubicBezTo>
                    <a:pt x="1613217" y="83514"/>
                    <a:pt x="1618468" y="84923"/>
                    <a:pt x="1621414" y="82489"/>
                  </a:cubicBezTo>
                  <a:cubicBezTo>
                    <a:pt x="1613985" y="83258"/>
                    <a:pt x="1607965" y="80568"/>
                    <a:pt x="1601561" y="80440"/>
                  </a:cubicBezTo>
                  <a:cubicBezTo>
                    <a:pt x="1593235" y="80183"/>
                    <a:pt x="1584269" y="82617"/>
                    <a:pt x="1576071" y="82105"/>
                  </a:cubicBezTo>
                  <a:cubicBezTo>
                    <a:pt x="1573765" y="81977"/>
                    <a:pt x="1572869" y="81208"/>
                    <a:pt x="1570691" y="81336"/>
                  </a:cubicBezTo>
                  <a:cubicBezTo>
                    <a:pt x="1569026" y="81336"/>
                    <a:pt x="1566336" y="82489"/>
                    <a:pt x="1564415" y="82361"/>
                  </a:cubicBezTo>
                  <a:cubicBezTo>
                    <a:pt x="1562365" y="82361"/>
                    <a:pt x="1562365" y="81464"/>
                    <a:pt x="1560572" y="81592"/>
                  </a:cubicBezTo>
                  <a:cubicBezTo>
                    <a:pt x="1557114" y="81720"/>
                    <a:pt x="1554424" y="83001"/>
                    <a:pt x="1550453" y="83001"/>
                  </a:cubicBezTo>
                  <a:cubicBezTo>
                    <a:pt x="1543921" y="83001"/>
                    <a:pt x="1537644" y="81464"/>
                    <a:pt x="1530471" y="81977"/>
                  </a:cubicBezTo>
                  <a:cubicBezTo>
                    <a:pt x="1529190" y="81336"/>
                    <a:pt x="1529703" y="79543"/>
                    <a:pt x="1531368" y="79287"/>
                  </a:cubicBezTo>
                  <a:cubicBezTo>
                    <a:pt x="1539822" y="79287"/>
                    <a:pt x="1541231" y="79287"/>
                    <a:pt x="1549813" y="79159"/>
                  </a:cubicBezTo>
                  <a:cubicBezTo>
                    <a:pt x="1548788" y="79031"/>
                    <a:pt x="1548276" y="78646"/>
                    <a:pt x="1548276" y="78006"/>
                  </a:cubicBezTo>
                  <a:cubicBezTo>
                    <a:pt x="1550966" y="78006"/>
                    <a:pt x="1551862" y="78646"/>
                    <a:pt x="1553655" y="77622"/>
                  </a:cubicBezTo>
                  <a:cubicBezTo>
                    <a:pt x="1547251" y="77622"/>
                    <a:pt x="1547763" y="74676"/>
                    <a:pt x="1550069" y="73395"/>
                  </a:cubicBezTo>
                  <a:cubicBezTo>
                    <a:pt x="1565952" y="73907"/>
                    <a:pt x="1585421" y="72498"/>
                    <a:pt x="1598486" y="73395"/>
                  </a:cubicBezTo>
                  <a:cubicBezTo>
                    <a:pt x="1599895" y="72626"/>
                    <a:pt x="1600792" y="71473"/>
                    <a:pt x="1603226" y="71089"/>
                  </a:cubicBezTo>
                  <a:cubicBezTo>
                    <a:pt x="1617956" y="70064"/>
                    <a:pt x="1634479" y="70961"/>
                    <a:pt x="1650234" y="69936"/>
                  </a:cubicBezTo>
                  <a:cubicBezTo>
                    <a:pt x="1632174" y="67759"/>
                    <a:pt x="1613473" y="69168"/>
                    <a:pt x="1592594" y="70192"/>
                  </a:cubicBezTo>
                  <a:cubicBezTo>
                    <a:pt x="1591826" y="69808"/>
                    <a:pt x="1592466" y="68784"/>
                    <a:pt x="1590289" y="69040"/>
                  </a:cubicBezTo>
                  <a:cubicBezTo>
                    <a:pt x="1581323" y="70192"/>
                    <a:pt x="1570947" y="69936"/>
                    <a:pt x="1564031" y="70321"/>
                  </a:cubicBezTo>
                  <a:cubicBezTo>
                    <a:pt x="1560956" y="68655"/>
                    <a:pt x="1558010" y="66990"/>
                    <a:pt x="1555064" y="65197"/>
                  </a:cubicBezTo>
                  <a:cubicBezTo>
                    <a:pt x="1533161" y="66606"/>
                    <a:pt x="1517150" y="59945"/>
                    <a:pt x="1496143" y="59945"/>
                  </a:cubicBezTo>
                  <a:cubicBezTo>
                    <a:pt x="1496143" y="58793"/>
                    <a:pt x="1494606" y="58408"/>
                    <a:pt x="1493966" y="57640"/>
                  </a:cubicBezTo>
                  <a:cubicBezTo>
                    <a:pt x="1495631" y="56743"/>
                    <a:pt x="1496784" y="55462"/>
                    <a:pt x="1498705" y="54566"/>
                  </a:cubicBezTo>
                  <a:cubicBezTo>
                    <a:pt x="1502164" y="54566"/>
                    <a:pt x="1505622" y="53797"/>
                    <a:pt x="1508696" y="54566"/>
                  </a:cubicBezTo>
                  <a:cubicBezTo>
                    <a:pt x="1526372" y="51107"/>
                    <a:pt x="1551478" y="53541"/>
                    <a:pt x="1573381" y="51492"/>
                  </a:cubicBezTo>
                  <a:cubicBezTo>
                    <a:pt x="1576071" y="49570"/>
                    <a:pt x="1573893" y="48161"/>
                    <a:pt x="1572100" y="46496"/>
                  </a:cubicBezTo>
                  <a:cubicBezTo>
                    <a:pt x="1561469" y="45471"/>
                    <a:pt x="1551862" y="48161"/>
                    <a:pt x="1540590" y="45728"/>
                  </a:cubicBezTo>
                  <a:cubicBezTo>
                    <a:pt x="1536620" y="41244"/>
                    <a:pt x="1540718" y="38042"/>
                    <a:pt x="1549428" y="37786"/>
                  </a:cubicBezTo>
                  <a:cubicBezTo>
                    <a:pt x="1563774" y="37274"/>
                    <a:pt x="1588496" y="37786"/>
                    <a:pt x="1597846" y="38298"/>
                  </a:cubicBezTo>
                  <a:cubicBezTo>
                    <a:pt x="1639859" y="35352"/>
                    <a:pt x="1681616" y="36249"/>
                    <a:pt x="1724782" y="33687"/>
                  </a:cubicBezTo>
                  <a:cubicBezTo>
                    <a:pt x="1700829" y="33047"/>
                    <a:pt x="1678670" y="35737"/>
                    <a:pt x="1657151" y="34072"/>
                  </a:cubicBezTo>
                  <a:cubicBezTo>
                    <a:pt x="1657151" y="34968"/>
                    <a:pt x="1656511" y="35224"/>
                    <a:pt x="1654846" y="35224"/>
                  </a:cubicBezTo>
                  <a:cubicBezTo>
                    <a:pt x="1633711" y="34840"/>
                    <a:pt x="1610271" y="35096"/>
                    <a:pt x="1591826" y="36633"/>
                  </a:cubicBezTo>
                  <a:cubicBezTo>
                    <a:pt x="1584012" y="33943"/>
                    <a:pt x="1569026" y="37146"/>
                    <a:pt x="1561213" y="34456"/>
                  </a:cubicBezTo>
                  <a:cubicBezTo>
                    <a:pt x="1563134" y="30101"/>
                    <a:pt x="1569666" y="28051"/>
                    <a:pt x="1577736" y="26899"/>
                  </a:cubicBezTo>
                  <a:cubicBezTo>
                    <a:pt x="1569410" y="27155"/>
                    <a:pt x="1561725" y="25746"/>
                    <a:pt x="1554808" y="25490"/>
                  </a:cubicBezTo>
                  <a:cubicBezTo>
                    <a:pt x="1549172" y="25233"/>
                    <a:pt x="1539309" y="26642"/>
                    <a:pt x="1536363" y="25618"/>
                  </a:cubicBezTo>
                  <a:cubicBezTo>
                    <a:pt x="1535723" y="25362"/>
                    <a:pt x="1537004" y="24465"/>
                    <a:pt x="1535723" y="24465"/>
                  </a:cubicBezTo>
                  <a:cubicBezTo>
                    <a:pt x="1538029" y="24465"/>
                    <a:pt x="1531496" y="24721"/>
                    <a:pt x="1531112" y="24849"/>
                  </a:cubicBezTo>
                  <a:cubicBezTo>
                    <a:pt x="1528038" y="25362"/>
                    <a:pt x="1528550" y="25618"/>
                    <a:pt x="1524963" y="25490"/>
                  </a:cubicBezTo>
                  <a:cubicBezTo>
                    <a:pt x="1520224" y="25362"/>
                    <a:pt x="1520352" y="25233"/>
                    <a:pt x="1517406" y="24209"/>
                  </a:cubicBezTo>
                  <a:cubicBezTo>
                    <a:pt x="1501139" y="23568"/>
                    <a:pt x="1485256" y="24977"/>
                    <a:pt x="1468989" y="23953"/>
                  </a:cubicBezTo>
                  <a:cubicBezTo>
                    <a:pt x="1467324" y="23953"/>
                    <a:pt x="1463993" y="23953"/>
                    <a:pt x="1463609" y="23953"/>
                  </a:cubicBezTo>
                  <a:cubicBezTo>
                    <a:pt x="1462072" y="23696"/>
                    <a:pt x="1463353" y="22928"/>
                    <a:pt x="1461303" y="22800"/>
                  </a:cubicBezTo>
                  <a:cubicBezTo>
                    <a:pt x="1460150" y="22800"/>
                    <a:pt x="1460663" y="23696"/>
                    <a:pt x="1458998" y="23568"/>
                  </a:cubicBezTo>
                  <a:cubicBezTo>
                    <a:pt x="1452721" y="23184"/>
                    <a:pt x="1445420" y="22800"/>
                    <a:pt x="1439016" y="22928"/>
                  </a:cubicBezTo>
                  <a:cubicBezTo>
                    <a:pt x="1423133" y="23184"/>
                    <a:pt x="1404304" y="22159"/>
                    <a:pt x="1391367" y="22287"/>
                  </a:cubicBezTo>
                  <a:cubicBezTo>
                    <a:pt x="1388421" y="22031"/>
                    <a:pt x="1392263" y="20750"/>
                    <a:pt x="1388421" y="20750"/>
                  </a:cubicBezTo>
                  <a:cubicBezTo>
                    <a:pt x="1366133" y="19726"/>
                    <a:pt x="1342437" y="18957"/>
                    <a:pt x="1318612" y="18445"/>
                  </a:cubicBezTo>
                  <a:cubicBezTo>
                    <a:pt x="1316819" y="18317"/>
                    <a:pt x="1318228" y="16652"/>
                    <a:pt x="1315666" y="16908"/>
                  </a:cubicBezTo>
                  <a:cubicBezTo>
                    <a:pt x="1312336" y="16652"/>
                    <a:pt x="1313233" y="18445"/>
                    <a:pt x="1310158" y="18317"/>
                  </a:cubicBezTo>
                  <a:cubicBezTo>
                    <a:pt x="1308365" y="17804"/>
                    <a:pt x="1306572" y="17164"/>
                    <a:pt x="1305675" y="16267"/>
                  </a:cubicBezTo>
                  <a:cubicBezTo>
                    <a:pt x="1278264" y="14730"/>
                    <a:pt x="1250085" y="16267"/>
                    <a:pt x="1221777" y="16652"/>
                  </a:cubicBezTo>
                  <a:cubicBezTo>
                    <a:pt x="1195391" y="16780"/>
                    <a:pt x="1169005" y="17036"/>
                    <a:pt x="1144027" y="17164"/>
                  </a:cubicBezTo>
                  <a:cubicBezTo>
                    <a:pt x="1124302" y="17292"/>
                    <a:pt x="1105473" y="18829"/>
                    <a:pt x="1087796" y="17676"/>
                  </a:cubicBezTo>
                  <a:cubicBezTo>
                    <a:pt x="1064100" y="18829"/>
                    <a:pt x="1043734" y="18573"/>
                    <a:pt x="1021574" y="18701"/>
                  </a:cubicBezTo>
                  <a:cubicBezTo>
                    <a:pt x="1005563" y="18701"/>
                    <a:pt x="988015" y="17804"/>
                    <a:pt x="974566" y="18573"/>
                  </a:cubicBezTo>
                  <a:cubicBezTo>
                    <a:pt x="972260" y="18701"/>
                    <a:pt x="969442" y="19598"/>
                    <a:pt x="966752" y="19598"/>
                  </a:cubicBezTo>
                  <a:cubicBezTo>
                    <a:pt x="962653" y="19598"/>
                    <a:pt x="958555" y="18189"/>
                    <a:pt x="954584" y="18189"/>
                  </a:cubicBezTo>
                  <a:cubicBezTo>
                    <a:pt x="943568" y="18189"/>
                    <a:pt x="932296" y="19598"/>
                    <a:pt x="921409" y="19469"/>
                  </a:cubicBezTo>
                  <a:cubicBezTo>
                    <a:pt x="909112" y="19213"/>
                    <a:pt x="897328" y="18957"/>
                    <a:pt x="885288" y="18829"/>
                  </a:cubicBezTo>
                  <a:cubicBezTo>
                    <a:pt x="878499" y="18829"/>
                    <a:pt x="871967" y="19982"/>
                    <a:pt x="865178" y="19982"/>
                  </a:cubicBezTo>
                  <a:cubicBezTo>
                    <a:pt x="860695" y="19982"/>
                    <a:pt x="856084" y="18957"/>
                    <a:pt x="851344" y="18957"/>
                  </a:cubicBezTo>
                  <a:cubicBezTo>
                    <a:pt x="838279" y="18957"/>
                    <a:pt x="825086" y="20622"/>
                    <a:pt x="812789" y="20238"/>
                  </a:cubicBezTo>
                  <a:cubicBezTo>
                    <a:pt x="796394" y="19726"/>
                    <a:pt x="779486" y="17932"/>
                    <a:pt x="762707" y="19726"/>
                  </a:cubicBezTo>
                  <a:cubicBezTo>
                    <a:pt x="744262" y="18701"/>
                    <a:pt x="721846" y="18573"/>
                    <a:pt x="704170" y="19213"/>
                  </a:cubicBezTo>
                  <a:cubicBezTo>
                    <a:pt x="689824" y="16139"/>
                    <a:pt x="674966" y="19213"/>
                    <a:pt x="658699" y="18573"/>
                  </a:cubicBezTo>
                  <a:cubicBezTo>
                    <a:pt x="657033" y="18573"/>
                    <a:pt x="655881" y="17932"/>
                    <a:pt x="654087" y="17676"/>
                  </a:cubicBezTo>
                  <a:cubicBezTo>
                    <a:pt x="629494" y="15371"/>
                    <a:pt x="602340" y="19469"/>
                    <a:pt x="582358" y="17420"/>
                  </a:cubicBezTo>
                  <a:cubicBezTo>
                    <a:pt x="574928" y="19469"/>
                    <a:pt x="568524" y="17292"/>
                    <a:pt x="561607" y="16780"/>
                  </a:cubicBezTo>
                  <a:cubicBezTo>
                    <a:pt x="554178" y="16267"/>
                    <a:pt x="547133" y="17676"/>
                    <a:pt x="539960" y="17676"/>
                  </a:cubicBezTo>
                  <a:cubicBezTo>
                    <a:pt x="537655" y="17676"/>
                    <a:pt x="535477" y="16908"/>
                    <a:pt x="533043" y="16780"/>
                  </a:cubicBezTo>
                  <a:cubicBezTo>
                    <a:pt x="525742" y="16523"/>
                    <a:pt x="518697" y="17804"/>
                    <a:pt x="510628" y="18060"/>
                  </a:cubicBezTo>
                  <a:cubicBezTo>
                    <a:pt x="498588" y="18445"/>
                    <a:pt x="485907" y="15114"/>
                    <a:pt x="472073" y="17292"/>
                  </a:cubicBezTo>
                  <a:cubicBezTo>
                    <a:pt x="461442" y="15883"/>
                    <a:pt x="445687" y="14346"/>
                    <a:pt x="433518" y="16267"/>
                  </a:cubicBezTo>
                  <a:cubicBezTo>
                    <a:pt x="412896" y="13449"/>
                    <a:pt x="392274" y="16908"/>
                    <a:pt x="371139" y="15883"/>
                  </a:cubicBezTo>
                  <a:cubicBezTo>
                    <a:pt x="363966" y="15499"/>
                    <a:pt x="357562" y="13577"/>
                    <a:pt x="350389" y="15371"/>
                  </a:cubicBezTo>
                  <a:cubicBezTo>
                    <a:pt x="342960" y="13321"/>
                    <a:pt x="333993" y="14602"/>
                    <a:pt x="325027" y="14474"/>
                  </a:cubicBezTo>
                  <a:cubicBezTo>
                    <a:pt x="316061" y="14346"/>
                    <a:pt x="306710" y="13193"/>
                    <a:pt x="297360" y="12809"/>
                  </a:cubicBezTo>
                  <a:cubicBezTo>
                    <a:pt x="284039" y="12168"/>
                    <a:pt x="267515" y="13834"/>
                    <a:pt x="257524" y="9607"/>
                  </a:cubicBezTo>
                  <a:cubicBezTo>
                    <a:pt x="252913" y="897"/>
                    <a:pt x="244203" y="13705"/>
                    <a:pt x="233572" y="12040"/>
                  </a:cubicBezTo>
                  <a:cubicBezTo>
                    <a:pt x="227936" y="10247"/>
                    <a:pt x="228704" y="7813"/>
                    <a:pt x="226271" y="4611"/>
                  </a:cubicBezTo>
                  <a:cubicBezTo>
                    <a:pt x="221275" y="3330"/>
                    <a:pt x="216536" y="4099"/>
                    <a:pt x="211669" y="4867"/>
                  </a:cubicBezTo>
                  <a:cubicBezTo>
                    <a:pt x="206033" y="3971"/>
                    <a:pt x="201806" y="128"/>
                    <a:pt x="194248" y="0"/>
                  </a:cubicBezTo>
                  <a:close/>
                  <a:moveTo>
                    <a:pt x="1541743" y="95810"/>
                  </a:moveTo>
                  <a:cubicBezTo>
                    <a:pt x="1541743" y="95810"/>
                    <a:pt x="1541871" y="96451"/>
                    <a:pt x="1542512" y="96579"/>
                  </a:cubicBezTo>
                  <a:cubicBezTo>
                    <a:pt x="1540846" y="98372"/>
                    <a:pt x="1537260" y="95682"/>
                    <a:pt x="1541743" y="95810"/>
                  </a:cubicBezTo>
                  <a:close/>
                  <a:moveTo>
                    <a:pt x="1543408" y="95042"/>
                  </a:moveTo>
                  <a:cubicBezTo>
                    <a:pt x="1549813" y="94914"/>
                    <a:pt x="1558779" y="93120"/>
                    <a:pt x="1563390" y="94529"/>
                  </a:cubicBezTo>
                  <a:cubicBezTo>
                    <a:pt x="1564671" y="94529"/>
                    <a:pt x="1562237" y="92352"/>
                    <a:pt x="1564287" y="91839"/>
                  </a:cubicBezTo>
                  <a:cubicBezTo>
                    <a:pt x="1566977" y="92736"/>
                    <a:pt x="1570307" y="93505"/>
                    <a:pt x="1574918" y="93505"/>
                  </a:cubicBezTo>
                  <a:cubicBezTo>
                    <a:pt x="1575174" y="96707"/>
                    <a:pt x="1565824" y="94785"/>
                    <a:pt x="1565440" y="97603"/>
                  </a:cubicBezTo>
                  <a:cubicBezTo>
                    <a:pt x="1561853" y="97347"/>
                    <a:pt x="1560060" y="97219"/>
                    <a:pt x="1558395" y="98628"/>
                  </a:cubicBezTo>
                  <a:cubicBezTo>
                    <a:pt x="1550966" y="97603"/>
                    <a:pt x="1549300" y="99525"/>
                    <a:pt x="1543793" y="98500"/>
                  </a:cubicBezTo>
                  <a:cubicBezTo>
                    <a:pt x="1545330" y="96707"/>
                    <a:pt x="1542768" y="97091"/>
                    <a:pt x="1543152" y="95042"/>
                  </a:cubicBezTo>
                  <a:close/>
                </a:path>
              </a:pathLst>
            </a:custGeom>
            <a:grpFill/>
            <a:ln w="0" cap="flat">
              <a:noFill/>
              <a:prstDash val="solid"/>
              <a:miter/>
            </a:ln>
          </p:spPr>
          <p:txBody>
            <a:bodyPr rtlCol="0" anchor="ctr"/>
            <a:lstStyle/>
            <a:p>
              <a:endParaRPr lang="en-GB"/>
            </a:p>
          </p:txBody>
        </p:sp>
      </p:grpSp>
      <p:grpSp>
        <p:nvGrpSpPr>
          <p:cNvPr id="5" name="Graphic 3">
            <a:extLst>
              <a:ext uri="{FF2B5EF4-FFF2-40B4-BE49-F238E27FC236}">
                <a16:creationId xmlns:a16="http://schemas.microsoft.com/office/drawing/2014/main" id="{01A391AD-D8C0-FC61-C868-AC4D0ED0A514}"/>
              </a:ext>
              <a:ext uri="{C183D7F6-B498-43B3-948B-1728B52AA6E4}">
                <adec:decorative xmlns:adec="http://schemas.microsoft.com/office/drawing/2017/decorative" val="1"/>
              </a:ext>
            </a:extLst>
          </p:cNvPr>
          <p:cNvGrpSpPr/>
          <p:nvPr/>
        </p:nvGrpSpPr>
        <p:grpSpPr>
          <a:xfrm>
            <a:off x="5655196" y="1453455"/>
            <a:ext cx="4809605" cy="3920055"/>
            <a:chOff x="11713572" y="1569923"/>
            <a:chExt cx="4679638" cy="3690201"/>
          </a:xfrm>
        </p:grpSpPr>
        <p:grpSp>
          <p:nvGrpSpPr>
            <p:cNvPr id="6" name="Graphic 3">
              <a:extLst>
                <a:ext uri="{FF2B5EF4-FFF2-40B4-BE49-F238E27FC236}">
                  <a16:creationId xmlns:a16="http://schemas.microsoft.com/office/drawing/2014/main" id="{BFDC3D14-C684-AA5C-FD65-FBF7FD116FF8}"/>
                </a:ext>
              </a:extLst>
            </p:cNvPr>
            <p:cNvGrpSpPr/>
            <p:nvPr/>
          </p:nvGrpSpPr>
          <p:grpSpPr>
            <a:xfrm>
              <a:off x="11722710" y="2187342"/>
              <a:ext cx="4461037" cy="2993366"/>
              <a:chOff x="11722710" y="2187342"/>
              <a:chExt cx="4461037" cy="2993366"/>
            </a:xfrm>
          </p:grpSpPr>
          <p:sp>
            <p:nvSpPr>
              <p:cNvPr id="40" name="Freeform: Shape 39">
                <a:extLst>
                  <a:ext uri="{FF2B5EF4-FFF2-40B4-BE49-F238E27FC236}">
                    <a16:creationId xmlns:a16="http://schemas.microsoft.com/office/drawing/2014/main" id="{7EC0ED74-E0FB-995E-B16C-FF68EE396AE9}"/>
                  </a:ext>
                </a:extLst>
              </p:cNvPr>
              <p:cNvSpPr/>
              <p:nvPr/>
            </p:nvSpPr>
            <p:spPr>
              <a:xfrm>
                <a:off x="15398866" y="4847178"/>
                <a:ext cx="416916" cy="189339"/>
              </a:xfrm>
              <a:custGeom>
                <a:avLst/>
                <a:gdLst>
                  <a:gd name="connsiteX0" fmla="*/ 0 w 416916"/>
                  <a:gd name="connsiteY0" fmla="*/ 188524 h 189339"/>
                  <a:gd name="connsiteX1" fmla="*/ 98831 w 416916"/>
                  <a:gd name="connsiteY1" fmla="*/ 184390 h 189339"/>
                  <a:gd name="connsiteX2" fmla="*/ 106011 w 416916"/>
                  <a:gd name="connsiteY2" fmla="*/ 127333 h 189339"/>
                  <a:gd name="connsiteX3" fmla="*/ 204841 w 416916"/>
                  <a:gd name="connsiteY3" fmla="*/ 123199 h 189339"/>
                  <a:gd name="connsiteX4" fmla="*/ 212021 w 416916"/>
                  <a:gd name="connsiteY4" fmla="*/ 66141 h 189339"/>
                  <a:gd name="connsiteX5" fmla="*/ 310852 w 416916"/>
                  <a:gd name="connsiteY5" fmla="*/ 62007 h 189339"/>
                  <a:gd name="connsiteX6" fmla="*/ 318086 w 416916"/>
                  <a:gd name="connsiteY6" fmla="*/ 4950 h 189339"/>
                  <a:gd name="connsiteX7" fmla="*/ 416917 w 416916"/>
                  <a:gd name="connsiteY7" fmla="*/ 762 h 18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916" h="189339">
                    <a:moveTo>
                      <a:pt x="0" y="188524"/>
                    </a:moveTo>
                    <a:cubicBezTo>
                      <a:pt x="26489" y="173240"/>
                      <a:pt x="72288" y="199674"/>
                      <a:pt x="98831" y="184390"/>
                    </a:cubicBezTo>
                    <a:cubicBezTo>
                      <a:pt x="125320" y="169106"/>
                      <a:pt x="79521" y="142617"/>
                      <a:pt x="106011" y="127333"/>
                    </a:cubicBezTo>
                    <a:cubicBezTo>
                      <a:pt x="132500" y="112048"/>
                      <a:pt x="178352" y="138483"/>
                      <a:pt x="204841" y="123199"/>
                    </a:cubicBezTo>
                    <a:cubicBezTo>
                      <a:pt x="231331" y="107915"/>
                      <a:pt x="185532" y="81426"/>
                      <a:pt x="212021" y="66141"/>
                    </a:cubicBezTo>
                    <a:cubicBezTo>
                      <a:pt x="238510" y="50857"/>
                      <a:pt x="284363" y="77292"/>
                      <a:pt x="310852" y="62007"/>
                    </a:cubicBezTo>
                    <a:cubicBezTo>
                      <a:pt x="337341" y="46723"/>
                      <a:pt x="291543" y="20234"/>
                      <a:pt x="318086" y="4950"/>
                    </a:cubicBezTo>
                    <a:cubicBezTo>
                      <a:pt x="344575" y="-10334"/>
                      <a:pt x="390428" y="16100"/>
                      <a:pt x="416917" y="762"/>
                    </a:cubicBezTo>
                  </a:path>
                </a:pathLst>
              </a:custGeom>
              <a:noFill/>
              <a:ln w="16310" cap="rnd">
                <a:solidFill>
                  <a:srgbClr val="3A3A3A"/>
                </a:solidFill>
                <a:prstDash val="solid"/>
                <a:round/>
              </a:ln>
            </p:spPr>
            <p:txBody>
              <a:bodyPr rtlCol="0" anchor="ctr"/>
              <a:lstStyle/>
              <a:p>
                <a:endParaRPr lang="en-GB"/>
              </a:p>
            </p:txBody>
          </p:sp>
          <p:sp>
            <p:nvSpPr>
              <p:cNvPr id="41" name="Freeform: Shape 40">
                <a:extLst>
                  <a:ext uri="{FF2B5EF4-FFF2-40B4-BE49-F238E27FC236}">
                    <a16:creationId xmlns:a16="http://schemas.microsoft.com/office/drawing/2014/main" id="{7DD3CD70-6982-F957-B9FF-C928994594AE}"/>
                  </a:ext>
                </a:extLst>
              </p:cNvPr>
              <p:cNvSpPr/>
              <p:nvPr/>
            </p:nvSpPr>
            <p:spPr>
              <a:xfrm>
                <a:off x="11722710" y="3705212"/>
                <a:ext cx="366168" cy="166441"/>
              </a:xfrm>
              <a:custGeom>
                <a:avLst/>
                <a:gdLst>
                  <a:gd name="connsiteX0" fmla="*/ 0 w 366168"/>
                  <a:gd name="connsiteY0" fmla="*/ 165734 h 166441"/>
                  <a:gd name="connsiteX1" fmla="*/ 86810 w 366168"/>
                  <a:gd name="connsiteY1" fmla="*/ 162090 h 166441"/>
                  <a:gd name="connsiteX2" fmla="*/ 93120 w 366168"/>
                  <a:gd name="connsiteY2" fmla="*/ 111940 h 166441"/>
                  <a:gd name="connsiteX3" fmla="*/ 179930 w 366168"/>
                  <a:gd name="connsiteY3" fmla="*/ 108296 h 166441"/>
                  <a:gd name="connsiteX4" fmla="*/ 186239 w 366168"/>
                  <a:gd name="connsiteY4" fmla="*/ 58146 h 166441"/>
                  <a:gd name="connsiteX5" fmla="*/ 273049 w 366168"/>
                  <a:gd name="connsiteY5" fmla="*/ 54502 h 166441"/>
                  <a:gd name="connsiteX6" fmla="*/ 279359 w 366168"/>
                  <a:gd name="connsiteY6" fmla="*/ 4352 h 166441"/>
                  <a:gd name="connsiteX7" fmla="*/ 366169 w 366168"/>
                  <a:gd name="connsiteY7" fmla="*/ 708 h 16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8" h="166441">
                    <a:moveTo>
                      <a:pt x="0" y="165734"/>
                    </a:moveTo>
                    <a:cubicBezTo>
                      <a:pt x="23280" y="152299"/>
                      <a:pt x="63530" y="175524"/>
                      <a:pt x="86810" y="162090"/>
                    </a:cubicBezTo>
                    <a:cubicBezTo>
                      <a:pt x="110090" y="148655"/>
                      <a:pt x="69840" y="125429"/>
                      <a:pt x="93120" y="111940"/>
                    </a:cubicBezTo>
                    <a:cubicBezTo>
                      <a:pt x="116399" y="98505"/>
                      <a:pt x="156650" y="121730"/>
                      <a:pt x="179930" y="108296"/>
                    </a:cubicBezTo>
                    <a:cubicBezTo>
                      <a:pt x="203210" y="94861"/>
                      <a:pt x="162959" y="71635"/>
                      <a:pt x="186239" y="58146"/>
                    </a:cubicBezTo>
                    <a:cubicBezTo>
                      <a:pt x="209519" y="44711"/>
                      <a:pt x="249769" y="67937"/>
                      <a:pt x="273049" y="54502"/>
                    </a:cubicBezTo>
                    <a:cubicBezTo>
                      <a:pt x="296329" y="41067"/>
                      <a:pt x="256079" y="17841"/>
                      <a:pt x="279359" y="4352"/>
                    </a:cubicBezTo>
                    <a:cubicBezTo>
                      <a:pt x="302639" y="-9083"/>
                      <a:pt x="342889" y="14142"/>
                      <a:pt x="366169" y="708"/>
                    </a:cubicBezTo>
                  </a:path>
                </a:pathLst>
              </a:custGeom>
              <a:noFill/>
              <a:ln w="16310" cap="rnd">
                <a:solidFill>
                  <a:srgbClr val="3A3A3A"/>
                </a:solidFill>
                <a:prstDash val="solid"/>
                <a:round/>
              </a:ln>
            </p:spPr>
            <p:txBody>
              <a:bodyPr rtlCol="0" anchor="ctr"/>
              <a:lstStyle/>
              <a:p>
                <a:endParaRPr lang="en-GB"/>
              </a:p>
            </p:txBody>
          </p:sp>
          <p:sp>
            <p:nvSpPr>
              <p:cNvPr id="155" name="Freeform: Shape 154">
                <a:extLst>
                  <a:ext uri="{FF2B5EF4-FFF2-40B4-BE49-F238E27FC236}">
                    <a16:creationId xmlns:a16="http://schemas.microsoft.com/office/drawing/2014/main" id="{08BDC784-C622-E220-FD05-D73DD75E6DBE}"/>
                  </a:ext>
                </a:extLst>
              </p:cNvPr>
              <p:cNvSpPr/>
              <p:nvPr/>
            </p:nvSpPr>
            <p:spPr>
              <a:xfrm>
                <a:off x="15371289" y="2293949"/>
                <a:ext cx="353114" cy="160544"/>
              </a:xfrm>
              <a:custGeom>
                <a:avLst/>
                <a:gdLst>
                  <a:gd name="connsiteX0" fmla="*/ 353115 w 353114"/>
                  <a:gd name="connsiteY0" fmla="*/ 159860 h 160544"/>
                  <a:gd name="connsiteX1" fmla="*/ 269405 w 353114"/>
                  <a:gd name="connsiteY1" fmla="*/ 156325 h 160544"/>
                  <a:gd name="connsiteX2" fmla="*/ 263313 w 353114"/>
                  <a:gd name="connsiteY2" fmla="*/ 107970 h 160544"/>
                  <a:gd name="connsiteX3" fmla="*/ 179603 w 353114"/>
                  <a:gd name="connsiteY3" fmla="*/ 104435 h 160544"/>
                  <a:gd name="connsiteX4" fmla="*/ 173511 w 353114"/>
                  <a:gd name="connsiteY4" fmla="*/ 56080 h 160544"/>
                  <a:gd name="connsiteX5" fmla="*/ 89802 w 353114"/>
                  <a:gd name="connsiteY5" fmla="*/ 52544 h 160544"/>
                  <a:gd name="connsiteX6" fmla="*/ 83710 w 353114"/>
                  <a:gd name="connsiteY6" fmla="*/ 4190 h 160544"/>
                  <a:gd name="connsiteX7" fmla="*/ 0 w 353114"/>
                  <a:gd name="connsiteY7" fmla="*/ 654 h 16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 h="160544">
                    <a:moveTo>
                      <a:pt x="353115" y="159860"/>
                    </a:moveTo>
                    <a:cubicBezTo>
                      <a:pt x="330651" y="146915"/>
                      <a:pt x="291869" y="169325"/>
                      <a:pt x="269405" y="156325"/>
                    </a:cubicBezTo>
                    <a:cubicBezTo>
                      <a:pt x="246941" y="143380"/>
                      <a:pt x="285777" y="120970"/>
                      <a:pt x="263313" y="107970"/>
                    </a:cubicBezTo>
                    <a:cubicBezTo>
                      <a:pt x="240849" y="95025"/>
                      <a:pt x="202067" y="117434"/>
                      <a:pt x="179603" y="104435"/>
                    </a:cubicBezTo>
                    <a:cubicBezTo>
                      <a:pt x="157139" y="91489"/>
                      <a:pt x="195976" y="69080"/>
                      <a:pt x="173511" y="56080"/>
                    </a:cubicBezTo>
                    <a:cubicBezTo>
                      <a:pt x="151047" y="43134"/>
                      <a:pt x="112266" y="65544"/>
                      <a:pt x="89802" y="52544"/>
                    </a:cubicBezTo>
                    <a:cubicBezTo>
                      <a:pt x="67338" y="39599"/>
                      <a:pt x="106174" y="17189"/>
                      <a:pt x="83710" y="4190"/>
                    </a:cubicBezTo>
                    <a:cubicBezTo>
                      <a:pt x="61246" y="-8756"/>
                      <a:pt x="22464" y="13654"/>
                      <a:pt x="0" y="654"/>
                    </a:cubicBezTo>
                  </a:path>
                </a:pathLst>
              </a:custGeom>
              <a:noFill/>
              <a:ln w="16310" cap="rnd">
                <a:solidFill>
                  <a:srgbClr val="3A3A3A"/>
                </a:solidFill>
                <a:prstDash val="solid"/>
                <a:round/>
              </a:ln>
            </p:spPr>
            <p:txBody>
              <a:bodyPr rtlCol="0" anchor="ctr"/>
              <a:lstStyle/>
              <a:p>
                <a:endParaRPr lang="en-GB"/>
              </a:p>
            </p:txBody>
          </p:sp>
          <p:sp>
            <p:nvSpPr>
              <p:cNvPr id="156" name="Freeform: Shape 155">
                <a:extLst>
                  <a:ext uri="{FF2B5EF4-FFF2-40B4-BE49-F238E27FC236}">
                    <a16:creationId xmlns:a16="http://schemas.microsoft.com/office/drawing/2014/main" id="{5455EFF7-BD99-F86E-6B2A-9B28FD35E527}"/>
                  </a:ext>
                </a:extLst>
              </p:cNvPr>
              <p:cNvSpPr/>
              <p:nvPr/>
            </p:nvSpPr>
            <p:spPr>
              <a:xfrm rot="-796800">
                <a:off x="14817206" y="5081606"/>
                <a:ext cx="99102" cy="99102"/>
              </a:xfrm>
              <a:custGeom>
                <a:avLst/>
                <a:gdLst>
                  <a:gd name="connsiteX0" fmla="*/ 99103 w 99102"/>
                  <a:gd name="connsiteY0" fmla="*/ 49552 h 99102"/>
                  <a:gd name="connsiteX1" fmla="*/ 49552 w 99102"/>
                  <a:gd name="connsiteY1" fmla="*/ 99103 h 99102"/>
                  <a:gd name="connsiteX2" fmla="*/ 0 w 99102"/>
                  <a:gd name="connsiteY2" fmla="*/ 49552 h 99102"/>
                  <a:gd name="connsiteX3" fmla="*/ 49552 w 99102"/>
                  <a:gd name="connsiteY3" fmla="*/ 0 h 99102"/>
                  <a:gd name="connsiteX4" fmla="*/ 99103 w 99102"/>
                  <a:gd name="connsiteY4" fmla="*/ 49552 h 9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2" h="99102">
                    <a:moveTo>
                      <a:pt x="99103" y="49552"/>
                    </a:moveTo>
                    <a:cubicBezTo>
                      <a:pt x="99103" y="76918"/>
                      <a:pt x="76918" y="99103"/>
                      <a:pt x="49552" y="99103"/>
                    </a:cubicBezTo>
                    <a:cubicBezTo>
                      <a:pt x="22185" y="99103"/>
                      <a:pt x="0" y="76918"/>
                      <a:pt x="0" y="49552"/>
                    </a:cubicBezTo>
                    <a:cubicBezTo>
                      <a:pt x="0" y="22185"/>
                      <a:pt x="22185" y="0"/>
                      <a:pt x="49552" y="0"/>
                    </a:cubicBezTo>
                    <a:cubicBezTo>
                      <a:pt x="76918" y="0"/>
                      <a:pt x="99103" y="22185"/>
                      <a:pt x="99103" y="49552"/>
                    </a:cubicBezTo>
                    <a:close/>
                  </a:path>
                </a:pathLst>
              </a:custGeom>
              <a:solidFill>
                <a:srgbClr val="FFFFFF"/>
              </a:solidFill>
              <a:ln w="16310" cap="rnd">
                <a:solidFill>
                  <a:srgbClr val="3A3A3A"/>
                </a:solidFill>
                <a:prstDash val="solid"/>
                <a:round/>
              </a:ln>
            </p:spPr>
            <p:txBody>
              <a:bodyPr rtlCol="0" anchor="ctr"/>
              <a:lstStyle/>
              <a:p>
                <a:endParaRPr lang="en-GB"/>
              </a:p>
            </p:txBody>
          </p:sp>
          <p:sp>
            <p:nvSpPr>
              <p:cNvPr id="157" name="Freeform: Shape 156">
                <a:extLst>
                  <a:ext uri="{FF2B5EF4-FFF2-40B4-BE49-F238E27FC236}">
                    <a16:creationId xmlns:a16="http://schemas.microsoft.com/office/drawing/2014/main" id="{AC6AAFEE-189C-AB14-F448-3B07A1B7A0AD}"/>
                  </a:ext>
                </a:extLst>
              </p:cNvPr>
              <p:cNvSpPr/>
              <p:nvPr/>
            </p:nvSpPr>
            <p:spPr>
              <a:xfrm rot="-5369400">
                <a:off x="14552260" y="2918798"/>
                <a:ext cx="89094" cy="89094"/>
              </a:xfrm>
              <a:custGeom>
                <a:avLst/>
                <a:gdLst>
                  <a:gd name="connsiteX0" fmla="*/ 89094 w 89094"/>
                  <a:gd name="connsiteY0" fmla="*/ 44547 h 89094"/>
                  <a:gd name="connsiteX1" fmla="*/ 44547 w 89094"/>
                  <a:gd name="connsiteY1" fmla="*/ 89094 h 89094"/>
                  <a:gd name="connsiteX2" fmla="*/ 0 w 89094"/>
                  <a:gd name="connsiteY2" fmla="*/ 44547 h 89094"/>
                  <a:gd name="connsiteX3" fmla="*/ 44547 w 89094"/>
                  <a:gd name="connsiteY3" fmla="*/ 0 h 89094"/>
                  <a:gd name="connsiteX4" fmla="*/ 89094 w 89094"/>
                  <a:gd name="connsiteY4" fmla="*/ 44547 h 8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94" h="89094">
                    <a:moveTo>
                      <a:pt x="89094" y="44547"/>
                    </a:moveTo>
                    <a:cubicBezTo>
                      <a:pt x="89094" y="69150"/>
                      <a:pt x="69150" y="89094"/>
                      <a:pt x="44547" y="89094"/>
                    </a:cubicBezTo>
                    <a:cubicBezTo>
                      <a:pt x="19945" y="89094"/>
                      <a:pt x="0" y="69150"/>
                      <a:pt x="0" y="44547"/>
                    </a:cubicBezTo>
                    <a:cubicBezTo>
                      <a:pt x="0" y="19944"/>
                      <a:pt x="19945" y="0"/>
                      <a:pt x="44547" y="0"/>
                    </a:cubicBezTo>
                    <a:cubicBezTo>
                      <a:pt x="69150" y="0"/>
                      <a:pt x="89094" y="19944"/>
                      <a:pt x="89094" y="44547"/>
                    </a:cubicBezTo>
                    <a:close/>
                  </a:path>
                </a:pathLst>
              </a:custGeom>
              <a:solidFill>
                <a:srgbClr val="FFFFFF"/>
              </a:solidFill>
              <a:ln w="16310" cap="rnd">
                <a:solidFill>
                  <a:srgbClr val="3A3A3A"/>
                </a:solidFill>
                <a:prstDash val="solid"/>
                <a:round/>
              </a:ln>
            </p:spPr>
            <p:txBody>
              <a:bodyPr rtlCol="0" anchor="ctr"/>
              <a:lstStyle/>
              <a:p>
                <a:endParaRPr lang="en-GB"/>
              </a:p>
            </p:txBody>
          </p:sp>
          <p:sp>
            <p:nvSpPr>
              <p:cNvPr id="158" name="Freeform: Shape 157">
                <a:extLst>
                  <a:ext uri="{FF2B5EF4-FFF2-40B4-BE49-F238E27FC236}">
                    <a16:creationId xmlns:a16="http://schemas.microsoft.com/office/drawing/2014/main" id="{E4069176-8AB2-D297-9AB8-19A322526B87}"/>
                  </a:ext>
                </a:extLst>
              </p:cNvPr>
              <p:cNvSpPr/>
              <p:nvPr/>
            </p:nvSpPr>
            <p:spPr>
              <a:xfrm>
                <a:off x="11873540" y="2600070"/>
                <a:ext cx="79195" cy="79195"/>
              </a:xfrm>
              <a:custGeom>
                <a:avLst/>
                <a:gdLst>
                  <a:gd name="connsiteX0" fmla="*/ 79195 w 79195"/>
                  <a:gd name="connsiteY0" fmla="*/ 39598 h 79195"/>
                  <a:gd name="connsiteX1" fmla="*/ 39598 w 79195"/>
                  <a:gd name="connsiteY1" fmla="*/ 79195 h 79195"/>
                  <a:gd name="connsiteX2" fmla="*/ 0 w 79195"/>
                  <a:gd name="connsiteY2" fmla="*/ 39598 h 79195"/>
                  <a:gd name="connsiteX3" fmla="*/ 39598 w 79195"/>
                  <a:gd name="connsiteY3" fmla="*/ 0 h 79195"/>
                  <a:gd name="connsiteX4" fmla="*/ 79195 w 79195"/>
                  <a:gd name="connsiteY4" fmla="*/ 39598 h 79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95" h="79195">
                    <a:moveTo>
                      <a:pt x="79195" y="39598"/>
                    </a:moveTo>
                    <a:cubicBezTo>
                      <a:pt x="79195" y="61467"/>
                      <a:pt x="61467" y="79195"/>
                      <a:pt x="39598" y="79195"/>
                    </a:cubicBezTo>
                    <a:cubicBezTo>
                      <a:pt x="17728" y="79195"/>
                      <a:pt x="0" y="61467"/>
                      <a:pt x="0" y="39598"/>
                    </a:cubicBezTo>
                    <a:cubicBezTo>
                      <a:pt x="0" y="17728"/>
                      <a:pt x="17728" y="0"/>
                      <a:pt x="39598" y="0"/>
                    </a:cubicBezTo>
                    <a:cubicBezTo>
                      <a:pt x="61467" y="0"/>
                      <a:pt x="79195" y="17728"/>
                      <a:pt x="79195" y="39598"/>
                    </a:cubicBezTo>
                    <a:close/>
                  </a:path>
                </a:pathLst>
              </a:custGeom>
              <a:solidFill>
                <a:srgbClr val="FFFFFF"/>
              </a:solidFill>
              <a:ln w="16310" cap="rnd">
                <a:solidFill>
                  <a:srgbClr val="3A3A3A"/>
                </a:solidFill>
                <a:prstDash val="solid"/>
                <a:round/>
              </a:ln>
            </p:spPr>
            <p:txBody>
              <a:bodyPr rtlCol="0" anchor="ctr"/>
              <a:lstStyle/>
              <a:p>
                <a:endParaRPr lang="en-GB"/>
              </a:p>
            </p:txBody>
          </p:sp>
          <p:grpSp>
            <p:nvGrpSpPr>
              <p:cNvPr id="159" name="Graphic 3">
                <a:extLst>
                  <a:ext uri="{FF2B5EF4-FFF2-40B4-BE49-F238E27FC236}">
                    <a16:creationId xmlns:a16="http://schemas.microsoft.com/office/drawing/2014/main" id="{1379F4F2-3CD4-42FA-588C-331EE04203AE}"/>
                  </a:ext>
                </a:extLst>
              </p:cNvPr>
              <p:cNvGrpSpPr/>
              <p:nvPr/>
            </p:nvGrpSpPr>
            <p:grpSpPr>
              <a:xfrm>
                <a:off x="16080837" y="3319190"/>
                <a:ext cx="102910" cy="59450"/>
                <a:chOff x="16080837" y="3319190"/>
                <a:chExt cx="102910" cy="59450"/>
              </a:xfrm>
            </p:grpSpPr>
            <p:sp>
              <p:nvSpPr>
                <p:cNvPr id="160" name="Freeform: Shape 159">
                  <a:extLst>
                    <a:ext uri="{FF2B5EF4-FFF2-40B4-BE49-F238E27FC236}">
                      <a16:creationId xmlns:a16="http://schemas.microsoft.com/office/drawing/2014/main" id="{3592B194-8E1F-FAEE-F60D-7379FB64D3A9}"/>
                    </a:ext>
                  </a:extLst>
                </p:cNvPr>
                <p:cNvSpPr/>
                <p:nvPr/>
              </p:nvSpPr>
              <p:spPr>
                <a:xfrm>
                  <a:off x="16080837" y="3319190"/>
                  <a:ext cx="102910" cy="59450"/>
                </a:xfrm>
                <a:custGeom>
                  <a:avLst/>
                  <a:gdLst>
                    <a:gd name="connsiteX0" fmla="*/ 0 w 102910"/>
                    <a:gd name="connsiteY0" fmla="*/ 59451 h 59450"/>
                    <a:gd name="connsiteX1" fmla="*/ 102910 w 102910"/>
                    <a:gd name="connsiteY1" fmla="*/ 0 h 59450"/>
                  </a:gdLst>
                  <a:ahLst/>
                  <a:cxnLst>
                    <a:cxn ang="0">
                      <a:pos x="connsiteX0" y="connsiteY0"/>
                    </a:cxn>
                    <a:cxn ang="0">
                      <a:pos x="connsiteX1" y="connsiteY1"/>
                    </a:cxn>
                  </a:cxnLst>
                  <a:rect l="l" t="t" r="r" b="b"/>
                  <a:pathLst>
                    <a:path w="102910" h="59450">
                      <a:moveTo>
                        <a:pt x="0" y="59451"/>
                      </a:moveTo>
                      <a:lnTo>
                        <a:pt x="102910" y="0"/>
                      </a:lnTo>
                    </a:path>
                  </a:pathLst>
                </a:custGeom>
                <a:ln w="16310" cap="rnd">
                  <a:solidFill>
                    <a:srgbClr val="3A3A3A"/>
                  </a:solidFill>
                  <a:prstDash val="solid"/>
                  <a:round/>
                </a:ln>
              </p:spPr>
              <p:txBody>
                <a:bodyPr rtlCol="0" anchor="ctr"/>
                <a:lstStyle/>
                <a:p>
                  <a:endParaRPr lang="en-GB"/>
                </a:p>
              </p:txBody>
            </p:sp>
            <p:sp>
              <p:nvSpPr>
                <p:cNvPr id="161" name="Freeform: Shape 160">
                  <a:extLst>
                    <a:ext uri="{FF2B5EF4-FFF2-40B4-BE49-F238E27FC236}">
                      <a16:creationId xmlns:a16="http://schemas.microsoft.com/office/drawing/2014/main" id="{6B9F62E1-7097-A3A1-7619-C1D6374729BC}"/>
                    </a:ext>
                  </a:extLst>
                </p:cNvPr>
                <p:cNvSpPr/>
                <p:nvPr/>
              </p:nvSpPr>
              <p:spPr>
                <a:xfrm>
                  <a:off x="16080837" y="3319190"/>
                  <a:ext cx="102910" cy="59450"/>
                </a:xfrm>
                <a:custGeom>
                  <a:avLst/>
                  <a:gdLst>
                    <a:gd name="connsiteX0" fmla="*/ 102910 w 102910"/>
                    <a:gd name="connsiteY0" fmla="*/ 59451 h 59450"/>
                    <a:gd name="connsiteX1" fmla="*/ 0 w 102910"/>
                    <a:gd name="connsiteY1" fmla="*/ 0 h 59450"/>
                  </a:gdLst>
                  <a:ahLst/>
                  <a:cxnLst>
                    <a:cxn ang="0">
                      <a:pos x="connsiteX0" y="connsiteY0"/>
                    </a:cxn>
                    <a:cxn ang="0">
                      <a:pos x="connsiteX1" y="connsiteY1"/>
                    </a:cxn>
                  </a:cxnLst>
                  <a:rect l="l" t="t" r="r" b="b"/>
                  <a:pathLst>
                    <a:path w="102910" h="59450">
                      <a:moveTo>
                        <a:pt x="102910" y="59451"/>
                      </a:moveTo>
                      <a:lnTo>
                        <a:pt x="0" y="0"/>
                      </a:lnTo>
                    </a:path>
                  </a:pathLst>
                </a:custGeom>
                <a:ln w="16310" cap="rnd">
                  <a:solidFill>
                    <a:srgbClr val="3A3A3A"/>
                  </a:solidFill>
                  <a:prstDash val="solid"/>
                  <a:round/>
                </a:ln>
              </p:spPr>
              <p:txBody>
                <a:bodyPr rtlCol="0" anchor="ctr"/>
                <a:lstStyle/>
                <a:p>
                  <a:endParaRPr lang="en-GB"/>
                </a:p>
              </p:txBody>
            </p:sp>
          </p:grpSp>
          <p:grpSp>
            <p:nvGrpSpPr>
              <p:cNvPr id="162" name="Graphic 3">
                <a:extLst>
                  <a:ext uri="{FF2B5EF4-FFF2-40B4-BE49-F238E27FC236}">
                    <a16:creationId xmlns:a16="http://schemas.microsoft.com/office/drawing/2014/main" id="{BFE258C3-8C38-794F-4F0E-58046AFAE528}"/>
                  </a:ext>
                </a:extLst>
              </p:cNvPr>
              <p:cNvGrpSpPr/>
              <p:nvPr/>
            </p:nvGrpSpPr>
            <p:grpSpPr>
              <a:xfrm>
                <a:off x="12079252" y="2341435"/>
                <a:ext cx="102964" cy="59396"/>
                <a:chOff x="12079252" y="2341435"/>
                <a:chExt cx="102964" cy="59396"/>
              </a:xfrm>
            </p:grpSpPr>
            <p:sp>
              <p:nvSpPr>
                <p:cNvPr id="163" name="Freeform: Shape 162">
                  <a:extLst>
                    <a:ext uri="{FF2B5EF4-FFF2-40B4-BE49-F238E27FC236}">
                      <a16:creationId xmlns:a16="http://schemas.microsoft.com/office/drawing/2014/main" id="{8A654D2B-B2AC-FEB9-A478-14C3FB5ECE96}"/>
                    </a:ext>
                  </a:extLst>
                </p:cNvPr>
                <p:cNvSpPr/>
                <p:nvPr/>
              </p:nvSpPr>
              <p:spPr>
                <a:xfrm>
                  <a:off x="12079252" y="2341435"/>
                  <a:ext cx="102964" cy="59396"/>
                </a:xfrm>
                <a:custGeom>
                  <a:avLst/>
                  <a:gdLst>
                    <a:gd name="connsiteX0" fmla="*/ 0 w 102964"/>
                    <a:gd name="connsiteY0" fmla="*/ 59396 h 59396"/>
                    <a:gd name="connsiteX1" fmla="*/ 102965 w 102964"/>
                    <a:gd name="connsiteY1" fmla="*/ 0 h 59396"/>
                  </a:gdLst>
                  <a:ahLst/>
                  <a:cxnLst>
                    <a:cxn ang="0">
                      <a:pos x="connsiteX0" y="connsiteY0"/>
                    </a:cxn>
                    <a:cxn ang="0">
                      <a:pos x="connsiteX1" y="connsiteY1"/>
                    </a:cxn>
                  </a:cxnLst>
                  <a:rect l="l" t="t" r="r" b="b"/>
                  <a:pathLst>
                    <a:path w="102964" h="59396">
                      <a:moveTo>
                        <a:pt x="0" y="59396"/>
                      </a:moveTo>
                      <a:lnTo>
                        <a:pt x="102965" y="0"/>
                      </a:lnTo>
                    </a:path>
                  </a:pathLst>
                </a:custGeom>
                <a:ln w="16310" cap="rnd">
                  <a:solidFill>
                    <a:srgbClr val="3A3A3A"/>
                  </a:solidFill>
                  <a:prstDash val="solid"/>
                  <a:round/>
                </a:ln>
              </p:spPr>
              <p:txBody>
                <a:bodyPr rtlCol="0" anchor="ctr"/>
                <a:lstStyle/>
                <a:p>
                  <a:endParaRPr lang="en-GB"/>
                </a:p>
              </p:txBody>
            </p:sp>
            <p:sp>
              <p:nvSpPr>
                <p:cNvPr id="164" name="Freeform: Shape 163">
                  <a:extLst>
                    <a:ext uri="{FF2B5EF4-FFF2-40B4-BE49-F238E27FC236}">
                      <a16:creationId xmlns:a16="http://schemas.microsoft.com/office/drawing/2014/main" id="{5DF11C0D-EAAA-21A4-9D95-B196C53E7A24}"/>
                    </a:ext>
                  </a:extLst>
                </p:cNvPr>
                <p:cNvSpPr/>
                <p:nvPr/>
              </p:nvSpPr>
              <p:spPr>
                <a:xfrm>
                  <a:off x="12079252" y="2341435"/>
                  <a:ext cx="102964" cy="59396"/>
                </a:xfrm>
                <a:custGeom>
                  <a:avLst/>
                  <a:gdLst>
                    <a:gd name="connsiteX0" fmla="*/ 102965 w 102964"/>
                    <a:gd name="connsiteY0" fmla="*/ 59396 h 59396"/>
                    <a:gd name="connsiteX1" fmla="*/ 0 w 102964"/>
                    <a:gd name="connsiteY1" fmla="*/ 0 h 59396"/>
                  </a:gdLst>
                  <a:ahLst/>
                  <a:cxnLst>
                    <a:cxn ang="0">
                      <a:pos x="connsiteX0" y="connsiteY0"/>
                    </a:cxn>
                    <a:cxn ang="0">
                      <a:pos x="connsiteX1" y="connsiteY1"/>
                    </a:cxn>
                  </a:cxnLst>
                  <a:rect l="l" t="t" r="r" b="b"/>
                  <a:pathLst>
                    <a:path w="102964" h="59396">
                      <a:moveTo>
                        <a:pt x="102965" y="59396"/>
                      </a:moveTo>
                      <a:lnTo>
                        <a:pt x="0" y="0"/>
                      </a:lnTo>
                    </a:path>
                  </a:pathLst>
                </a:custGeom>
                <a:ln w="16310" cap="rnd">
                  <a:solidFill>
                    <a:srgbClr val="3A3A3A"/>
                  </a:solidFill>
                  <a:prstDash val="solid"/>
                  <a:round/>
                </a:ln>
              </p:spPr>
              <p:txBody>
                <a:bodyPr rtlCol="0" anchor="ctr"/>
                <a:lstStyle/>
                <a:p>
                  <a:endParaRPr lang="en-GB"/>
                </a:p>
              </p:txBody>
            </p:sp>
          </p:grpSp>
          <p:grpSp>
            <p:nvGrpSpPr>
              <p:cNvPr id="165" name="Graphic 3">
                <a:extLst>
                  <a:ext uri="{FF2B5EF4-FFF2-40B4-BE49-F238E27FC236}">
                    <a16:creationId xmlns:a16="http://schemas.microsoft.com/office/drawing/2014/main" id="{632AB77A-33E1-C48C-F9AC-442BC3B820AC}"/>
                  </a:ext>
                </a:extLst>
              </p:cNvPr>
              <p:cNvGrpSpPr/>
              <p:nvPr/>
            </p:nvGrpSpPr>
            <p:grpSpPr>
              <a:xfrm>
                <a:off x="14920160" y="2187342"/>
                <a:ext cx="102910" cy="59450"/>
                <a:chOff x="14920160" y="2187342"/>
                <a:chExt cx="102910" cy="59450"/>
              </a:xfrm>
            </p:grpSpPr>
            <p:sp>
              <p:nvSpPr>
                <p:cNvPr id="166" name="Freeform: Shape 165">
                  <a:extLst>
                    <a:ext uri="{FF2B5EF4-FFF2-40B4-BE49-F238E27FC236}">
                      <a16:creationId xmlns:a16="http://schemas.microsoft.com/office/drawing/2014/main" id="{F1ABB3DD-C757-3401-7F8B-9ADBD3C9892B}"/>
                    </a:ext>
                  </a:extLst>
                </p:cNvPr>
                <p:cNvSpPr/>
                <p:nvPr/>
              </p:nvSpPr>
              <p:spPr>
                <a:xfrm>
                  <a:off x="14920160" y="2187342"/>
                  <a:ext cx="102910" cy="59450"/>
                </a:xfrm>
                <a:custGeom>
                  <a:avLst/>
                  <a:gdLst>
                    <a:gd name="connsiteX0" fmla="*/ 0 w 102910"/>
                    <a:gd name="connsiteY0" fmla="*/ 59451 h 59450"/>
                    <a:gd name="connsiteX1" fmla="*/ 102910 w 102910"/>
                    <a:gd name="connsiteY1" fmla="*/ 0 h 59450"/>
                  </a:gdLst>
                  <a:ahLst/>
                  <a:cxnLst>
                    <a:cxn ang="0">
                      <a:pos x="connsiteX0" y="connsiteY0"/>
                    </a:cxn>
                    <a:cxn ang="0">
                      <a:pos x="connsiteX1" y="connsiteY1"/>
                    </a:cxn>
                  </a:cxnLst>
                  <a:rect l="l" t="t" r="r" b="b"/>
                  <a:pathLst>
                    <a:path w="102910" h="59450">
                      <a:moveTo>
                        <a:pt x="0" y="59451"/>
                      </a:moveTo>
                      <a:lnTo>
                        <a:pt x="102910" y="0"/>
                      </a:lnTo>
                    </a:path>
                  </a:pathLst>
                </a:custGeom>
                <a:ln w="16310" cap="rnd">
                  <a:solidFill>
                    <a:srgbClr val="3A3A3A"/>
                  </a:solidFill>
                  <a:prstDash val="solid"/>
                  <a:round/>
                </a:ln>
              </p:spPr>
              <p:txBody>
                <a:bodyPr rtlCol="0" anchor="ctr"/>
                <a:lstStyle/>
                <a:p>
                  <a:endParaRPr lang="en-GB"/>
                </a:p>
              </p:txBody>
            </p:sp>
            <p:sp>
              <p:nvSpPr>
                <p:cNvPr id="167" name="Freeform: Shape 166">
                  <a:extLst>
                    <a:ext uri="{FF2B5EF4-FFF2-40B4-BE49-F238E27FC236}">
                      <a16:creationId xmlns:a16="http://schemas.microsoft.com/office/drawing/2014/main" id="{92E863E8-8B15-0B32-BF52-310936621331}"/>
                    </a:ext>
                  </a:extLst>
                </p:cNvPr>
                <p:cNvSpPr/>
                <p:nvPr/>
              </p:nvSpPr>
              <p:spPr>
                <a:xfrm>
                  <a:off x="14920160" y="2187342"/>
                  <a:ext cx="102910" cy="59450"/>
                </a:xfrm>
                <a:custGeom>
                  <a:avLst/>
                  <a:gdLst>
                    <a:gd name="connsiteX0" fmla="*/ 102910 w 102910"/>
                    <a:gd name="connsiteY0" fmla="*/ 59451 h 59450"/>
                    <a:gd name="connsiteX1" fmla="*/ 0 w 102910"/>
                    <a:gd name="connsiteY1" fmla="*/ 0 h 59450"/>
                  </a:gdLst>
                  <a:ahLst/>
                  <a:cxnLst>
                    <a:cxn ang="0">
                      <a:pos x="connsiteX0" y="connsiteY0"/>
                    </a:cxn>
                    <a:cxn ang="0">
                      <a:pos x="connsiteX1" y="connsiteY1"/>
                    </a:cxn>
                  </a:cxnLst>
                  <a:rect l="l" t="t" r="r" b="b"/>
                  <a:pathLst>
                    <a:path w="102910" h="59450">
                      <a:moveTo>
                        <a:pt x="102910" y="59451"/>
                      </a:moveTo>
                      <a:lnTo>
                        <a:pt x="0" y="0"/>
                      </a:lnTo>
                    </a:path>
                  </a:pathLst>
                </a:custGeom>
                <a:ln w="16310" cap="rnd">
                  <a:solidFill>
                    <a:srgbClr val="3A3A3A"/>
                  </a:solidFill>
                  <a:prstDash val="solid"/>
                  <a:round/>
                </a:ln>
              </p:spPr>
              <p:txBody>
                <a:bodyPr rtlCol="0" anchor="ctr"/>
                <a:lstStyle/>
                <a:p>
                  <a:endParaRPr lang="en-GB"/>
                </a:p>
              </p:txBody>
            </p:sp>
          </p:grpSp>
        </p:grpSp>
        <p:grpSp>
          <p:nvGrpSpPr>
            <p:cNvPr id="168" name="Graphic 3">
              <a:extLst>
                <a:ext uri="{FF2B5EF4-FFF2-40B4-BE49-F238E27FC236}">
                  <a16:creationId xmlns:a16="http://schemas.microsoft.com/office/drawing/2014/main" id="{408CE043-106F-D752-DB2F-7072CE500887}"/>
                </a:ext>
              </a:extLst>
            </p:cNvPr>
            <p:cNvGrpSpPr/>
            <p:nvPr/>
          </p:nvGrpSpPr>
          <p:grpSpPr>
            <a:xfrm>
              <a:off x="11713572" y="1569923"/>
              <a:ext cx="4679638" cy="3690201"/>
              <a:chOff x="11713572" y="1569923"/>
              <a:chExt cx="4679638" cy="3690201"/>
            </a:xfrm>
          </p:grpSpPr>
          <p:grpSp>
            <p:nvGrpSpPr>
              <p:cNvPr id="169" name="Graphic 3">
                <a:extLst>
                  <a:ext uri="{FF2B5EF4-FFF2-40B4-BE49-F238E27FC236}">
                    <a16:creationId xmlns:a16="http://schemas.microsoft.com/office/drawing/2014/main" id="{173299DB-93D4-B360-64FC-2675EE7E96C8}"/>
                  </a:ext>
                </a:extLst>
              </p:cNvPr>
              <p:cNvGrpSpPr/>
              <p:nvPr/>
            </p:nvGrpSpPr>
            <p:grpSpPr>
              <a:xfrm>
                <a:off x="14944745" y="3598549"/>
                <a:ext cx="456678" cy="309709"/>
                <a:chOff x="14944745" y="3598549"/>
                <a:chExt cx="456678" cy="309709"/>
              </a:xfrm>
            </p:grpSpPr>
            <p:sp>
              <p:nvSpPr>
                <p:cNvPr id="170" name="Freeform: Shape 169">
                  <a:extLst>
                    <a:ext uri="{FF2B5EF4-FFF2-40B4-BE49-F238E27FC236}">
                      <a16:creationId xmlns:a16="http://schemas.microsoft.com/office/drawing/2014/main" id="{F00CD3E1-2C02-F372-6FE2-ABD6A8AE9D6F}"/>
                    </a:ext>
                  </a:extLst>
                </p:cNvPr>
                <p:cNvSpPr/>
                <p:nvPr/>
              </p:nvSpPr>
              <p:spPr>
                <a:xfrm>
                  <a:off x="14961444" y="3654301"/>
                  <a:ext cx="439979" cy="253957"/>
                </a:xfrm>
                <a:custGeom>
                  <a:avLst/>
                  <a:gdLst>
                    <a:gd name="connsiteX0" fmla="*/ 439979 w 439979"/>
                    <a:gd name="connsiteY0" fmla="*/ 127006 h 253957"/>
                    <a:gd name="connsiteX1" fmla="*/ 220017 w 439979"/>
                    <a:gd name="connsiteY1" fmla="*/ 253958 h 253957"/>
                    <a:gd name="connsiteX2" fmla="*/ 0 w 439979"/>
                    <a:gd name="connsiteY2" fmla="*/ 127006 h 253957"/>
                    <a:gd name="connsiteX3" fmla="*/ 220017 w 439979"/>
                    <a:gd name="connsiteY3" fmla="*/ 0 h 253957"/>
                    <a:gd name="connsiteX4" fmla="*/ 439979 w 439979"/>
                    <a:gd name="connsiteY4" fmla="*/ 127006 h 25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979" h="253957">
                      <a:moveTo>
                        <a:pt x="439979" y="127006"/>
                      </a:moveTo>
                      <a:lnTo>
                        <a:pt x="220017" y="253958"/>
                      </a:lnTo>
                      <a:lnTo>
                        <a:pt x="0" y="127006"/>
                      </a:lnTo>
                      <a:lnTo>
                        <a:pt x="220017" y="0"/>
                      </a:lnTo>
                      <a:lnTo>
                        <a:pt x="439979" y="127006"/>
                      </a:lnTo>
                      <a:close/>
                    </a:path>
                  </a:pathLst>
                </a:custGeom>
                <a:noFill/>
                <a:ln w="5437" cap="flat">
                  <a:noFill/>
                  <a:prstDash val="solid"/>
                  <a:miter/>
                </a:ln>
              </p:spPr>
              <p:txBody>
                <a:bodyPr rtlCol="0" anchor="ctr"/>
                <a:lstStyle/>
                <a:p>
                  <a:endParaRPr lang="en-GB"/>
                </a:p>
              </p:txBody>
            </p:sp>
            <p:grpSp>
              <p:nvGrpSpPr>
                <p:cNvPr id="171" name="Graphic 3">
                  <a:extLst>
                    <a:ext uri="{FF2B5EF4-FFF2-40B4-BE49-F238E27FC236}">
                      <a16:creationId xmlns:a16="http://schemas.microsoft.com/office/drawing/2014/main" id="{AC0AD004-E03F-C6BE-0794-921BFE56AC4B}"/>
                    </a:ext>
                  </a:extLst>
                </p:cNvPr>
                <p:cNvGrpSpPr/>
                <p:nvPr/>
              </p:nvGrpSpPr>
              <p:grpSpPr>
                <a:xfrm>
                  <a:off x="14944745" y="3598549"/>
                  <a:ext cx="439924" cy="254011"/>
                  <a:chOff x="14944745" y="3598549"/>
                  <a:chExt cx="439924" cy="254011"/>
                </a:xfrm>
              </p:grpSpPr>
              <p:sp>
                <p:nvSpPr>
                  <p:cNvPr id="172" name="Freeform: Shape 171">
                    <a:extLst>
                      <a:ext uri="{FF2B5EF4-FFF2-40B4-BE49-F238E27FC236}">
                        <a16:creationId xmlns:a16="http://schemas.microsoft.com/office/drawing/2014/main" id="{AB959F5A-C408-CDE3-67D7-298DB8D4FEB6}"/>
                      </a:ext>
                    </a:extLst>
                  </p:cNvPr>
                  <p:cNvSpPr/>
                  <p:nvPr/>
                </p:nvSpPr>
                <p:spPr>
                  <a:xfrm>
                    <a:off x="14944745" y="3598549"/>
                    <a:ext cx="439924" cy="254011"/>
                  </a:xfrm>
                  <a:custGeom>
                    <a:avLst/>
                    <a:gdLst>
                      <a:gd name="connsiteX0" fmla="*/ 439925 w 439924"/>
                      <a:gd name="connsiteY0" fmla="*/ 127060 h 254011"/>
                      <a:gd name="connsiteX1" fmla="*/ 220017 w 439924"/>
                      <a:gd name="connsiteY1" fmla="*/ 254012 h 254011"/>
                      <a:gd name="connsiteX2" fmla="*/ 0 w 439924"/>
                      <a:gd name="connsiteY2" fmla="*/ 127060 h 254011"/>
                      <a:gd name="connsiteX3" fmla="*/ 220017 w 439924"/>
                      <a:gd name="connsiteY3" fmla="*/ 0 h 254011"/>
                      <a:gd name="connsiteX4" fmla="*/ 439925 w 439924"/>
                      <a:gd name="connsiteY4" fmla="*/ 127060 h 254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924" h="254011">
                        <a:moveTo>
                          <a:pt x="439925" y="127060"/>
                        </a:moveTo>
                        <a:lnTo>
                          <a:pt x="220017" y="254012"/>
                        </a:lnTo>
                        <a:lnTo>
                          <a:pt x="0" y="127060"/>
                        </a:lnTo>
                        <a:lnTo>
                          <a:pt x="220017" y="0"/>
                        </a:lnTo>
                        <a:lnTo>
                          <a:pt x="439925" y="127060"/>
                        </a:lnTo>
                        <a:close/>
                      </a:path>
                    </a:pathLst>
                  </a:custGeom>
                  <a:solidFill>
                    <a:srgbClr val="FFFFFF"/>
                  </a:solidFill>
                  <a:ln w="5437" cap="flat">
                    <a:noFill/>
                    <a:prstDash val="solid"/>
                    <a:miter/>
                  </a:ln>
                </p:spPr>
                <p:txBody>
                  <a:bodyPr rtlCol="0" anchor="ctr"/>
                  <a:lstStyle/>
                  <a:p>
                    <a:endParaRPr lang="en-GB"/>
                  </a:p>
                </p:txBody>
              </p:sp>
              <p:grpSp>
                <p:nvGrpSpPr>
                  <p:cNvPr id="173" name="Graphic 3">
                    <a:extLst>
                      <a:ext uri="{FF2B5EF4-FFF2-40B4-BE49-F238E27FC236}">
                        <a16:creationId xmlns:a16="http://schemas.microsoft.com/office/drawing/2014/main" id="{2E2A0174-5FE2-8EB0-D2FC-1AD7A8A28C41}"/>
                      </a:ext>
                    </a:extLst>
                  </p:cNvPr>
                  <p:cNvGrpSpPr/>
                  <p:nvPr/>
                </p:nvGrpSpPr>
                <p:grpSpPr>
                  <a:xfrm>
                    <a:off x="14944745" y="3598549"/>
                    <a:ext cx="439924" cy="254011"/>
                    <a:chOff x="14944745" y="3598549"/>
                    <a:chExt cx="439924" cy="254011"/>
                  </a:xfrm>
                  <a:noFill/>
                </p:grpSpPr>
                <p:sp>
                  <p:nvSpPr>
                    <p:cNvPr id="174" name="Freeform: Shape 173">
                      <a:extLst>
                        <a:ext uri="{FF2B5EF4-FFF2-40B4-BE49-F238E27FC236}">
                          <a16:creationId xmlns:a16="http://schemas.microsoft.com/office/drawing/2014/main" id="{8BFD1781-C422-27DB-2B78-A423FD171922}"/>
                        </a:ext>
                      </a:extLst>
                    </p:cNvPr>
                    <p:cNvSpPr/>
                    <p:nvPr/>
                  </p:nvSpPr>
                  <p:spPr>
                    <a:xfrm>
                      <a:off x="14944745" y="3598549"/>
                      <a:ext cx="439924" cy="254011"/>
                    </a:xfrm>
                    <a:custGeom>
                      <a:avLst/>
                      <a:gdLst>
                        <a:gd name="connsiteX0" fmla="*/ 220017 w 439924"/>
                        <a:gd name="connsiteY0" fmla="*/ 254012 h 254011"/>
                        <a:gd name="connsiteX1" fmla="*/ 0 w 439924"/>
                        <a:gd name="connsiteY1" fmla="*/ 127060 h 254011"/>
                        <a:gd name="connsiteX2" fmla="*/ 220017 w 439924"/>
                        <a:gd name="connsiteY2" fmla="*/ 0 h 254011"/>
                        <a:gd name="connsiteX3" fmla="*/ 439925 w 439924"/>
                        <a:gd name="connsiteY3" fmla="*/ 127060 h 254011"/>
                        <a:gd name="connsiteX4" fmla="*/ 220017 w 439924"/>
                        <a:gd name="connsiteY4" fmla="*/ 254012 h 254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924" h="254011">
                          <a:moveTo>
                            <a:pt x="220017" y="254012"/>
                          </a:moveTo>
                          <a:lnTo>
                            <a:pt x="0" y="127060"/>
                          </a:lnTo>
                          <a:lnTo>
                            <a:pt x="220017" y="0"/>
                          </a:lnTo>
                          <a:lnTo>
                            <a:pt x="439925" y="127060"/>
                          </a:lnTo>
                          <a:lnTo>
                            <a:pt x="220017" y="254012"/>
                          </a:lnTo>
                          <a:close/>
                        </a:path>
                      </a:pathLst>
                    </a:custGeom>
                    <a:noFill/>
                    <a:ln w="16310" cap="rnd">
                      <a:solidFill>
                        <a:srgbClr val="3A3A3A"/>
                      </a:solidFill>
                      <a:prstDash val="solid"/>
                      <a:round/>
                    </a:ln>
                  </p:spPr>
                  <p:txBody>
                    <a:bodyPr rtlCol="0" anchor="ctr"/>
                    <a:lstStyle/>
                    <a:p>
                      <a:endParaRPr lang="en-GB"/>
                    </a:p>
                  </p:txBody>
                </p:sp>
                <p:sp>
                  <p:nvSpPr>
                    <p:cNvPr id="175" name="Freeform: Shape 174">
                      <a:extLst>
                        <a:ext uri="{FF2B5EF4-FFF2-40B4-BE49-F238E27FC236}">
                          <a16:creationId xmlns:a16="http://schemas.microsoft.com/office/drawing/2014/main" id="{C7F915E5-0099-013C-EAAC-02B43D62D178}"/>
                        </a:ext>
                      </a:extLst>
                    </p:cNvPr>
                    <p:cNvSpPr/>
                    <p:nvPr/>
                  </p:nvSpPr>
                  <p:spPr>
                    <a:xfrm>
                      <a:off x="15157963" y="3683782"/>
                      <a:ext cx="79140" cy="45689"/>
                    </a:xfrm>
                    <a:custGeom>
                      <a:avLst/>
                      <a:gdLst>
                        <a:gd name="connsiteX0" fmla="*/ 0 w 79140"/>
                        <a:gd name="connsiteY0" fmla="*/ 0 h 45689"/>
                        <a:gd name="connsiteX1" fmla="*/ 79141 w 79140"/>
                        <a:gd name="connsiteY1" fmla="*/ 45689 h 45689"/>
                      </a:gdLst>
                      <a:ahLst/>
                      <a:cxnLst>
                        <a:cxn ang="0">
                          <a:pos x="connsiteX0" y="connsiteY0"/>
                        </a:cxn>
                        <a:cxn ang="0">
                          <a:pos x="connsiteX1" y="connsiteY1"/>
                        </a:cxn>
                      </a:cxnLst>
                      <a:rect l="l" t="t" r="r" b="b"/>
                      <a:pathLst>
                        <a:path w="79140" h="45689">
                          <a:moveTo>
                            <a:pt x="0" y="0"/>
                          </a:moveTo>
                          <a:lnTo>
                            <a:pt x="79141" y="45689"/>
                          </a:lnTo>
                        </a:path>
                      </a:pathLst>
                    </a:custGeom>
                    <a:ln w="16310" cap="rnd">
                      <a:solidFill>
                        <a:srgbClr val="3A3A3A"/>
                      </a:solidFill>
                      <a:prstDash val="solid"/>
                      <a:round/>
                    </a:ln>
                  </p:spPr>
                  <p:txBody>
                    <a:bodyPr rtlCol="0" anchor="ctr"/>
                    <a:lstStyle/>
                    <a:p>
                      <a:endParaRPr lang="en-GB"/>
                    </a:p>
                  </p:txBody>
                </p:sp>
                <p:sp>
                  <p:nvSpPr>
                    <p:cNvPr id="176" name="Freeform: Shape 175">
                      <a:extLst>
                        <a:ext uri="{FF2B5EF4-FFF2-40B4-BE49-F238E27FC236}">
                          <a16:creationId xmlns:a16="http://schemas.microsoft.com/office/drawing/2014/main" id="{52C89CEF-832E-BD88-42DC-CB9C84796483}"/>
                        </a:ext>
                      </a:extLst>
                    </p:cNvPr>
                    <p:cNvSpPr/>
                    <p:nvPr/>
                  </p:nvSpPr>
                  <p:spPr>
                    <a:xfrm>
                      <a:off x="15125165" y="3702710"/>
                      <a:ext cx="79086" cy="45689"/>
                    </a:xfrm>
                    <a:custGeom>
                      <a:avLst/>
                      <a:gdLst>
                        <a:gd name="connsiteX0" fmla="*/ 0 w 79086"/>
                        <a:gd name="connsiteY0" fmla="*/ 0 h 45689"/>
                        <a:gd name="connsiteX1" fmla="*/ 79086 w 79086"/>
                        <a:gd name="connsiteY1" fmla="*/ 45689 h 45689"/>
                      </a:gdLst>
                      <a:ahLst/>
                      <a:cxnLst>
                        <a:cxn ang="0">
                          <a:pos x="connsiteX0" y="connsiteY0"/>
                        </a:cxn>
                        <a:cxn ang="0">
                          <a:pos x="connsiteX1" y="connsiteY1"/>
                        </a:cxn>
                      </a:cxnLst>
                      <a:rect l="l" t="t" r="r" b="b"/>
                      <a:pathLst>
                        <a:path w="79086" h="45689">
                          <a:moveTo>
                            <a:pt x="0" y="0"/>
                          </a:moveTo>
                          <a:lnTo>
                            <a:pt x="79086" y="45689"/>
                          </a:lnTo>
                        </a:path>
                      </a:pathLst>
                    </a:custGeom>
                    <a:ln w="16310" cap="rnd">
                      <a:solidFill>
                        <a:srgbClr val="3A3A3A"/>
                      </a:solidFill>
                      <a:prstDash val="solid"/>
                      <a:round/>
                    </a:ln>
                  </p:spPr>
                  <p:txBody>
                    <a:bodyPr rtlCol="0" anchor="ctr"/>
                    <a:lstStyle/>
                    <a:p>
                      <a:endParaRPr lang="en-GB"/>
                    </a:p>
                  </p:txBody>
                </p:sp>
                <p:sp>
                  <p:nvSpPr>
                    <p:cNvPr id="177" name="Freeform: Shape 176">
                      <a:extLst>
                        <a:ext uri="{FF2B5EF4-FFF2-40B4-BE49-F238E27FC236}">
                          <a16:creationId xmlns:a16="http://schemas.microsoft.com/office/drawing/2014/main" id="{976C8831-F106-E31D-9ED8-9EE5E58BC78D}"/>
                        </a:ext>
                      </a:extLst>
                    </p:cNvPr>
                    <p:cNvSpPr/>
                    <p:nvPr/>
                  </p:nvSpPr>
                  <p:spPr>
                    <a:xfrm>
                      <a:off x="15092366" y="3721693"/>
                      <a:ext cx="79140" cy="45635"/>
                    </a:xfrm>
                    <a:custGeom>
                      <a:avLst/>
                      <a:gdLst>
                        <a:gd name="connsiteX0" fmla="*/ 0 w 79140"/>
                        <a:gd name="connsiteY0" fmla="*/ 0 h 45635"/>
                        <a:gd name="connsiteX1" fmla="*/ 79141 w 79140"/>
                        <a:gd name="connsiteY1" fmla="*/ 45635 h 45635"/>
                      </a:gdLst>
                      <a:ahLst/>
                      <a:cxnLst>
                        <a:cxn ang="0">
                          <a:pos x="connsiteX0" y="connsiteY0"/>
                        </a:cxn>
                        <a:cxn ang="0">
                          <a:pos x="connsiteX1" y="connsiteY1"/>
                        </a:cxn>
                      </a:cxnLst>
                      <a:rect l="l" t="t" r="r" b="b"/>
                      <a:pathLst>
                        <a:path w="79140" h="45635">
                          <a:moveTo>
                            <a:pt x="0" y="0"/>
                          </a:moveTo>
                          <a:lnTo>
                            <a:pt x="79141" y="45635"/>
                          </a:lnTo>
                        </a:path>
                      </a:pathLst>
                    </a:custGeom>
                    <a:ln w="16310" cap="rnd">
                      <a:solidFill>
                        <a:srgbClr val="3A3A3A"/>
                      </a:solidFill>
                      <a:prstDash val="solid"/>
                      <a:round/>
                    </a:ln>
                  </p:spPr>
                  <p:txBody>
                    <a:bodyPr rtlCol="0" anchor="ctr"/>
                    <a:lstStyle/>
                    <a:p>
                      <a:endParaRPr lang="en-GB"/>
                    </a:p>
                  </p:txBody>
                </p:sp>
              </p:grpSp>
            </p:grpSp>
          </p:grpSp>
          <p:grpSp>
            <p:nvGrpSpPr>
              <p:cNvPr id="178" name="Graphic 3">
                <a:extLst>
                  <a:ext uri="{FF2B5EF4-FFF2-40B4-BE49-F238E27FC236}">
                    <a16:creationId xmlns:a16="http://schemas.microsoft.com/office/drawing/2014/main" id="{E2332E3F-B80B-FAC7-F703-DD6C5728B3DD}"/>
                  </a:ext>
                </a:extLst>
              </p:cNvPr>
              <p:cNvGrpSpPr/>
              <p:nvPr/>
            </p:nvGrpSpPr>
            <p:grpSpPr>
              <a:xfrm>
                <a:off x="12699976" y="2987502"/>
                <a:ext cx="655645" cy="507647"/>
                <a:chOff x="12699976" y="2987502"/>
                <a:chExt cx="655645" cy="507647"/>
              </a:xfrm>
            </p:grpSpPr>
            <p:sp>
              <p:nvSpPr>
                <p:cNvPr id="179" name="Freeform: Shape 178">
                  <a:extLst>
                    <a:ext uri="{FF2B5EF4-FFF2-40B4-BE49-F238E27FC236}">
                      <a16:creationId xmlns:a16="http://schemas.microsoft.com/office/drawing/2014/main" id="{1A13F540-E00E-666C-FE5C-FF4E8304FDA7}"/>
                    </a:ext>
                  </a:extLst>
                </p:cNvPr>
                <p:cNvSpPr/>
                <p:nvPr/>
              </p:nvSpPr>
              <p:spPr>
                <a:xfrm>
                  <a:off x="12755892" y="3148829"/>
                  <a:ext cx="599729" cy="346320"/>
                </a:xfrm>
                <a:custGeom>
                  <a:avLst/>
                  <a:gdLst>
                    <a:gd name="connsiteX0" fmla="*/ 511886 w 599729"/>
                    <a:gd name="connsiteY0" fmla="*/ 50698 h 346320"/>
                    <a:gd name="connsiteX1" fmla="*/ 428774 w 599729"/>
                    <a:gd name="connsiteY1" fmla="*/ 16757 h 346320"/>
                    <a:gd name="connsiteX2" fmla="*/ 428720 w 599729"/>
                    <a:gd name="connsiteY2" fmla="*/ 16757 h 346320"/>
                    <a:gd name="connsiteX3" fmla="*/ 87789 w 599729"/>
                    <a:gd name="connsiteY3" fmla="*/ 50698 h 346320"/>
                    <a:gd name="connsiteX4" fmla="*/ 52489 w 599729"/>
                    <a:gd name="connsiteY4" fmla="*/ 75229 h 346320"/>
                    <a:gd name="connsiteX5" fmla="*/ 0 w 599729"/>
                    <a:gd name="connsiteY5" fmla="*/ 173190 h 346320"/>
                    <a:gd name="connsiteX6" fmla="*/ 87789 w 599729"/>
                    <a:gd name="connsiteY6" fmla="*/ 295572 h 346320"/>
                    <a:gd name="connsiteX7" fmla="*/ 511886 w 599729"/>
                    <a:gd name="connsiteY7" fmla="*/ 295572 h 346320"/>
                    <a:gd name="connsiteX8" fmla="*/ 599729 w 599729"/>
                    <a:gd name="connsiteY8" fmla="*/ 173190 h 346320"/>
                    <a:gd name="connsiteX9" fmla="*/ 511886 w 599729"/>
                    <a:gd name="connsiteY9" fmla="*/ 50752 h 346320"/>
                    <a:gd name="connsiteX10" fmla="*/ 439544 w 599729"/>
                    <a:gd name="connsiteY10" fmla="*/ 224427 h 346320"/>
                    <a:gd name="connsiteX11" fmla="*/ 416862 w 599729"/>
                    <a:gd name="connsiteY11" fmla="*/ 240690 h 346320"/>
                    <a:gd name="connsiteX12" fmla="*/ 182867 w 599729"/>
                    <a:gd name="connsiteY12" fmla="*/ 240690 h 346320"/>
                    <a:gd name="connsiteX13" fmla="*/ 160240 w 599729"/>
                    <a:gd name="connsiteY13" fmla="*/ 224427 h 346320"/>
                    <a:gd name="connsiteX14" fmla="*/ 163340 w 599729"/>
                    <a:gd name="connsiteY14" fmla="*/ 119124 h 346320"/>
                    <a:gd name="connsiteX15" fmla="*/ 182867 w 599729"/>
                    <a:gd name="connsiteY15" fmla="*/ 105580 h 346320"/>
                    <a:gd name="connsiteX16" fmla="*/ 371010 w 599729"/>
                    <a:gd name="connsiteY16" fmla="*/ 86869 h 346320"/>
                    <a:gd name="connsiteX17" fmla="*/ 416862 w 599729"/>
                    <a:gd name="connsiteY17" fmla="*/ 105580 h 346320"/>
                    <a:gd name="connsiteX18" fmla="*/ 439544 w 599729"/>
                    <a:gd name="connsiteY18" fmla="*/ 224427 h 3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9729" h="346320">
                      <a:moveTo>
                        <a:pt x="511886" y="50698"/>
                      </a:moveTo>
                      <a:cubicBezTo>
                        <a:pt x="486974" y="36339"/>
                        <a:pt x="458853" y="25025"/>
                        <a:pt x="428774" y="16757"/>
                      </a:cubicBezTo>
                      <a:lnTo>
                        <a:pt x="428720" y="16757"/>
                      </a:lnTo>
                      <a:cubicBezTo>
                        <a:pt x="317325" y="-13866"/>
                        <a:pt x="179984" y="-2498"/>
                        <a:pt x="87789" y="50698"/>
                      </a:cubicBezTo>
                      <a:cubicBezTo>
                        <a:pt x="74517" y="58367"/>
                        <a:pt x="62714" y="66581"/>
                        <a:pt x="52489" y="75229"/>
                      </a:cubicBezTo>
                      <a:cubicBezTo>
                        <a:pt x="17514" y="104655"/>
                        <a:pt x="0" y="138922"/>
                        <a:pt x="0" y="173190"/>
                      </a:cubicBezTo>
                      <a:cubicBezTo>
                        <a:pt x="0" y="217465"/>
                        <a:pt x="29263" y="261794"/>
                        <a:pt x="87789" y="295572"/>
                      </a:cubicBezTo>
                      <a:cubicBezTo>
                        <a:pt x="204896" y="363236"/>
                        <a:pt x="394779" y="363236"/>
                        <a:pt x="511886" y="295572"/>
                      </a:cubicBezTo>
                      <a:cubicBezTo>
                        <a:pt x="570466" y="261740"/>
                        <a:pt x="599729" y="217465"/>
                        <a:pt x="599729" y="173190"/>
                      </a:cubicBezTo>
                      <a:cubicBezTo>
                        <a:pt x="599729" y="128914"/>
                        <a:pt x="570412" y="84530"/>
                        <a:pt x="511886" y="50752"/>
                      </a:cubicBezTo>
                      <a:close/>
                      <a:moveTo>
                        <a:pt x="439544" y="224427"/>
                      </a:moveTo>
                      <a:cubicBezTo>
                        <a:pt x="433180" y="230247"/>
                        <a:pt x="425620" y="235686"/>
                        <a:pt x="416862" y="240690"/>
                      </a:cubicBezTo>
                      <a:cubicBezTo>
                        <a:pt x="352299" y="278003"/>
                        <a:pt x="247485" y="278003"/>
                        <a:pt x="182867" y="240690"/>
                      </a:cubicBezTo>
                      <a:cubicBezTo>
                        <a:pt x="174110" y="235686"/>
                        <a:pt x="166603" y="230193"/>
                        <a:pt x="160240" y="224427"/>
                      </a:cubicBezTo>
                      <a:cubicBezTo>
                        <a:pt x="124721" y="192336"/>
                        <a:pt x="125809" y="150671"/>
                        <a:pt x="163340" y="119124"/>
                      </a:cubicBezTo>
                      <a:cubicBezTo>
                        <a:pt x="168997" y="114337"/>
                        <a:pt x="175469" y="109822"/>
                        <a:pt x="182867" y="105580"/>
                      </a:cubicBezTo>
                      <a:cubicBezTo>
                        <a:pt x="233724" y="76154"/>
                        <a:pt x="309546" y="69898"/>
                        <a:pt x="371010" y="86869"/>
                      </a:cubicBezTo>
                      <a:cubicBezTo>
                        <a:pt x="387599" y="91384"/>
                        <a:pt x="403156" y="97693"/>
                        <a:pt x="416862" y="105580"/>
                      </a:cubicBezTo>
                      <a:cubicBezTo>
                        <a:pt x="472778" y="137835"/>
                        <a:pt x="480338" y="187495"/>
                        <a:pt x="439544" y="224427"/>
                      </a:cubicBezTo>
                      <a:close/>
                    </a:path>
                  </a:pathLst>
                </a:custGeom>
                <a:noFill/>
                <a:ln w="5437" cap="flat">
                  <a:noFill/>
                  <a:prstDash val="solid"/>
                  <a:miter/>
                </a:ln>
              </p:spPr>
              <p:txBody>
                <a:bodyPr rtlCol="0" anchor="ctr"/>
                <a:lstStyle/>
                <a:p>
                  <a:endParaRPr lang="en-GB"/>
                </a:p>
              </p:txBody>
            </p:sp>
            <p:grpSp>
              <p:nvGrpSpPr>
                <p:cNvPr id="180" name="Graphic 3">
                  <a:extLst>
                    <a:ext uri="{FF2B5EF4-FFF2-40B4-BE49-F238E27FC236}">
                      <a16:creationId xmlns:a16="http://schemas.microsoft.com/office/drawing/2014/main" id="{0BE8E1BA-F7A0-3320-70B4-D86A54CF802F}"/>
                    </a:ext>
                  </a:extLst>
                </p:cNvPr>
                <p:cNvGrpSpPr/>
                <p:nvPr/>
              </p:nvGrpSpPr>
              <p:grpSpPr>
                <a:xfrm>
                  <a:off x="12699976" y="2987502"/>
                  <a:ext cx="599784" cy="448916"/>
                  <a:chOff x="12699976" y="2987502"/>
                  <a:chExt cx="599784" cy="448916"/>
                </a:xfrm>
              </p:grpSpPr>
              <p:grpSp>
                <p:nvGrpSpPr>
                  <p:cNvPr id="181" name="Graphic 3">
                    <a:extLst>
                      <a:ext uri="{FF2B5EF4-FFF2-40B4-BE49-F238E27FC236}">
                        <a16:creationId xmlns:a16="http://schemas.microsoft.com/office/drawing/2014/main" id="{D7C1165E-6721-7B60-741C-1382F70A4EA7}"/>
                      </a:ext>
                    </a:extLst>
                  </p:cNvPr>
                  <p:cNvGrpSpPr/>
                  <p:nvPr/>
                </p:nvGrpSpPr>
                <p:grpSpPr>
                  <a:xfrm>
                    <a:off x="12699976" y="2987556"/>
                    <a:ext cx="599784" cy="448862"/>
                    <a:chOff x="12699976" y="2987556"/>
                    <a:chExt cx="599784" cy="448862"/>
                  </a:xfrm>
                </p:grpSpPr>
                <p:sp>
                  <p:nvSpPr>
                    <p:cNvPr id="182" name="Freeform: Shape 181">
                      <a:extLst>
                        <a:ext uri="{FF2B5EF4-FFF2-40B4-BE49-F238E27FC236}">
                          <a16:creationId xmlns:a16="http://schemas.microsoft.com/office/drawing/2014/main" id="{C149F718-1665-3C32-00CB-558AB0BFB589}"/>
                        </a:ext>
                      </a:extLst>
                    </p:cNvPr>
                    <p:cNvSpPr/>
                    <p:nvPr/>
                  </p:nvSpPr>
                  <p:spPr>
                    <a:xfrm>
                      <a:off x="12700031" y="3160691"/>
                      <a:ext cx="599729" cy="275727"/>
                    </a:xfrm>
                    <a:custGeom>
                      <a:avLst/>
                      <a:gdLst>
                        <a:gd name="connsiteX0" fmla="*/ 599729 w 599729"/>
                        <a:gd name="connsiteY0" fmla="*/ 0 h 275727"/>
                        <a:gd name="connsiteX1" fmla="*/ 599729 w 599729"/>
                        <a:gd name="connsiteY1" fmla="*/ 102584 h 275727"/>
                        <a:gd name="connsiteX2" fmla="*/ 511886 w 599729"/>
                        <a:gd name="connsiteY2" fmla="*/ 225021 h 275727"/>
                        <a:gd name="connsiteX3" fmla="*/ 87789 w 599729"/>
                        <a:gd name="connsiteY3" fmla="*/ 225021 h 275727"/>
                        <a:gd name="connsiteX4" fmla="*/ 0 w 599729"/>
                        <a:gd name="connsiteY4" fmla="*/ 102584 h 275727"/>
                        <a:gd name="connsiteX5" fmla="*/ 0 w 599729"/>
                        <a:gd name="connsiteY5" fmla="*/ 0 h 275727"/>
                        <a:gd name="connsiteX6" fmla="*/ 87789 w 599729"/>
                        <a:gd name="connsiteY6" fmla="*/ 122383 h 275727"/>
                        <a:gd name="connsiteX7" fmla="*/ 511886 w 599729"/>
                        <a:gd name="connsiteY7" fmla="*/ 122383 h 275727"/>
                        <a:gd name="connsiteX8" fmla="*/ 599729 w 599729"/>
                        <a:gd name="connsiteY8" fmla="*/ 0 h 27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729" h="275727">
                          <a:moveTo>
                            <a:pt x="599729" y="0"/>
                          </a:moveTo>
                          <a:lnTo>
                            <a:pt x="599729" y="102584"/>
                          </a:lnTo>
                          <a:cubicBezTo>
                            <a:pt x="599729" y="146913"/>
                            <a:pt x="570412" y="191243"/>
                            <a:pt x="511886" y="225021"/>
                          </a:cubicBezTo>
                          <a:cubicBezTo>
                            <a:pt x="394779" y="292630"/>
                            <a:pt x="204896" y="292630"/>
                            <a:pt x="87789" y="225021"/>
                          </a:cubicBezTo>
                          <a:cubicBezTo>
                            <a:pt x="29209" y="191189"/>
                            <a:pt x="-54" y="146859"/>
                            <a:pt x="0" y="102584"/>
                          </a:cubicBezTo>
                          <a:lnTo>
                            <a:pt x="0" y="0"/>
                          </a:lnTo>
                          <a:cubicBezTo>
                            <a:pt x="0" y="44275"/>
                            <a:pt x="29263" y="88605"/>
                            <a:pt x="87789" y="122383"/>
                          </a:cubicBezTo>
                          <a:cubicBezTo>
                            <a:pt x="204896" y="190047"/>
                            <a:pt x="394779" y="190047"/>
                            <a:pt x="511886" y="122383"/>
                          </a:cubicBezTo>
                          <a:cubicBezTo>
                            <a:pt x="570466" y="88551"/>
                            <a:pt x="599729" y="44275"/>
                            <a:pt x="599729" y="0"/>
                          </a:cubicBezTo>
                          <a:close/>
                        </a:path>
                      </a:pathLst>
                    </a:custGeom>
                    <a:solidFill>
                      <a:srgbClr val="5F646B"/>
                    </a:solidFill>
                    <a:ln w="5437" cap="flat">
                      <a:noFill/>
                      <a:prstDash val="solid"/>
                      <a:miter/>
                    </a:ln>
                  </p:spPr>
                  <p:txBody>
                    <a:bodyPr rtlCol="0" anchor="ctr"/>
                    <a:lstStyle/>
                    <a:p>
                      <a:endParaRPr lang="en-GB"/>
                    </a:p>
                  </p:txBody>
                </p:sp>
                <p:sp>
                  <p:nvSpPr>
                    <p:cNvPr id="183" name="Freeform: Shape 182">
                      <a:extLst>
                        <a:ext uri="{FF2B5EF4-FFF2-40B4-BE49-F238E27FC236}">
                          <a16:creationId xmlns:a16="http://schemas.microsoft.com/office/drawing/2014/main" id="{0A954EBE-CFCD-FD32-0DCB-583A69993D87}"/>
                        </a:ext>
                      </a:extLst>
                    </p:cNvPr>
                    <p:cNvSpPr/>
                    <p:nvPr/>
                  </p:nvSpPr>
                  <p:spPr>
                    <a:xfrm>
                      <a:off x="12699976" y="3004259"/>
                      <a:ext cx="599729" cy="329562"/>
                    </a:xfrm>
                    <a:custGeom>
                      <a:avLst/>
                      <a:gdLst>
                        <a:gd name="connsiteX0" fmla="*/ 511886 w 599729"/>
                        <a:gd name="connsiteY0" fmla="*/ 33995 h 329562"/>
                        <a:gd name="connsiteX1" fmla="*/ 599729 w 599729"/>
                        <a:gd name="connsiteY1" fmla="*/ 156432 h 329562"/>
                        <a:gd name="connsiteX2" fmla="*/ 511886 w 599729"/>
                        <a:gd name="connsiteY2" fmla="*/ 278815 h 329562"/>
                        <a:gd name="connsiteX3" fmla="*/ 87789 w 599729"/>
                        <a:gd name="connsiteY3" fmla="*/ 278815 h 329562"/>
                        <a:gd name="connsiteX4" fmla="*/ 0 w 599729"/>
                        <a:gd name="connsiteY4" fmla="*/ 156432 h 329562"/>
                        <a:gd name="connsiteX5" fmla="*/ 52489 w 599729"/>
                        <a:gd name="connsiteY5" fmla="*/ 58472 h 329562"/>
                        <a:gd name="connsiteX6" fmla="*/ 163340 w 599729"/>
                        <a:gd name="connsiteY6" fmla="*/ 102366 h 329562"/>
                        <a:gd name="connsiteX7" fmla="*/ 160240 w 599729"/>
                        <a:gd name="connsiteY7" fmla="*/ 207670 h 329562"/>
                        <a:gd name="connsiteX8" fmla="*/ 182867 w 599729"/>
                        <a:gd name="connsiteY8" fmla="*/ 223933 h 329562"/>
                        <a:gd name="connsiteX9" fmla="*/ 416862 w 599729"/>
                        <a:gd name="connsiteY9" fmla="*/ 223933 h 329562"/>
                        <a:gd name="connsiteX10" fmla="*/ 439544 w 599729"/>
                        <a:gd name="connsiteY10" fmla="*/ 207670 h 329562"/>
                        <a:gd name="connsiteX11" fmla="*/ 416862 w 599729"/>
                        <a:gd name="connsiteY11" fmla="*/ 88823 h 329562"/>
                        <a:gd name="connsiteX12" fmla="*/ 371010 w 599729"/>
                        <a:gd name="connsiteY12" fmla="*/ 70112 h 329562"/>
                        <a:gd name="connsiteX13" fmla="*/ 371010 w 599729"/>
                        <a:gd name="connsiteY13" fmla="*/ 70112 h 329562"/>
                        <a:gd name="connsiteX14" fmla="*/ 428720 w 599729"/>
                        <a:gd name="connsiteY14" fmla="*/ 0 h 329562"/>
                        <a:gd name="connsiteX15" fmla="*/ 428774 w 599729"/>
                        <a:gd name="connsiteY15" fmla="*/ 0 h 329562"/>
                        <a:gd name="connsiteX16" fmla="*/ 511886 w 599729"/>
                        <a:gd name="connsiteY16" fmla="*/ 33941 h 32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9729" h="329562">
                          <a:moveTo>
                            <a:pt x="511886" y="33995"/>
                          </a:moveTo>
                          <a:cubicBezTo>
                            <a:pt x="570466" y="67827"/>
                            <a:pt x="599729" y="112103"/>
                            <a:pt x="599729" y="156432"/>
                          </a:cubicBezTo>
                          <a:cubicBezTo>
                            <a:pt x="599729" y="200762"/>
                            <a:pt x="570412" y="245037"/>
                            <a:pt x="511886" y="278815"/>
                          </a:cubicBezTo>
                          <a:cubicBezTo>
                            <a:pt x="394779" y="346479"/>
                            <a:pt x="204896" y="346479"/>
                            <a:pt x="87789" y="278815"/>
                          </a:cubicBezTo>
                          <a:cubicBezTo>
                            <a:pt x="29209" y="244983"/>
                            <a:pt x="0" y="200707"/>
                            <a:pt x="0" y="156432"/>
                          </a:cubicBezTo>
                          <a:cubicBezTo>
                            <a:pt x="0" y="122165"/>
                            <a:pt x="17514" y="87898"/>
                            <a:pt x="52489" y="58472"/>
                          </a:cubicBezTo>
                          <a:lnTo>
                            <a:pt x="163340" y="102366"/>
                          </a:lnTo>
                          <a:cubicBezTo>
                            <a:pt x="125809" y="133914"/>
                            <a:pt x="124721" y="175578"/>
                            <a:pt x="160240" y="207670"/>
                          </a:cubicBezTo>
                          <a:cubicBezTo>
                            <a:pt x="166603" y="213490"/>
                            <a:pt x="174110" y="218929"/>
                            <a:pt x="182867" y="223933"/>
                          </a:cubicBezTo>
                          <a:cubicBezTo>
                            <a:pt x="247485" y="261246"/>
                            <a:pt x="352299" y="261246"/>
                            <a:pt x="416862" y="223933"/>
                          </a:cubicBezTo>
                          <a:cubicBezTo>
                            <a:pt x="425620" y="218929"/>
                            <a:pt x="433180" y="213435"/>
                            <a:pt x="439544" y="207670"/>
                          </a:cubicBezTo>
                          <a:cubicBezTo>
                            <a:pt x="480338" y="170737"/>
                            <a:pt x="472832" y="121077"/>
                            <a:pt x="416862" y="88823"/>
                          </a:cubicBezTo>
                          <a:cubicBezTo>
                            <a:pt x="403156" y="80936"/>
                            <a:pt x="387599" y="74626"/>
                            <a:pt x="371010" y="70112"/>
                          </a:cubicBezTo>
                          <a:lnTo>
                            <a:pt x="371010" y="70112"/>
                          </a:lnTo>
                          <a:cubicBezTo>
                            <a:pt x="371010" y="70112"/>
                            <a:pt x="428720" y="0"/>
                            <a:pt x="428720" y="0"/>
                          </a:cubicBezTo>
                          <a:lnTo>
                            <a:pt x="428774" y="0"/>
                          </a:lnTo>
                          <a:cubicBezTo>
                            <a:pt x="458853" y="8268"/>
                            <a:pt x="486974" y="19581"/>
                            <a:pt x="511886" y="33941"/>
                          </a:cubicBezTo>
                          <a:close/>
                        </a:path>
                      </a:pathLst>
                    </a:custGeom>
                    <a:solidFill>
                      <a:srgbClr val="FFFFFF"/>
                    </a:solidFill>
                    <a:ln w="5437" cap="flat">
                      <a:no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A22054B3-172E-F73B-0A39-92C7FCD5A491}"/>
                        </a:ext>
                      </a:extLst>
                    </p:cNvPr>
                    <p:cNvSpPr/>
                    <p:nvPr/>
                  </p:nvSpPr>
                  <p:spPr>
                    <a:xfrm>
                      <a:off x="12834371" y="3065123"/>
                      <a:ext cx="330960" cy="146860"/>
                    </a:xfrm>
                    <a:custGeom>
                      <a:avLst/>
                      <a:gdLst>
                        <a:gd name="connsiteX0" fmla="*/ 282467 w 330960"/>
                        <a:gd name="connsiteY0" fmla="*/ 28014 h 146860"/>
                        <a:gd name="connsiteX1" fmla="*/ 305149 w 330960"/>
                        <a:gd name="connsiteY1" fmla="*/ 146861 h 146860"/>
                        <a:gd name="connsiteX2" fmla="*/ 282467 w 330960"/>
                        <a:gd name="connsiteY2" fmla="*/ 130597 h 146860"/>
                        <a:gd name="connsiteX3" fmla="*/ 48472 w 330960"/>
                        <a:gd name="connsiteY3" fmla="*/ 130597 h 146860"/>
                        <a:gd name="connsiteX4" fmla="*/ 25845 w 330960"/>
                        <a:gd name="connsiteY4" fmla="*/ 146861 h 146860"/>
                        <a:gd name="connsiteX5" fmla="*/ 28945 w 330960"/>
                        <a:gd name="connsiteY5" fmla="*/ 41557 h 146860"/>
                        <a:gd name="connsiteX6" fmla="*/ 48472 w 330960"/>
                        <a:gd name="connsiteY6" fmla="*/ 28014 h 146860"/>
                        <a:gd name="connsiteX7" fmla="*/ 236615 w 330960"/>
                        <a:gd name="connsiteY7" fmla="*/ 9303 h 146860"/>
                        <a:gd name="connsiteX8" fmla="*/ 282467 w 330960"/>
                        <a:gd name="connsiteY8" fmla="*/ 28014 h 14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960" h="146860">
                          <a:moveTo>
                            <a:pt x="282467" y="28014"/>
                          </a:moveTo>
                          <a:cubicBezTo>
                            <a:pt x="338383" y="60268"/>
                            <a:pt x="345943" y="109928"/>
                            <a:pt x="305149" y="146861"/>
                          </a:cubicBezTo>
                          <a:cubicBezTo>
                            <a:pt x="298731" y="141150"/>
                            <a:pt x="291225" y="135656"/>
                            <a:pt x="282467" y="130597"/>
                          </a:cubicBezTo>
                          <a:cubicBezTo>
                            <a:pt x="217904" y="93339"/>
                            <a:pt x="113090" y="93339"/>
                            <a:pt x="48472" y="130597"/>
                          </a:cubicBezTo>
                          <a:cubicBezTo>
                            <a:pt x="39715" y="135656"/>
                            <a:pt x="32209" y="141150"/>
                            <a:pt x="25845" y="146861"/>
                          </a:cubicBezTo>
                          <a:cubicBezTo>
                            <a:pt x="-9619" y="114769"/>
                            <a:pt x="-8586" y="73105"/>
                            <a:pt x="28945" y="41557"/>
                          </a:cubicBezTo>
                          <a:cubicBezTo>
                            <a:pt x="34602" y="36771"/>
                            <a:pt x="41075" y="32256"/>
                            <a:pt x="48472" y="28014"/>
                          </a:cubicBezTo>
                          <a:cubicBezTo>
                            <a:pt x="99329" y="-1413"/>
                            <a:pt x="175151" y="-7668"/>
                            <a:pt x="236615" y="9303"/>
                          </a:cubicBezTo>
                          <a:cubicBezTo>
                            <a:pt x="253204" y="13817"/>
                            <a:pt x="268761" y="20127"/>
                            <a:pt x="282467" y="28014"/>
                          </a:cubicBezTo>
                          <a:close/>
                        </a:path>
                      </a:pathLst>
                    </a:custGeom>
                    <a:solidFill>
                      <a:srgbClr val="3A3A3A"/>
                    </a:solidFill>
                    <a:ln w="5437" cap="flat">
                      <a:noFill/>
                      <a:prstDash val="solid"/>
                      <a:miter/>
                    </a:ln>
                  </p:spPr>
                  <p:txBody>
                    <a:bodyPr rtlCol="0" anchor="ctr"/>
                    <a:lstStyle/>
                    <a:p>
                      <a:endParaRPr lang="en-GB"/>
                    </a:p>
                  </p:txBody>
                </p:sp>
                <p:sp>
                  <p:nvSpPr>
                    <p:cNvPr id="185" name="Freeform: Shape 184">
                      <a:extLst>
                        <a:ext uri="{FF2B5EF4-FFF2-40B4-BE49-F238E27FC236}">
                          <a16:creationId xmlns:a16="http://schemas.microsoft.com/office/drawing/2014/main" id="{5C63F074-661B-A80E-4731-C546FF01F3FA}"/>
                        </a:ext>
                      </a:extLst>
                    </p:cNvPr>
                    <p:cNvSpPr/>
                    <p:nvPr/>
                  </p:nvSpPr>
                  <p:spPr>
                    <a:xfrm>
                      <a:off x="12752465" y="2987556"/>
                      <a:ext cx="376231" cy="119123"/>
                    </a:xfrm>
                    <a:custGeom>
                      <a:avLst/>
                      <a:gdLst>
                        <a:gd name="connsiteX0" fmla="*/ 376231 w 376231"/>
                        <a:gd name="connsiteY0" fmla="*/ 16757 h 119123"/>
                        <a:gd name="connsiteX1" fmla="*/ 318521 w 376231"/>
                        <a:gd name="connsiteY1" fmla="*/ 86815 h 119123"/>
                        <a:gd name="connsiteX2" fmla="*/ 318521 w 376231"/>
                        <a:gd name="connsiteY2" fmla="*/ 86815 h 119123"/>
                        <a:gd name="connsiteX3" fmla="*/ 130378 w 376231"/>
                        <a:gd name="connsiteY3" fmla="*/ 105580 h 119123"/>
                        <a:gd name="connsiteX4" fmla="*/ 110851 w 376231"/>
                        <a:gd name="connsiteY4" fmla="*/ 119123 h 119123"/>
                        <a:gd name="connsiteX5" fmla="*/ 0 w 376231"/>
                        <a:gd name="connsiteY5" fmla="*/ 75229 h 119123"/>
                        <a:gd name="connsiteX6" fmla="*/ 35301 w 376231"/>
                        <a:gd name="connsiteY6" fmla="*/ 50698 h 119123"/>
                        <a:gd name="connsiteX7" fmla="*/ 376231 w 376231"/>
                        <a:gd name="connsiteY7" fmla="*/ 16757 h 11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231" h="119123">
                          <a:moveTo>
                            <a:pt x="376231" y="16757"/>
                          </a:moveTo>
                          <a:lnTo>
                            <a:pt x="318521" y="86815"/>
                          </a:lnTo>
                          <a:lnTo>
                            <a:pt x="318521" y="86815"/>
                          </a:lnTo>
                          <a:cubicBezTo>
                            <a:pt x="257058" y="69953"/>
                            <a:pt x="181235" y="76154"/>
                            <a:pt x="130378" y="105580"/>
                          </a:cubicBezTo>
                          <a:cubicBezTo>
                            <a:pt x="123035" y="109822"/>
                            <a:pt x="116563" y="114337"/>
                            <a:pt x="110851" y="119123"/>
                          </a:cubicBezTo>
                          <a:lnTo>
                            <a:pt x="0" y="75229"/>
                          </a:lnTo>
                          <a:cubicBezTo>
                            <a:pt x="10226" y="66581"/>
                            <a:pt x="22083" y="58422"/>
                            <a:pt x="35301" y="50698"/>
                          </a:cubicBezTo>
                          <a:cubicBezTo>
                            <a:pt x="127496" y="-2498"/>
                            <a:pt x="264836" y="-13866"/>
                            <a:pt x="376231" y="16757"/>
                          </a:cubicBezTo>
                          <a:close/>
                        </a:path>
                      </a:pathLst>
                    </a:custGeom>
                    <a:solidFill>
                      <a:schemeClr val="accent2"/>
                    </a:solidFill>
                    <a:ln w="5437" cap="flat">
                      <a:noFill/>
                      <a:prstDash val="solid"/>
                      <a:miter/>
                    </a:ln>
                  </p:spPr>
                  <p:txBody>
                    <a:bodyPr rtlCol="0" anchor="ctr"/>
                    <a:lstStyle/>
                    <a:p>
                      <a:endParaRPr lang="en-GB"/>
                    </a:p>
                  </p:txBody>
                </p:sp>
              </p:grpSp>
              <p:grpSp>
                <p:nvGrpSpPr>
                  <p:cNvPr id="186" name="Graphic 3">
                    <a:extLst>
                      <a:ext uri="{FF2B5EF4-FFF2-40B4-BE49-F238E27FC236}">
                        <a16:creationId xmlns:a16="http://schemas.microsoft.com/office/drawing/2014/main" id="{786F2048-F2CE-0C90-05F6-A23C36CB9128}"/>
                      </a:ext>
                    </a:extLst>
                  </p:cNvPr>
                  <p:cNvGrpSpPr/>
                  <p:nvPr/>
                </p:nvGrpSpPr>
                <p:grpSpPr>
                  <a:xfrm>
                    <a:off x="12699976" y="2987502"/>
                    <a:ext cx="599784" cy="448916"/>
                    <a:chOff x="12699976" y="2987502"/>
                    <a:chExt cx="599784" cy="448916"/>
                  </a:xfrm>
                  <a:noFill/>
                </p:grpSpPr>
                <p:sp>
                  <p:nvSpPr>
                    <p:cNvPr id="187" name="Freeform: Shape 186">
                      <a:extLst>
                        <a:ext uri="{FF2B5EF4-FFF2-40B4-BE49-F238E27FC236}">
                          <a16:creationId xmlns:a16="http://schemas.microsoft.com/office/drawing/2014/main" id="{03ABA58A-72E2-CDD6-092E-51636856CCDF}"/>
                        </a:ext>
                      </a:extLst>
                    </p:cNvPr>
                    <p:cNvSpPr/>
                    <p:nvPr/>
                  </p:nvSpPr>
                  <p:spPr>
                    <a:xfrm>
                      <a:off x="12860216" y="3167776"/>
                      <a:ext cx="279304" cy="44207"/>
                    </a:xfrm>
                    <a:custGeom>
                      <a:avLst/>
                      <a:gdLst>
                        <a:gd name="connsiteX0" fmla="*/ 0 w 279304"/>
                        <a:gd name="connsiteY0" fmla="*/ 44207 h 44207"/>
                        <a:gd name="connsiteX1" fmla="*/ 22627 w 279304"/>
                        <a:gd name="connsiteY1" fmla="*/ 27944 h 44207"/>
                        <a:gd name="connsiteX2" fmla="*/ 256623 w 279304"/>
                        <a:gd name="connsiteY2" fmla="*/ 27944 h 44207"/>
                        <a:gd name="connsiteX3" fmla="*/ 279304 w 279304"/>
                        <a:gd name="connsiteY3" fmla="*/ 44207 h 44207"/>
                      </a:gdLst>
                      <a:ahLst/>
                      <a:cxnLst>
                        <a:cxn ang="0">
                          <a:pos x="connsiteX0" y="connsiteY0"/>
                        </a:cxn>
                        <a:cxn ang="0">
                          <a:pos x="connsiteX1" y="connsiteY1"/>
                        </a:cxn>
                        <a:cxn ang="0">
                          <a:pos x="connsiteX2" y="connsiteY2"/>
                        </a:cxn>
                        <a:cxn ang="0">
                          <a:pos x="connsiteX3" y="connsiteY3"/>
                        </a:cxn>
                      </a:cxnLst>
                      <a:rect l="l" t="t" r="r" b="b"/>
                      <a:pathLst>
                        <a:path w="279304" h="44207">
                          <a:moveTo>
                            <a:pt x="0" y="44207"/>
                          </a:moveTo>
                          <a:cubicBezTo>
                            <a:pt x="6364" y="38496"/>
                            <a:pt x="13870" y="33002"/>
                            <a:pt x="22627" y="27944"/>
                          </a:cubicBezTo>
                          <a:cubicBezTo>
                            <a:pt x="87245" y="-9315"/>
                            <a:pt x="192059" y="-9315"/>
                            <a:pt x="256623" y="27944"/>
                          </a:cubicBezTo>
                          <a:cubicBezTo>
                            <a:pt x="265380" y="33002"/>
                            <a:pt x="272886" y="38496"/>
                            <a:pt x="279304" y="44207"/>
                          </a:cubicBezTo>
                        </a:path>
                      </a:pathLst>
                    </a:custGeom>
                    <a:noFill/>
                    <a:ln w="16310" cap="rnd">
                      <a:solidFill>
                        <a:srgbClr val="3A3A3A"/>
                      </a:solidFill>
                      <a:prstDash val="solid"/>
                      <a:round/>
                    </a:ln>
                  </p:spPr>
                  <p:txBody>
                    <a:bodyPr rtlCol="0" anchor="ctr"/>
                    <a:lstStyle/>
                    <a:p>
                      <a:endParaRPr lang="en-GB"/>
                    </a:p>
                  </p:txBody>
                </p:sp>
                <p:sp>
                  <p:nvSpPr>
                    <p:cNvPr id="188" name="Freeform: Shape 187">
                      <a:extLst>
                        <a:ext uri="{FF2B5EF4-FFF2-40B4-BE49-F238E27FC236}">
                          <a16:creationId xmlns:a16="http://schemas.microsoft.com/office/drawing/2014/main" id="{BF27B606-DC77-38EE-582E-41A002CED7BA}"/>
                        </a:ext>
                      </a:extLst>
                    </p:cNvPr>
                    <p:cNvSpPr/>
                    <p:nvPr/>
                  </p:nvSpPr>
                  <p:spPr>
                    <a:xfrm>
                      <a:off x="12699976" y="2987502"/>
                      <a:ext cx="599729" cy="346320"/>
                    </a:xfrm>
                    <a:custGeom>
                      <a:avLst/>
                      <a:gdLst>
                        <a:gd name="connsiteX0" fmla="*/ 428774 w 599729"/>
                        <a:gd name="connsiteY0" fmla="*/ 16812 h 346320"/>
                        <a:gd name="connsiteX1" fmla="*/ 511886 w 599729"/>
                        <a:gd name="connsiteY1" fmla="*/ 50752 h 346320"/>
                        <a:gd name="connsiteX2" fmla="*/ 599729 w 599729"/>
                        <a:gd name="connsiteY2" fmla="*/ 173190 h 346320"/>
                        <a:gd name="connsiteX3" fmla="*/ 511886 w 599729"/>
                        <a:gd name="connsiteY3" fmla="*/ 295572 h 346320"/>
                        <a:gd name="connsiteX4" fmla="*/ 87789 w 599729"/>
                        <a:gd name="connsiteY4" fmla="*/ 295572 h 346320"/>
                        <a:gd name="connsiteX5" fmla="*/ 0 w 599729"/>
                        <a:gd name="connsiteY5" fmla="*/ 173190 h 346320"/>
                        <a:gd name="connsiteX6" fmla="*/ 52489 w 599729"/>
                        <a:gd name="connsiteY6" fmla="*/ 75229 h 346320"/>
                        <a:gd name="connsiteX7" fmla="*/ 87789 w 599729"/>
                        <a:gd name="connsiteY7" fmla="*/ 50698 h 346320"/>
                        <a:gd name="connsiteX8" fmla="*/ 428720 w 599729"/>
                        <a:gd name="connsiteY8" fmla="*/ 16757 h 346320"/>
                        <a:gd name="connsiteX9" fmla="*/ 428774 w 599729"/>
                        <a:gd name="connsiteY9" fmla="*/ 16757 h 3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9729" h="346320">
                          <a:moveTo>
                            <a:pt x="428774" y="16812"/>
                          </a:moveTo>
                          <a:cubicBezTo>
                            <a:pt x="458853" y="25079"/>
                            <a:pt x="486974" y="36393"/>
                            <a:pt x="511886" y="50752"/>
                          </a:cubicBezTo>
                          <a:cubicBezTo>
                            <a:pt x="570466" y="84584"/>
                            <a:pt x="599729" y="128860"/>
                            <a:pt x="599729" y="173190"/>
                          </a:cubicBezTo>
                          <a:cubicBezTo>
                            <a:pt x="599729" y="217519"/>
                            <a:pt x="570412" y="261794"/>
                            <a:pt x="511886" y="295572"/>
                          </a:cubicBezTo>
                          <a:cubicBezTo>
                            <a:pt x="394779" y="363236"/>
                            <a:pt x="204896" y="363236"/>
                            <a:pt x="87789" y="295572"/>
                          </a:cubicBezTo>
                          <a:cubicBezTo>
                            <a:pt x="29209" y="261740"/>
                            <a:pt x="0" y="217465"/>
                            <a:pt x="0" y="173190"/>
                          </a:cubicBezTo>
                          <a:cubicBezTo>
                            <a:pt x="0" y="138922"/>
                            <a:pt x="17514" y="104655"/>
                            <a:pt x="52489" y="75229"/>
                          </a:cubicBezTo>
                          <a:cubicBezTo>
                            <a:pt x="62769" y="66581"/>
                            <a:pt x="74572" y="58422"/>
                            <a:pt x="87789" y="50698"/>
                          </a:cubicBezTo>
                          <a:cubicBezTo>
                            <a:pt x="179984" y="-2498"/>
                            <a:pt x="317325" y="-13866"/>
                            <a:pt x="428720" y="16757"/>
                          </a:cubicBezTo>
                          <a:lnTo>
                            <a:pt x="428774" y="16757"/>
                          </a:lnTo>
                          <a:close/>
                        </a:path>
                      </a:pathLst>
                    </a:custGeom>
                    <a:noFill/>
                    <a:ln w="16310" cap="rnd">
                      <a:solidFill>
                        <a:srgbClr val="3A3A3A"/>
                      </a:solidFill>
                      <a:prstDash val="solid"/>
                      <a:round/>
                    </a:ln>
                  </p:spPr>
                  <p:txBody>
                    <a:bodyPr rtlCol="0" anchor="ctr"/>
                    <a:lstStyle/>
                    <a:p>
                      <a:endParaRPr lang="en-GB"/>
                    </a:p>
                  </p:txBody>
                </p:sp>
                <p:sp>
                  <p:nvSpPr>
                    <p:cNvPr id="189" name="Freeform: Shape 188">
                      <a:extLst>
                        <a:ext uri="{FF2B5EF4-FFF2-40B4-BE49-F238E27FC236}">
                          <a16:creationId xmlns:a16="http://schemas.microsoft.com/office/drawing/2014/main" id="{D803210E-3B1A-4B82-455D-8A6062650782}"/>
                        </a:ext>
                      </a:extLst>
                    </p:cNvPr>
                    <p:cNvSpPr/>
                    <p:nvPr/>
                  </p:nvSpPr>
                  <p:spPr>
                    <a:xfrm>
                      <a:off x="12834412" y="3065116"/>
                      <a:ext cx="330897" cy="191060"/>
                    </a:xfrm>
                    <a:custGeom>
                      <a:avLst/>
                      <a:gdLst>
                        <a:gd name="connsiteX0" fmla="*/ 236574 w 330897"/>
                        <a:gd name="connsiteY0" fmla="*/ 9255 h 191060"/>
                        <a:gd name="connsiteX1" fmla="*/ 282427 w 330897"/>
                        <a:gd name="connsiteY1" fmla="*/ 27965 h 191060"/>
                        <a:gd name="connsiteX2" fmla="*/ 305108 w 330897"/>
                        <a:gd name="connsiteY2" fmla="*/ 146813 h 191060"/>
                        <a:gd name="connsiteX3" fmla="*/ 282427 w 330897"/>
                        <a:gd name="connsiteY3" fmla="*/ 163076 h 191060"/>
                        <a:gd name="connsiteX4" fmla="*/ 48431 w 330897"/>
                        <a:gd name="connsiteY4" fmla="*/ 163076 h 191060"/>
                        <a:gd name="connsiteX5" fmla="*/ 25804 w 330897"/>
                        <a:gd name="connsiteY5" fmla="*/ 146813 h 191060"/>
                        <a:gd name="connsiteX6" fmla="*/ 28904 w 330897"/>
                        <a:gd name="connsiteY6" fmla="*/ 41509 h 191060"/>
                        <a:gd name="connsiteX7" fmla="*/ 48431 w 330897"/>
                        <a:gd name="connsiteY7" fmla="*/ 27965 h 191060"/>
                        <a:gd name="connsiteX8" fmla="*/ 236574 w 330897"/>
                        <a:gd name="connsiteY8" fmla="*/ 9255 h 19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897" h="191060">
                          <a:moveTo>
                            <a:pt x="236574" y="9255"/>
                          </a:moveTo>
                          <a:cubicBezTo>
                            <a:pt x="253164" y="13824"/>
                            <a:pt x="268720" y="20079"/>
                            <a:pt x="282427" y="27965"/>
                          </a:cubicBezTo>
                          <a:cubicBezTo>
                            <a:pt x="338342" y="60220"/>
                            <a:pt x="345848" y="109771"/>
                            <a:pt x="305108" y="146813"/>
                          </a:cubicBezTo>
                          <a:cubicBezTo>
                            <a:pt x="298744" y="152578"/>
                            <a:pt x="291184" y="158072"/>
                            <a:pt x="282427" y="163076"/>
                          </a:cubicBezTo>
                          <a:cubicBezTo>
                            <a:pt x="217863" y="200389"/>
                            <a:pt x="113049" y="200389"/>
                            <a:pt x="48431" y="163076"/>
                          </a:cubicBezTo>
                          <a:cubicBezTo>
                            <a:pt x="39674" y="158072"/>
                            <a:pt x="32168" y="152578"/>
                            <a:pt x="25804" y="146813"/>
                          </a:cubicBezTo>
                          <a:cubicBezTo>
                            <a:pt x="-9605" y="114667"/>
                            <a:pt x="-8572" y="73057"/>
                            <a:pt x="28904" y="41509"/>
                          </a:cubicBezTo>
                          <a:cubicBezTo>
                            <a:pt x="34615" y="36723"/>
                            <a:pt x="41034" y="32208"/>
                            <a:pt x="48431" y="27965"/>
                          </a:cubicBezTo>
                          <a:cubicBezTo>
                            <a:pt x="99288" y="-1461"/>
                            <a:pt x="175111" y="-7607"/>
                            <a:pt x="236574" y="9255"/>
                          </a:cubicBezTo>
                          <a:close/>
                        </a:path>
                      </a:pathLst>
                    </a:custGeom>
                    <a:noFill/>
                    <a:ln w="16310" cap="rnd">
                      <a:solidFill>
                        <a:srgbClr val="3A3A3A"/>
                      </a:solidFill>
                      <a:prstDash val="solid"/>
                      <a:round/>
                    </a:ln>
                  </p:spPr>
                  <p:txBody>
                    <a:bodyPr rtlCol="0" anchor="ctr"/>
                    <a:lstStyle/>
                    <a:p>
                      <a:endParaRPr lang="en-GB"/>
                    </a:p>
                  </p:txBody>
                </p:sp>
                <p:sp>
                  <p:nvSpPr>
                    <p:cNvPr id="190" name="Freeform: Shape 189">
                      <a:extLst>
                        <a:ext uri="{FF2B5EF4-FFF2-40B4-BE49-F238E27FC236}">
                          <a16:creationId xmlns:a16="http://schemas.microsoft.com/office/drawing/2014/main" id="{DE31B07B-2D84-FBF4-37FC-C2BFA1A3028B}"/>
                        </a:ext>
                      </a:extLst>
                    </p:cNvPr>
                    <p:cNvSpPr/>
                    <p:nvPr/>
                  </p:nvSpPr>
                  <p:spPr>
                    <a:xfrm>
                      <a:off x="12752465" y="3062731"/>
                      <a:ext cx="110851" cy="43948"/>
                    </a:xfrm>
                    <a:custGeom>
                      <a:avLst/>
                      <a:gdLst>
                        <a:gd name="connsiteX0" fmla="*/ 110851 w 110851"/>
                        <a:gd name="connsiteY0" fmla="*/ 43949 h 43948"/>
                        <a:gd name="connsiteX1" fmla="*/ 0 w 110851"/>
                        <a:gd name="connsiteY1" fmla="*/ 0 h 43948"/>
                      </a:gdLst>
                      <a:ahLst/>
                      <a:cxnLst>
                        <a:cxn ang="0">
                          <a:pos x="connsiteX0" y="connsiteY0"/>
                        </a:cxn>
                        <a:cxn ang="0">
                          <a:pos x="connsiteX1" y="connsiteY1"/>
                        </a:cxn>
                      </a:cxnLst>
                      <a:rect l="l" t="t" r="r" b="b"/>
                      <a:pathLst>
                        <a:path w="110851" h="43948">
                          <a:moveTo>
                            <a:pt x="110851" y="43949"/>
                          </a:moveTo>
                          <a:lnTo>
                            <a:pt x="0" y="0"/>
                          </a:lnTo>
                        </a:path>
                      </a:pathLst>
                    </a:custGeom>
                    <a:ln w="16310" cap="rnd">
                      <a:solidFill>
                        <a:srgbClr val="3A3A3A"/>
                      </a:solidFill>
                      <a:prstDash val="solid"/>
                      <a:round/>
                    </a:ln>
                  </p:spPr>
                  <p:txBody>
                    <a:bodyPr rtlCol="0" anchor="ctr"/>
                    <a:lstStyle/>
                    <a:p>
                      <a:endParaRPr lang="en-GB"/>
                    </a:p>
                  </p:txBody>
                </p:sp>
                <p:sp>
                  <p:nvSpPr>
                    <p:cNvPr id="191" name="Freeform: Shape 190">
                      <a:extLst>
                        <a:ext uri="{FF2B5EF4-FFF2-40B4-BE49-F238E27FC236}">
                          <a16:creationId xmlns:a16="http://schemas.microsoft.com/office/drawing/2014/main" id="{1B01D4A8-1BF1-DB94-97EA-999C5A336505}"/>
                        </a:ext>
                      </a:extLst>
                    </p:cNvPr>
                    <p:cNvSpPr/>
                    <p:nvPr/>
                  </p:nvSpPr>
                  <p:spPr>
                    <a:xfrm>
                      <a:off x="13070986" y="3004314"/>
                      <a:ext cx="57764" cy="70002"/>
                    </a:xfrm>
                    <a:custGeom>
                      <a:avLst/>
                      <a:gdLst>
                        <a:gd name="connsiteX0" fmla="*/ 0 w 57764"/>
                        <a:gd name="connsiteY0" fmla="*/ 70003 h 70002"/>
                        <a:gd name="connsiteX1" fmla="*/ 57710 w 57764"/>
                        <a:gd name="connsiteY1" fmla="*/ 0 h 70002"/>
                        <a:gd name="connsiteX2" fmla="*/ 57765 w 57764"/>
                        <a:gd name="connsiteY2" fmla="*/ 0 h 70002"/>
                      </a:gdLst>
                      <a:ahLst/>
                      <a:cxnLst>
                        <a:cxn ang="0">
                          <a:pos x="connsiteX0" y="connsiteY0"/>
                        </a:cxn>
                        <a:cxn ang="0">
                          <a:pos x="connsiteX1" y="connsiteY1"/>
                        </a:cxn>
                        <a:cxn ang="0">
                          <a:pos x="connsiteX2" y="connsiteY2"/>
                        </a:cxn>
                      </a:cxnLst>
                      <a:rect l="l" t="t" r="r" b="b"/>
                      <a:pathLst>
                        <a:path w="57764" h="70002">
                          <a:moveTo>
                            <a:pt x="0" y="70003"/>
                          </a:moveTo>
                          <a:lnTo>
                            <a:pt x="57710" y="0"/>
                          </a:lnTo>
                          <a:lnTo>
                            <a:pt x="57765" y="0"/>
                          </a:lnTo>
                        </a:path>
                      </a:pathLst>
                    </a:custGeom>
                    <a:noFill/>
                    <a:ln w="16310" cap="rnd">
                      <a:solidFill>
                        <a:srgbClr val="3A3A3A"/>
                      </a:solidFill>
                      <a:prstDash val="solid"/>
                      <a:round/>
                    </a:ln>
                  </p:spPr>
                  <p:txBody>
                    <a:bodyPr rtlCol="0" anchor="ctr"/>
                    <a:lstStyle/>
                    <a:p>
                      <a:endParaRPr lang="en-GB"/>
                    </a:p>
                  </p:txBody>
                </p:sp>
                <p:sp>
                  <p:nvSpPr>
                    <p:cNvPr id="192" name="Freeform: Shape 191">
                      <a:extLst>
                        <a:ext uri="{FF2B5EF4-FFF2-40B4-BE49-F238E27FC236}">
                          <a16:creationId xmlns:a16="http://schemas.microsoft.com/office/drawing/2014/main" id="{80A7502A-BDC0-27E5-3CA5-F00E37E5BAEF}"/>
                        </a:ext>
                      </a:extLst>
                    </p:cNvPr>
                    <p:cNvSpPr/>
                    <p:nvPr/>
                  </p:nvSpPr>
                  <p:spPr>
                    <a:xfrm>
                      <a:off x="12700031" y="3160691"/>
                      <a:ext cx="599729" cy="275727"/>
                    </a:xfrm>
                    <a:custGeom>
                      <a:avLst/>
                      <a:gdLst>
                        <a:gd name="connsiteX0" fmla="*/ 599729 w 599729"/>
                        <a:gd name="connsiteY0" fmla="*/ 0 h 275727"/>
                        <a:gd name="connsiteX1" fmla="*/ 599729 w 599729"/>
                        <a:gd name="connsiteY1" fmla="*/ 102584 h 275727"/>
                        <a:gd name="connsiteX2" fmla="*/ 511886 w 599729"/>
                        <a:gd name="connsiteY2" fmla="*/ 225021 h 275727"/>
                        <a:gd name="connsiteX3" fmla="*/ 87789 w 599729"/>
                        <a:gd name="connsiteY3" fmla="*/ 225021 h 275727"/>
                        <a:gd name="connsiteX4" fmla="*/ 0 w 599729"/>
                        <a:gd name="connsiteY4" fmla="*/ 102584 h 275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29" h="275727">
                          <a:moveTo>
                            <a:pt x="599729" y="0"/>
                          </a:moveTo>
                          <a:lnTo>
                            <a:pt x="599729" y="102584"/>
                          </a:lnTo>
                          <a:cubicBezTo>
                            <a:pt x="599729" y="146913"/>
                            <a:pt x="570412" y="191243"/>
                            <a:pt x="511886" y="225021"/>
                          </a:cubicBezTo>
                          <a:cubicBezTo>
                            <a:pt x="394779" y="292630"/>
                            <a:pt x="204896" y="292630"/>
                            <a:pt x="87789" y="225021"/>
                          </a:cubicBezTo>
                          <a:cubicBezTo>
                            <a:pt x="29209" y="191189"/>
                            <a:pt x="-54" y="146859"/>
                            <a:pt x="0" y="102584"/>
                          </a:cubicBezTo>
                        </a:path>
                      </a:pathLst>
                    </a:custGeom>
                    <a:noFill/>
                    <a:ln w="16310" cap="rnd">
                      <a:solidFill>
                        <a:srgbClr val="3A3A3A"/>
                      </a:solidFill>
                      <a:prstDash val="solid"/>
                      <a:round/>
                    </a:ln>
                  </p:spPr>
                  <p:txBody>
                    <a:bodyPr rtlCol="0" anchor="ctr"/>
                    <a:lstStyle/>
                    <a:p>
                      <a:endParaRPr lang="en-GB"/>
                    </a:p>
                  </p:txBody>
                </p:sp>
                <p:sp>
                  <p:nvSpPr>
                    <p:cNvPr id="193" name="Freeform: Shape 192">
                      <a:extLst>
                        <a:ext uri="{FF2B5EF4-FFF2-40B4-BE49-F238E27FC236}">
                          <a16:creationId xmlns:a16="http://schemas.microsoft.com/office/drawing/2014/main" id="{E5FFEB5A-7074-F157-8BE2-CD3858920BB6}"/>
                        </a:ext>
                      </a:extLst>
                    </p:cNvPr>
                    <p:cNvSpPr/>
                    <p:nvPr/>
                  </p:nvSpPr>
                  <p:spPr>
                    <a:xfrm>
                      <a:off x="12699976" y="3160691"/>
                      <a:ext cx="5439" cy="102583"/>
                    </a:xfrm>
                    <a:custGeom>
                      <a:avLst/>
                      <a:gdLst>
                        <a:gd name="connsiteX0" fmla="*/ 0 w 5439"/>
                        <a:gd name="connsiteY0" fmla="*/ 0 h 102583"/>
                        <a:gd name="connsiteX1" fmla="*/ 0 w 5439"/>
                        <a:gd name="connsiteY1" fmla="*/ 102584 h 102583"/>
                      </a:gdLst>
                      <a:ahLst/>
                      <a:cxnLst>
                        <a:cxn ang="0">
                          <a:pos x="connsiteX0" y="connsiteY0"/>
                        </a:cxn>
                        <a:cxn ang="0">
                          <a:pos x="connsiteX1" y="connsiteY1"/>
                        </a:cxn>
                      </a:cxnLst>
                      <a:rect l="l" t="t" r="r" b="b"/>
                      <a:pathLst>
                        <a:path w="5439" h="102583">
                          <a:moveTo>
                            <a:pt x="0" y="0"/>
                          </a:moveTo>
                          <a:lnTo>
                            <a:pt x="0" y="102584"/>
                          </a:lnTo>
                        </a:path>
                      </a:pathLst>
                    </a:custGeom>
                    <a:ln w="16310" cap="rnd">
                      <a:solidFill>
                        <a:srgbClr val="3A3A3A"/>
                      </a:solidFill>
                      <a:prstDash val="solid"/>
                      <a:round/>
                    </a:ln>
                  </p:spPr>
                  <p:txBody>
                    <a:bodyPr rtlCol="0" anchor="ctr"/>
                    <a:lstStyle/>
                    <a:p>
                      <a:endParaRPr lang="en-GB"/>
                    </a:p>
                  </p:txBody>
                </p:sp>
              </p:grpSp>
            </p:grpSp>
          </p:grpSp>
          <p:sp>
            <p:nvSpPr>
              <p:cNvPr id="194" name="Freeform: Shape 193">
                <a:extLst>
                  <a:ext uri="{FF2B5EF4-FFF2-40B4-BE49-F238E27FC236}">
                    <a16:creationId xmlns:a16="http://schemas.microsoft.com/office/drawing/2014/main" id="{B9B87012-3994-0D5F-05F5-F520644F3D5D}"/>
                  </a:ext>
                </a:extLst>
              </p:cNvPr>
              <p:cNvSpPr/>
              <p:nvPr/>
            </p:nvSpPr>
            <p:spPr>
              <a:xfrm>
                <a:off x="13511509" y="4229119"/>
                <a:ext cx="1164429" cy="672288"/>
              </a:xfrm>
              <a:custGeom>
                <a:avLst/>
                <a:gdLst>
                  <a:gd name="connsiteX0" fmla="*/ 1164430 w 1164429"/>
                  <a:gd name="connsiteY0" fmla="*/ 376286 h 672288"/>
                  <a:gd name="connsiteX1" fmla="*/ 651783 w 1164429"/>
                  <a:gd name="connsiteY1" fmla="*/ 672289 h 672288"/>
                  <a:gd name="connsiteX2" fmla="*/ 0 w 1164429"/>
                  <a:gd name="connsiteY2" fmla="*/ 295948 h 672288"/>
                  <a:gd name="connsiteX3" fmla="*/ 512647 w 1164429"/>
                  <a:gd name="connsiteY3" fmla="*/ 0 h 672288"/>
                  <a:gd name="connsiteX4" fmla="*/ 1164430 w 1164429"/>
                  <a:gd name="connsiteY4" fmla="*/ 376286 h 672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29" h="672288">
                    <a:moveTo>
                      <a:pt x="1164430" y="376286"/>
                    </a:moveTo>
                    <a:lnTo>
                      <a:pt x="651783" y="672289"/>
                    </a:lnTo>
                    <a:lnTo>
                      <a:pt x="0" y="295948"/>
                    </a:lnTo>
                    <a:lnTo>
                      <a:pt x="512647" y="0"/>
                    </a:lnTo>
                    <a:lnTo>
                      <a:pt x="1164430" y="376286"/>
                    </a:lnTo>
                    <a:close/>
                  </a:path>
                </a:pathLst>
              </a:custGeom>
              <a:solidFill>
                <a:srgbClr val="FFFFFF"/>
              </a:solidFill>
              <a:ln w="16310" cap="rnd">
                <a:solidFill>
                  <a:srgbClr val="3A3A3A"/>
                </a:solidFill>
                <a:prstDash val="solid"/>
                <a:round/>
              </a:ln>
            </p:spPr>
            <p:txBody>
              <a:bodyPr rtlCol="0" anchor="ctr"/>
              <a:lstStyle/>
              <a:p>
                <a:endParaRPr lang="en-GB"/>
              </a:p>
            </p:txBody>
          </p:sp>
          <p:grpSp>
            <p:nvGrpSpPr>
              <p:cNvPr id="195" name="Graphic 3">
                <a:extLst>
                  <a:ext uri="{FF2B5EF4-FFF2-40B4-BE49-F238E27FC236}">
                    <a16:creationId xmlns:a16="http://schemas.microsoft.com/office/drawing/2014/main" id="{AA8BC764-FE9B-6B83-AF4C-41AF08075180}"/>
                  </a:ext>
                </a:extLst>
              </p:cNvPr>
              <p:cNvGrpSpPr/>
              <p:nvPr/>
            </p:nvGrpSpPr>
            <p:grpSpPr>
              <a:xfrm>
                <a:off x="15634874" y="3416212"/>
                <a:ext cx="758336" cy="721548"/>
                <a:chOff x="15634874" y="3416212"/>
                <a:chExt cx="758336" cy="721548"/>
              </a:xfrm>
            </p:grpSpPr>
            <p:sp>
              <p:nvSpPr>
                <p:cNvPr id="196" name="Freeform: Shape 195">
                  <a:extLst>
                    <a:ext uri="{FF2B5EF4-FFF2-40B4-BE49-F238E27FC236}">
                      <a16:creationId xmlns:a16="http://schemas.microsoft.com/office/drawing/2014/main" id="{D7395514-156B-DC4C-8DAD-725070B334E2}"/>
                    </a:ext>
                  </a:extLst>
                </p:cNvPr>
                <p:cNvSpPr/>
                <p:nvPr/>
              </p:nvSpPr>
              <p:spPr>
                <a:xfrm>
                  <a:off x="15801162" y="3876309"/>
                  <a:ext cx="592048" cy="261451"/>
                </a:xfrm>
                <a:custGeom>
                  <a:avLst/>
                  <a:gdLst>
                    <a:gd name="connsiteX0" fmla="*/ 541411 w 592048"/>
                    <a:gd name="connsiteY0" fmla="*/ 242231 h 261451"/>
                    <a:gd name="connsiteX1" fmla="*/ 352615 w 592048"/>
                    <a:gd name="connsiteY1" fmla="*/ 257787 h 261451"/>
                    <a:gd name="connsiteX2" fmla="*/ 130695 w 592048"/>
                    <a:gd name="connsiteY2" fmla="*/ 198880 h 261451"/>
                    <a:gd name="connsiteX3" fmla="*/ 5484 w 592048"/>
                    <a:gd name="connsiteY3" fmla="*/ 100049 h 261451"/>
                    <a:gd name="connsiteX4" fmla="*/ 50575 w 592048"/>
                    <a:gd name="connsiteY4" fmla="*/ 19168 h 261451"/>
                    <a:gd name="connsiteX5" fmla="*/ 239370 w 592048"/>
                    <a:gd name="connsiteY5" fmla="*/ 3666 h 261451"/>
                    <a:gd name="connsiteX6" fmla="*/ 461400 w 592048"/>
                    <a:gd name="connsiteY6" fmla="*/ 62519 h 261451"/>
                    <a:gd name="connsiteX7" fmla="*/ 587209 w 592048"/>
                    <a:gd name="connsiteY7" fmla="*/ 162927 h 261451"/>
                    <a:gd name="connsiteX8" fmla="*/ 541465 w 592048"/>
                    <a:gd name="connsiteY8" fmla="*/ 242285 h 26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048" h="261451">
                      <a:moveTo>
                        <a:pt x="541411" y="242231"/>
                      </a:moveTo>
                      <a:cubicBezTo>
                        <a:pt x="495776" y="261105"/>
                        <a:pt x="426915" y="265619"/>
                        <a:pt x="352615" y="257787"/>
                      </a:cubicBezTo>
                      <a:cubicBezTo>
                        <a:pt x="278315" y="249954"/>
                        <a:pt x="198467" y="229666"/>
                        <a:pt x="130695" y="198880"/>
                      </a:cubicBezTo>
                      <a:cubicBezTo>
                        <a:pt x="62867" y="168040"/>
                        <a:pt x="20006" y="132576"/>
                        <a:pt x="5484" y="100049"/>
                      </a:cubicBezTo>
                      <a:cubicBezTo>
                        <a:pt x="-8985" y="67523"/>
                        <a:pt x="4885" y="37988"/>
                        <a:pt x="50575" y="19168"/>
                      </a:cubicBezTo>
                      <a:cubicBezTo>
                        <a:pt x="96319" y="348"/>
                        <a:pt x="165125" y="-4166"/>
                        <a:pt x="239370" y="3666"/>
                      </a:cubicBezTo>
                      <a:cubicBezTo>
                        <a:pt x="313779" y="11499"/>
                        <a:pt x="393627" y="31733"/>
                        <a:pt x="461400" y="62519"/>
                      </a:cubicBezTo>
                      <a:cubicBezTo>
                        <a:pt x="530206" y="93794"/>
                        <a:pt x="573285" y="129965"/>
                        <a:pt x="587209" y="162927"/>
                      </a:cubicBezTo>
                      <a:cubicBezTo>
                        <a:pt x="600589" y="194855"/>
                        <a:pt x="586502" y="223737"/>
                        <a:pt x="541465" y="242285"/>
                      </a:cubicBezTo>
                      <a:close/>
                    </a:path>
                  </a:pathLst>
                </a:custGeom>
                <a:noFill/>
                <a:ln w="5437" cap="flat">
                  <a:noFill/>
                  <a:prstDash val="solid"/>
                  <a:miter/>
                </a:ln>
              </p:spPr>
              <p:txBody>
                <a:bodyPr rtlCol="0" anchor="ctr"/>
                <a:lstStyle/>
                <a:p>
                  <a:endParaRPr lang="en-GB"/>
                </a:p>
              </p:txBody>
            </p:sp>
            <p:grpSp>
              <p:nvGrpSpPr>
                <p:cNvPr id="197" name="Graphic 3">
                  <a:extLst>
                    <a:ext uri="{FF2B5EF4-FFF2-40B4-BE49-F238E27FC236}">
                      <a16:creationId xmlns:a16="http://schemas.microsoft.com/office/drawing/2014/main" id="{F4062ABE-0D63-38A2-7EA1-E105FB241267}"/>
                    </a:ext>
                  </a:extLst>
                </p:cNvPr>
                <p:cNvGrpSpPr/>
                <p:nvPr/>
              </p:nvGrpSpPr>
              <p:grpSpPr>
                <a:xfrm>
                  <a:off x="15634874" y="3416212"/>
                  <a:ext cx="550287" cy="651148"/>
                  <a:chOff x="15634874" y="3416212"/>
                  <a:chExt cx="550287" cy="651148"/>
                </a:xfrm>
              </p:grpSpPr>
              <p:grpSp>
                <p:nvGrpSpPr>
                  <p:cNvPr id="198" name="Graphic 3">
                    <a:extLst>
                      <a:ext uri="{FF2B5EF4-FFF2-40B4-BE49-F238E27FC236}">
                        <a16:creationId xmlns:a16="http://schemas.microsoft.com/office/drawing/2014/main" id="{862E7F9D-5090-0A9C-C99E-3EEAD62560A8}"/>
                      </a:ext>
                    </a:extLst>
                  </p:cNvPr>
                  <p:cNvGrpSpPr/>
                  <p:nvPr/>
                </p:nvGrpSpPr>
                <p:grpSpPr>
                  <a:xfrm>
                    <a:off x="15634874" y="3416212"/>
                    <a:ext cx="550287" cy="651148"/>
                    <a:chOff x="15634874" y="3416212"/>
                    <a:chExt cx="550287" cy="651148"/>
                  </a:xfrm>
                </p:grpSpPr>
                <p:sp>
                  <p:nvSpPr>
                    <p:cNvPr id="199" name="Freeform: Shape 198">
                      <a:extLst>
                        <a:ext uri="{FF2B5EF4-FFF2-40B4-BE49-F238E27FC236}">
                          <a16:creationId xmlns:a16="http://schemas.microsoft.com/office/drawing/2014/main" id="{69FD92CC-C7CD-9D3E-EB8C-F4F012AB256D}"/>
                        </a:ext>
                      </a:extLst>
                    </p:cNvPr>
                    <p:cNvSpPr/>
                    <p:nvPr/>
                  </p:nvSpPr>
                  <p:spPr>
                    <a:xfrm>
                      <a:off x="15703355" y="3416212"/>
                      <a:ext cx="481806" cy="635587"/>
                    </a:xfrm>
                    <a:custGeom>
                      <a:avLst/>
                      <a:gdLst>
                        <a:gd name="connsiteX0" fmla="*/ 481807 w 481806"/>
                        <a:gd name="connsiteY0" fmla="*/ 436295 h 635587"/>
                        <a:gd name="connsiteX1" fmla="*/ 413436 w 481806"/>
                        <a:gd name="connsiteY1" fmla="*/ 587505 h 635587"/>
                        <a:gd name="connsiteX2" fmla="*/ 330161 w 481806"/>
                        <a:gd name="connsiteY2" fmla="*/ 635588 h 635587"/>
                        <a:gd name="connsiteX3" fmla="*/ 398532 w 481806"/>
                        <a:gd name="connsiteY3" fmla="*/ 484432 h 635587"/>
                        <a:gd name="connsiteX4" fmla="*/ 332174 w 481806"/>
                        <a:gd name="connsiteY4" fmla="*/ 257725 h 635587"/>
                        <a:gd name="connsiteX5" fmla="*/ 165080 w 481806"/>
                        <a:gd name="connsiteY5" fmla="*/ 79971 h 635587"/>
                        <a:gd name="connsiteX6" fmla="*/ 0 w 481806"/>
                        <a:gd name="connsiteY6" fmla="*/ 63762 h 635587"/>
                        <a:gd name="connsiteX7" fmla="*/ 0 w 481806"/>
                        <a:gd name="connsiteY7" fmla="*/ 63653 h 635587"/>
                        <a:gd name="connsiteX8" fmla="*/ 83275 w 481806"/>
                        <a:gd name="connsiteY8" fmla="*/ 15570 h 635587"/>
                        <a:gd name="connsiteX9" fmla="*/ 248355 w 481806"/>
                        <a:gd name="connsiteY9" fmla="*/ 31888 h 635587"/>
                        <a:gd name="connsiteX10" fmla="*/ 415448 w 481806"/>
                        <a:gd name="connsiteY10" fmla="*/ 209642 h 635587"/>
                        <a:gd name="connsiteX11" fmla="*/ 481807 w 481806"/>
                        <a:gd name="connsiteY11" fmla="*/ 436295 h 63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06" h="635587">
                          <a:moveTo>
                            <a:pt x="481807" y="436295"/>
                          </a:moveTo>
                          <a:cubicBezTo>
                            <a:pt x="481807" y="510758"/>
                            <a:pt x="455753" y="563137"/>
                            <a:pt x="413436" y="587505"/>
                          </a:cubicBezTo>
                          <a:lnTo>
                            <a:pt x="330161" y="635588"/>
                          </a:lnTo>
                          <a:cubicBezTo>
                            <a:pt x="372424" y="611220"/>
                            <a:pt x="398586" y="558895"/>
                            <a:pt x="398532" y="484432"/>
                          </a:cubicBezTo>
                          <a:cubicBezTo>
                            <a:pt x="398532" y="411111"/>
                            <a:pt x="373240" y="330066"/>
                            <a:pt x="332174" y="257725"/>
                          </a:cubicBezTo>
                          <a:cubicBezTo>
                            <a:pt x="289747" y="183153"/>
                            <a:pt x="230569" y="117773"/>
                            <a:pt x="165080" y="79971"/>
                          </a:cubicBezTo>
                          <a:cubicBezTo>
                            <a:pt x="100626" y="42766"/>
                            <a:pt x="42263" y="39285"/>
                            <a:pt x="0" y="63762"/>
                          </a:cubicBezTo>
                          <a:lnTo>
                            <a:pt x="0" y="63653"/>
                          </a:lnTo>
                          <a:cubicBezTo>
                            <a:pt x="0" y="63653"/>
                            <a:pt x="83275" y="15570"/>
                            <a:pt x="83275" y="15570"/>
                          </a:cubicBezTo>
                          <a:cubicBezTo>
                            <a:pt x="125483" y="-8852"/>
                            <a:pt x="183900" y="-5371"/>
                            <a:pt x="248355" y="31888"/>
                          </a:cubicBezTo>
                          <a:cubicBezTo>
                            <a:pt x="313843" y="69745"/>
                            <a:pt x="373076" y="135070"/>
                            <a:pt x="415448" y="209642"/>
                          </a:cubicBezTo>
                          <a:cubicBezTo>
                            <a:pt x="456569" y="281929"/>
                            <a:pt x="481861" y="363082"/>
                            <a:pt x="481807" y="436295"/>
                          </a:cubicBezTo>
                          <a:close/>
                        </a:path>
                      </a:pathLst>
                    </a:custGeom>
                    <a:solidFill>
                      <a:srgbClr val="3A3A3A"/>
                    </a:solidFill>
                    <a:ln w="5437" cap="flat">
                      <a:noFill/>
                      <a:prstDash val="solid"/>
                      <a:miter/>
                    </a:ln>
                  </p:spPr>
                  <p:txBody>
                    <a:bodyPr rtlCol="0" anchor="ctr"/>
                    <a:lstStyle/>
                    <a:p>
                      <a:endParaRPr lang="en-GB"/>
                    </a:p>
                  </p:txBody>
                </p:sp>
                <p:sp>
                  <p:nvSpPr>
                    <p:cNvPr id="200" name="Freeform: Shape 199">
                      <a:extLst>
                        <a:ext uri="{FF2B5EF4-FFF2-40B4-BE49-F238E27FC236}">
                          <a16:creationId xmlns:a16="http://schemas.microsoft.com/office/drawing/2014/main" id="{2A7EDF5E-D483-491F-ADBA-9E4996FB52E0}"/>
                        </a:ext>
                      </a:extLst>
                    </p:cNvPr>
                    <p:cNvSpPr/>
                    <p:nvPr/>
                  </p:nvSpPr>
                  <p:spPr>
                    <a:xfrm>
                      <a:off x="15634874" y="3464465"/>
                      <a:ext cx="466957" cy="602895"/>
                    </a:xfrm>
                    <a:custGeom>
                      <a:avLst/>
                      <a:gdLst>
                        <a:gd name="connsiteX0" fmla="*/ 466958 w 466957"/>
                        <a:gd name="connsiteY0" fmla="*/ 436234 h 602895"/>
                        <a:gd name="connsiteX1" fmla="*/ 398587 w 466957"/>
                        <a:gd name="connsiteY1" fmla="*/ 587390 h 602895"/>
                        <a:gd name="connsiteX2" fmla="*/ 233506 w 466957"/>
                        <a:gd name="connsiteY2" fmla="*/ 570963 h 602895"/>
                        <a:gd name="connsiteX3" fmla="*/ 68371 w 466957"/>
                        <a:gd name="connsiteY3" fmla="*/ 396745 h 602895"/>
                        <a:gd name="connsiteX4" fmla="*/ 0 w 466957"/>
                        <a:gd name="connsiteY4" fmla="*/ 166611 h 602895"/>
                        <a:gd name="connsiteX5" fmla="*/ 68426 w 466957"/>
                        <a:gd name="connsiteY5" fmla="*/ 15618 h 602895"/>
                        <a:gd name="connsiteX6" fmla="*/ 233506 w 466957"/>
                        <a:gd name="connsiteY6" fmla="*/ 31827 h 602895"/>
                        <a:gd name="connsiteX7" fmla="*/ 400599 w 466957"/>
                        <a:gd name="connsiteY7" fmla="*/ 209581 h 602895"/>
                        <a:gd name="connsiteX8" fmla="*/ 466958 w 466957"/>
                        <a:gd name="connsiteY8" fmla="*/ 436288 h 602895"/>
                        <a:gd name="connsiteX9" fmla="*/ 322057 w 466957"/>
                        <a:gd name="connsiteY9" fmla="*/ 356331 h 602895"/>
                        <a:gd name="connsiteX10" fmla="*/ 178624 w 466957"/>
                        <a:gd name="connsiteY10" fmla="*/ 163946 h 602895"/>
                        <a:gd name="connsiteX11" fmla="*/ 178624 w 466957"/>
                        <a:gd name="connsiteY11" fmla="*/ 383310 h 602895"/>
                        <a:gd name="connsiteX12" fmla="*/ 322057 w 466957"/>
                        <a:gd name="connsiteY12" fmla="*/ 356331 h 60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6957" h="602895">
                          <a:moveTo>
                            <a:pt x="466958" y="436234"/>
                          </a:moveTo>
                          <a:cubicBezTo>
                            <a:pt x="466958" y="510697"/>
                            <a:pt x="440849" y="563022"/>
                            <a:pt x="398587" y="587390"/>
                          </a:cubicBezTo>
                          <a:cubicBezTo>
                            <a:pt x="356324" y="611757"/>
                            <a:pt x="297961" y="608222"/>
                            <a:pt x="233506" y="570963"/>
                          </a:cubicBezTo>
                          <a:cubicBezTo>
                            <a:pt x="168997" y="533705"/>
                            <a:pt x="110634" y="469902"/>
                            <a:pt x="68371" y="396745"/>
                          </a:cubicBezTo>
                          <a:cubicBezTo>
                            <a:pt x="26108" y="323587"/>
                            <a:pt x="0" y="241074"/>
                            <a:pt x="0" y="166611"/>
                          </a:cubicBezTo>
                          <a:cubicBezTo>
                            <a:pt x="0" y="92202"/>
                            <a:pt x="26163" y="39877"/>
                            <a:pt x="68426" y="15618"/>
                          </a:cubicBezTo>
                          <a:cubicBezTo>
                            <a:pt x="110688" y="-8858"/>
                            <a:pt x="169051" y="-5377"/>
                            <a:pt x="233506" y="31827"/>
                          </a:cubicBezTo>
                          <a:cubicBezTo>
                            <a:pt x="298995" y="69630"/>
                            <a:pt x="358119" y="135009"/>
                            <a:pt x="400599" y="209581"/>
                          </a:cubicBezTo>
                          <a:cubicBezTo>
                            <a:pt x="441720" y="281923"/>
                            <a:pt x="467012" y="362967"/>
                            <a:pt x="466958" y="436288"/>
                          </a:cubicBezTo>
                          <a:close/>
                          <a:moveTo>
                            <a:pt x="322057" y="356331"/>
                          </a:moveTo>
                          <a:lnTo>
                            <a:pt x="178624" y="163946"/>
                          </a:lnTo>
                          <a:lnTo>
                            <a:pt x="178624" y="383310"/>
                          </a:lnTo>
                          <a:lnTo>
                            <a:pt x="322057" y="356331"/>
                          </a:lnTo>
                          <a:close/>
                        </a:path>
                      </a:pathLst>
                    </a:custGeom>
                    <a:solidFill>
                      <a:srgbClr val="FFFFFF"/>
                    </a:solidFill>
                    <a:ln w="5437" cap="flat">
                      <a:noFill/>
                      <a:prstDash val="solid"/>
                      <a:miter/>
                    </a:ln>
                  </p:spPr>
                  <p:txBody>
                    <a:bodyPr rtlCol="0" anchor="ctr"/>
                    <a:lstStyle/>
                    <a:p>
                      <a:endParaRPr lang="en-GB"/>
                    </a:p>
                  </p:txBody>
                </p:sp>
                <p:sp>
                  <p:nvSpPr>
                    <p:cNvPr id="201" name="Freeform: Shape 200">
                      <a:extLst>
                        <a:ext uri="{FF2B5EF4-FFF2-40B4-BE49-F238E27FC236}">
                          <a16:creationId xmlns:a16="http://schemas.microsoft.com/office/drawing/2014/main" id="{A46CB58B-D917-9EBD-4A67-DB4571AF42E2}"/>
                        </a:ext>
                      </a:extLst>
                    </p:cNvPr>
                    <p:cNvSpPr/>
                    <p:nvPr/>
                  </p:nvSpPr>
                  <p:spPr>
                    <a:xfrm>
                      <a:off x="15813553" y="3628356"/>
                      <a:ext cx="143377" cy="219418"/>
                    </a:xfrm>
                    <a:custGeom>
                      <a:avLst/>
                      <a:gdLst>
                        <a:gd name="connsiteX0" fmla="*/ 0 w 143377"/>
                        <a:gd name="connsiteY0" fmla="*/ 0 h 219418"/>
                        <a:gd name="connsiteX1" fmla="*/ 143378 w 143377"/>
                        <a:gd name="connsiteY1" fmla="*/ 192440 h 219418"/>
                        <a:gd name="connsiteX2" fmla="*/ 0 w 143377"/>
                        <a:gd name="connsiteY2" fmla="*/ 219418 h 219418"/>
                        <a:gd name="connsiteX3" fmla="*/ 0 w 143377"/>
                        <a:gd name="connsiteY3" fmla="*/ 0 h 219418"/>
                      </a:gdLst>
                      <a:ahLst/>
                      <a:cxnLst>
                        <a:cxn ang="0">
                          <a:pos x="connsiteX0" y="connsiteY0"/>
                        </a:cxn>
                        <a:cxn ang="0">
                          <a:pos x="connsiteX1" y="connsiteY1"/>
                        </a:cxn>
                        <a:cxn ang="0">
                          <a:pos x="connsiteX2" y="connsiteY2"/>
                        </a:cxn>
                        <a:cxn ang="0">
                          <a:pos x="connsiteX3" y="connsiteY3"/>
                        </a:cxn>
                      </a:cxnLst>
                      <a:rect l="l" t="t" r="r" b="b"/>
                      <a:pathLst>
                        <a:path w="143377" h="219418">
                          <a:moveTo>
                            <a:pt x="0" y="0"/>
                          </a:moveTo>
                          <a:lnTo>
                            <a:pt x="143378" y="192440"/>
                          </a:lnTo>
                          <a:lnTo>
                            <a:pt x="0" y="219418"/>
                          </a:lnTo>
                          <a:lnTo>
                            <a:pt x="0" y="0"/>
                          </a:lnTo>
                          <a:close/>
                        </a:path>
                      </a:pathLst>
                    </a:custGeom>
                    <a:solidFill>
                      <a:schemeClr val="accent3"/>
                    </a:solidFill>
                    <a:ln w="5437" cap="flat">
                      <a:noFill/>
                      <a:prstDash val="solid"/>
                      <a:miter/>
                    </a:ln>
                  </p:spPr>
                  <p:txBody>
                    <a:bodyPr rtlCol="0" anchor="ctr"/>
                    <a:lstStyle/>
                    <a:p>
                      <a:endParaRPr lang="en-GB"/>
                    </a:p>
                  </p:txBody>
                </p:sp>
              </p:grpSp>
              <p:grpSp>
                <p:nvGrpSpPr>
                  <p:cNvPr id="202" name="Graphic 3">
                    <a:extLst>
                      <a:ext uri="{FF2B5EF4-FFF2-40B4-BE49-F238E27FC236}">
                        <a16:creationId xmlns:a16="http://schemas.microsoft.com/office/drawing/2014/main" id="{8712BDDE-F83E-0D9F-F973-97D5B87E4976}"/>
                      </a:ext>
                    </a:extLst>
                  </p:cNvPr>
                  <p:cNvGrpSpPr/>
                  <p:nvPr/>
                </p:nvGrpSpPr>
                <p:grpSpPr>
                  <a:xfrm>
                    <a:off x="15634874" y="3416267"/>
                    <a:ext cx="550233" cy="651092"/>
                    <a:chOff x="15634874" y="3416267"/>
                    <a:chExt cx="550233" cy="651092"/>
                  </a:xfrm>
                  <a:noFill/>
                </p:grpSpPr>
                <p:sp>
                  <p:nvSpPr>
                    <p:cNvPr id="203" name="Freeform: Shape 202">
                      <a:extLst>
                        <a:ext uri="{FF2B5EF4-FFF2-40B4-BE49-F238E27FC236}">
                          <a16:creationId xmlns:a16="http://schemas.microsoft.com/office/drawing/2014/main" id="{0FE55466-D60B-32D8-6F9E-7A91828CAECE}"/>
                        </a:ext>
                      </a:extLst>
                    </p:cNvPr>
                    <p:cNvSpPr/>
                    <p:nvPr/>
                  </p:nvSpPr>
                  <p:spPr>
                    <a:xfrm>
                      <a:off x="15634874" y="3464433"/>
                      <a:ext cx="466957" cy="602926"/>
                    </a:xfrm>
                    <a:custGeom>
                      <a:avLst/>
                      <a:gdLst>
                        <a:gd name="connsiteX0" fmla="*/ 68426 w 466957"/>
                        <a:gd name="connsiteY0" fmla="*/ 15595 h 602926"/>
                        <a:gd name="connsiteX1" fmla="*/ 233506 w 466957"/>
                        <a:gd name="connsiteY1" fmla="*/ 31804 h 602926"/>
                        <a:gd name="connsiteX2" fmla="*/ 400599 w 466957"/>
                        <a:gd name="connsiteY2" fmla="*/ 209558 h 602926"/>
                        <a:gd name="connsiteX3" fmla="*/ 466958 w 466957"/>
                        <a:gd name="connsiteY3" fmla="*/ 436265 h 602926"/>
                        <a:gd name="connsiteX4" fmla="*/ 398587 w 466957"/>
                        <a:gd name="connsiteY4" fmla="*/ 587421 h 602926"/>
                        <a:gd name="connsiteX5" fmla="*/ 233506 w 466957"/>
                        <a:gd name="connsiteY5" fmla="*/ 570994 h 602926"/>
                        <a:gd name="connsiteX6" fmla="*/ 68371 w 466957"/>
                        <a:gd name="connsiteY6" fmla="*/ 396776 h 602926"/>
                        <a:gd name="connsiteX7" fmla="*/ 0 w 466957"/>
                        <a:gd name="connsiteY7" fmla="*/ 166642 h 602926"/>
                        <a:gd name="connsiteX8" fmla="*/ 68426 w 466957"/>
                        <a:gd name="connsiteY8" fmla="*/ 15649 h 60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57" h="602926">
                          <a:moveTo>
                            <a:pt x="68426" y="15595"/>
                          </a:moveTo>
                          <a:cubicBezTo>
                            <a:pt x="110688" y="-8827"/>
                            <a:pt x="169051" y="-5400"/>
                            <a:pt x="233506" y="31804"/>
                          </a:cubicBezTo>
                          <a:cubicBezTo>
                            <a:pt x="298995" y="69606"/>
                            <a:pt x="358119" y="134986"/>
                            <a:pt x="400599" y="209558"/>
                          </a:cubicBezTo>
                          <a:cubicBezTo>
                            <a:pt x="441720" y="281900"/>
                            <a:pt x="467012" y="362944"/>
                            <a:pt x="466958" y="436265"/>
                          </a:cubicBezTo>
                          <a:cubicBezTo>
                            <a:pt x="466958" y="510728"/>
                            <a:pt x="440849" y="563053"/>
                            <a:pt x="398587" y="587421"/>
                          </a:cubicBezTo>
                          <a:cubicBezTo>
                            <a:pt x="356324" y="611789"/>
                            <a:pt x="297961" y="608253"/>
                            <a:pt x="233506" y="570994"/>
                          </a:cubicBezTo>
                          <a:cubicBezTo>
                            <a:pt x="168997" y="533736"/>
                            <a:pt x="110634" y="469934"/>
                            <a:pt x="68371" y="396776"/>
                          </a:cubicBezTo>
                          <a:cubicBezTo>
                            <a:pt x="26108" y="323618"/>
                            <a:pt x="0" y="241105"/>
                            <a:pt x="0" y="166642"/>
                          </a:cubicBezTo>
                          <a:cubicBezTo>
                            <a:pt x="0" y="92234"/>
                            <a:pt x="26217" y="39963"/>
                            <a:pt x="68426" y="15649"/>
                          </a:cubicBezTo>
                          <a:close/>
                        </a:path>
                      </a:pathLst>
                    </a:custGeom>
                    <a:noFill/>
                    <a:ln w="16310" cap="rnd">
                      <a:solidFill>
                        <a:srgbClr val="3A3A3A"/>
                      </a:solidFill>
                      <a:prstDash val="solid"/>
                      <a:round/>
                    </a:ln>
                  </p:spPr>
                  <p:txBody>
                    <a:bodyPr rtlCol="0" anchor="ctr"/>
                    <a:lstStyle/>
                    <a:p>
                      <a:endParaRPr lang="en-GB"/>
                    </a:p>
                  </p:txBody>
                </p:sp>
                <p:sp>
                  <p:nvSpPr>
                    <p:cNvPr id="204" name="Freeform: Shape 203">
                      <a:extLst>
                        <a:ext uri="{FF2B5EF4-FFF2-40B4-BE49-F238E27FC236}">
                          <a16:creationId xmlns:a16="http://schemas.microsoft.com/office/drawing/2014/main" id="{FB3F8A13-1E85-BEC2-4167-62DA0A2455BD}"/>
                        </a:ext>
                      </a:extLst>
                    </p:cNvPr>
                    <p:cNvSpPr/>
                    <p:nvPr/>
                  </p:nvSpPr>
                  <p:spPr>
                    <a:xfrm>
                      <a:off x="15703246" y="3416267"/>
                      <a:ext cx="481861" cy="635587"/>
                    </a:xfrm>
                    <a:custGeom>
                      <a:avLst/>
                      <a:gdLst>
                        <a:gd name="connsiteX0" fmla="*/ 0 w 481861"/>
                        <a:gd name="connsiteY0" fmla="*/ 63653 h 635587"/>
                        <a:gd name="connsiteX1" fmla="*/ 83329 w 481861"/>
                        <a:gd name="connsiteY1" fmla="*/ 15570 h 635587"/>
                        <a:gd name="connsiteX2" fmla="*/ 248409 w 481861"/>
                        <a:gd name="connsiteY2" fmla="*/ 31888 h 635587"/>
                        <a:gd name="connsiteX3" fmla="*/ 415503 w 481861"/>
                        <a:gd name="connsiteY3" fmla="*/ 209642 h 635587"/>
                        <a:gd name="connsiteX4" fmla="*/ 481861 w 481861"/>
                        <a:gd name="connsiteY4" fmla="*/ 436295 h 635587"/>
                        <a:gd name="connsiteX5" fmla="*/ 413490 w 481861"/>
                        <a:gd name="connsiteY5" fmla="*/ 587505 h 635587"/>
                        <a:gd name="connsiteX6" fmla="*/ 330216 w 481861"/>
                        <a:gd name="connsiteY6" fmla="*/ 635588 h 63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61" h="635587">
                          <a:moveTo>
                            <a:pt x="0" y="63653"/>
                          </a:moveTo>
                          <a:lnTo>
                            <a:pt x="83329" y="15570"/>
                          </a:lnTo>
                          <a:cubicBezTo>
                            <a:pt x="125537" y="-8852"/>
                            <a:pt x="183955" y="-5371"/>
                            <a:pt x="248409" y="31888"/>
                          </a:cubicBezTo>
                          <a:cubicBezTo>
                            <a:pt x="313898" y="69745"/>
                            <a:pt x="373131" y="135070"/>
                            <a:pt x="415503" y="209642"/>
                          </a:cubicBezTo>
                          <a:cubicBezTo>
                            <a:pt x="456623" y="281929"/>
                            <a:pt x="481915" y="363083"/>
                            <a:pt x="481861" y="436295"/>
                          </a:cubicBezTo>
                          <a:cubicBezTo>
                            <a:pt x="481861" y="510758"/>
                            <a:pt x="455807" y="563137"/>
                            <a:pt x="413490" y="587505"/>
                          </a:cubicBezTo>
                          <a:lnTo>
                            <a:pt x="330216" y="635588"/>
                          </a:lnTo>
                        </a:path>
                      </a:pathLst>
                    </a:custGeom>
                    <a:noFill/>
                    <a:ln w="16310" cap="rnd">
                      <a:solidFill>
                        <a:srgbClr val="3A3A3A"/>
                      </a:solidFill>
                      <a:prstDash val="solid"/>
                      <a:round/>
                    </a:ln>
                  </p:spPr>
                  <p:txBody>
                    <a:bodyPr rtlCol="0" anchor="ctr"/>
                    <a:lstStyle/>
                    <a:p>
                      <a:endParaRPr lang="en-GB"/>
                    </a:p>
                  </p:txBody>
                </p:sp>
                <p:sp>
                  <p:nvSpPr>
                    <p:cNvPr id="205" name="Freeform: Shape 204">
                      <a:extLst>
                        <a:ext uri="{FF2B5EF4-FFF2-40B4-BE49-F238E27FC236}">
                          <a16:creationId xmlns:a16="http://schemas.microsoft.com/office/drawing/2014/main" id="{90A7D58E-2622-0EFA-EB71-AEF2BB589F9F}"/>
                        </a:ext>
                      </a:extLst>
                    </p:cNvPr>
                    <p:cNvSpPr/>
                    <p:nvPr/>
                  </p:nvSpPr>
                  <p:spPr>
                    <a:xfrm>
                      <a:off x="15813553" y="3628356"/>
                      <a:ext cx="143377" cy="219418"/>
                    </a:xfrm>
                    <a:custGeom>
                      <a:avLst/>
                      <a:gdLst>
                        <a:gd name="connsiteX0" fmla="*/ 0 w 143377"/>
                        <a:gd name="connsiteY0" fmla="*/ 0 h 219418"/>
                        <a:gd name="connsiteX1" fmla="*/ 0 w 143377"/>
                        <a:gd name="connsiteY1" fmla="*/ 219418 h 219418"/>
                        <a:gd name="connsiteX2" fmla="*/ 143378 w 143377"/>
                        <a:gd name="connsiteY2" fmla="*/ 192440 h 219418"/>
                        <a:gd name="connsiteX3" fmla="*/ 0 w 143377"/>
                        <a:gd name="connsiteY3" fmla="*/ 0 h 219418"/>
                      </a:gdLst>
                      <a:ahLst/>
                      <a:cxnLst>
                        <a:cxn ang="0">
                          <a:pos x="connsiteX0" y="connsiteY0"/>
                        </a:cxn>
                        <a:cxn ang="0">
                          <a:pos x="connsiteX1" y="connsiteY1"/>
                        </a:cxn>
                        <a:cxn ang="0">
                          <a:pos x="connsiteX2" y="connsiteY2"/>
                        </a:cxn>
                        <a:cxn ang="0">
                          <a:pos x="connsiteX3" y="connsiteY3"/>
                        </a:cxn>
                      </a:cxnLst>
                      <a:rect l="l" t="t" r="r" b="b"/>
                      <a:pathLst>
                        <a:path w="143377" h="219418">
                          <a:moveTo>
                            <a:pt x="0" y="0"/>
                          </a:moveTo>
                          <a:lnTo>
                            <a:pt x="0" y="219418"/>
                          </a:lnTo>
                          <a:lnTo>
                            <a:pt x="143378" y="192440"/>
                          </a:lnTo>
                          <a:lnTo>
                            <a:pt x="0" y="0"/>
                          </a:lnTo>
                          <a:close/>
                        </a:path>
                      </a:pathLst>
                    </a:custGeom>
                    <a:noFill/>
                    <a:ln w="16310" cap="rnd">
                      <a:solidFill>
                        <a:srgbClr val="3A3A3A"/>
                      </a:solidFill>
                      <a:prstDash val="solid"/>
                      <a:round/>
                    </a:ln>
                  </p:spPr>
                  <p:txBody>
                    <a:bodyPr rtlCol="0" anchor="ctr"/>
                    <a:lstStyle/>
                    <a:p>
                      <a:endParaRPr lang="en-GB"/>
                    </a:p>
                  </p:txBody>
                </p:sp>
              </p:grpSp>
            </p:grpSp>
          </p:grpSp>
          <p:grpSp>
            <p:nvGrpSpPr>
              <p:cNvPr id="206" name="Graphic 3">
                <a:extLst>
                  <a:ext uri="{FF2B5EF4-FFF2-40B4-BE49-F238E27FC236}">
                    <a16:creationId xmlns:a16="http://schemas.microsoft.com/office/drawing/2014/main" id="{45BC99BA-3E1E-735F-1A3F-22F4FF461482}"/>
                  </a:ext>
                </a:extLst>
              </p:cNvPr>
              <p:cNvGrpSpPr/>
              <p:nvPr/>
            </p:nvGrpSpPr>
            <p:grpSpPr>
              <a:xfrm>
                <a:off x="14321138" y="3745610"/>
                <a:ext cx="1549183" cy="1149121"/>
                <a:chOff x="14321138" y="3745610"/>
                <a:chExt cx="1549183" cy="1149121"/>
              </a:xfrm>
            </p:grpSpPr>
            <p:sp>
              <p:nvSpPr>
                <p:cNvPr id="207" name="Freeform: Shape 206">
                  <a:extLst>
                    <a:ext uri="{FF2B5EF4-FFF2-40B4-BE49-F238E27FC236}">
                      <a16:creationId xmlns:a16="http://schemas.microsoft.com/office/drawing/2014/main" id="{97830FDB-D901-CCA9-8246-EE80D760535F}"/>
                    </a:ext>
                  </a:extLst>
                </p:cNvPr>
                <p:cNvSpPr/>
                <p:nvPr/>
              </p:nvSpPr>
              <p:spPr>
                <a:xfrm>
                  <a:off x="14864022" y="4359194"/>
                  <a:ext cx="1006299" cy="535537"/>
                </a:xfrm>
                <a:custGeom>
                  <a:avLst/>
                  <a:gdLst>
                    <a:gd name="connsiteX0" fmla="*/ 270335 w 1006299"/>
                    <a:gd name="connsiteY0" fmla="*/ 530900 h 535537"/>
                    <a:gd name="connsiteX1" fmla="*/ 353065 w 1006299"/>
                    <a:gd name="connsiteY1" fmla="*/ 522197 h 535537"/>
                    <a:gd name="connsiteX2" fmla="*/ 992610 w 1006299"/>
                    <a:gd name="connsiteY2" fmla="*/ 152982 h 535537"/>
                    <a:gd name="connsiteX3" fmla="*/ 987388 w 1006299"/>
                    <a:gd name="connsiteY3" fmla="*/ 103159 h 535537"/>
                    <a:gd name="connsiteX4" fmla="*/ 678657 w 1006299"/>
                    <a:gd name="connsiteY4" fmla="*/ 1337 h 535537"/>
                    <a:gd name="connsiteX5" fmla="*/ 678168 w 1006299"/>
                    <a:gd name="connsiteY5" fmla="*/ 1228 h 535537"/>
                    <a:gd name="connsiteX6" fmla="*/ 663428 w 1006299"/>
                    <a:gd name="connsiteY6" fmla="*/ 1826 h 535537"/>
                    <a:gd name="connsiteX7" fmla="*/ 1528 w 1006299"/>
                    <a:gd name="connsiteY7" fmla="*/ 458884 h 535537"/>
                    <a:gd name="connsiteX8" fmla="*/ 2290 w 1006299"/>
                    <a:gd name="connsiteY8" fmla="*/ 463345 h 535537"/>
                    <a:gd name="connsiteX9" fmla="*/ 2398 w 1006299"/>
                    <a:gd name="connsiteY9" fmla="*/ 463345 h 535537"/>
                    <a:gd name="connsiteX10" fmla="*/ 270280 w 1006299"/>
                    <a:gd name="connsiteY10" fmla="*/ 530954 h 53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6299" h="535537">
                      <a:moveTo>
                        <a:pt x="270335" y="530900"/>
                      </a:moveTo>
                      <a:cubicBezTo>
                        <a:pt x="298184" y="539004"/>
                        <a:pt x="327936" y="536720"/>
                        <a:pt x="353065" y="522197"/>
                      </a:cubicBezTo>
                      <a:lnTo>
                        <a:pt x="992610" y="152982"/>
                      </a:lnTo>
                      <a:cubicBezTo>
                        <a:pt x="1013279" y="141016"/>
                        <a:pt x="1009743" y="110393"/>
                        <a:pt x="987388" y="103159"/>
                      </a:cubicBezTo>
                      <a:lnTo>
                        <a:pt x="678657" y="1337"/>
                      </a:lnTo>
                      <a:cubicBezTo>
                        <a:pt x="678657" y="1337"/>
                        <a:pt x="678331" y="1228"/>
                        <a:pt x="678168" y="1228"/>
                      </a:cubicBezTo>
                      <a:cubicBezTo>
                        <a:pt x="672294" y="-621"/>
                        <a:pt x="667235" y="-350"/>
                        <a:pt x="663428" y="1826"/>
                      </a:cubicBezTo>
                      <a:lnTo>
                        <a:pt x="1528" y="458884"/>
                      </a:lnTo>
                      <a:cubicBezTo>
                        <a:pt x="-1028" y="460462"/>
                        <a:pt x="-104" y="461985"/>
                        <a:pt x="2290" y="463345"/>
                      </a:cubicBezTo>
                      <a:lnTo>
                        <a:pt x="2398" y="463345"/>
                      </a:lnTo>
                      <a:cubicBezTo>
                        <a:pt x="114501" y="499842"/>
                        <a:pt x="168023" y="501256"/>
                        <a:pt x="270280" y="530954"/>
                      </a:cubicBezTo>
                      <a:close/>
                    </a:path>
                  </a:pathLst>
                </a:custGeom>
                <a:noFill/>
                <a:ln w="5437" cap="flat">
                  <a:noFill/>
                  <a:prstDash val="solid"/>
                  <a:miter/>
                </a:ln>
              </p:spPr>
              <p:txBody>
                <a:bodyPr rtlCol="0" anchor="ctr"/>
                <a:lstStyle/>
                <a:p>
                  <a:endParaRPr lang="en-GB"/>
                </a:p>
              </p:txBody>
            </p:sp>
            <p:grpSp>
              <p:nvGrpSpPr>
                <p:cNvPr id="208" name="Graphic 3">
                  <a:extLst>
                    <a:ext uri="{FF2B5EF4-FFF2-40B4-BE49-F238E27FC236}">
                      <a16:creationId xmlns:a16="http://schemas.microsoft.com/office/drawing/2014/main" id="{412451B5-3A8B-4E63-55F1-3FAE51ACF002}"/>
                    </a:ext>
                  </a:extLst>
                </p:cNvPr>
                <p:cNvGrpSpPr/>
                <p:nvPr/>
              </p:nvGrpSpPr>
              <p:grpSpPr>
                <a:xfrm>
                  <a:off x="14321138" y="3745610"/>
                  <a:ext cx="1433936" cy="1073523"/>
                  <a:chOff x="14321138" y="3745610"/>
                  <a:chExt cx="1433936" cy="1073523"/>
                </a:xfrm>
              </p:grpSpPr>
              <p:grpSp>
                <p:nvGrpSpPr>
                  <p:cNvPr id="209" name="Graphic 3">
                    <a:extLst>
                      <a:ext uri="{FF2B5EF4-FFF2-40B4-BE49-F238E27FC236}">
                        <a16:creationId xmlns:a16="http://schemas.microsoft.com/office/drawing/2014/main" id="{E6C0AECE-2D2F-7416-3A8F-0474BE9C7BC5}"/>
                      </a:ext>
                    </a:extLst>
                  </p:cNvPr>
                  <p:cNvGrpSpPr/>
                  <p:nvPr/>
                </p:nvGrpSpPr>
                <p:grpSpPr>
                  <a:xfrm>
                    <a:off x="14321138" y="3745610"/>
                    <a:ext cx="1433936" cy="1073522"/>
                    <a:chOff x="14321138" y="3745610"/>
                    <a:chExt cx="1433936" cy="1073522"/>
                  </a:xfrm>
                </p:grpSpPr>
                <p:sp>
                  <p:nvSpPr>
                    <p:cNvPr id="210" name="Freeform: Shape 209">
                      <a:extLst>
                        <a:ext uri="{FF2B5EF4-FFF2-40B4-BE49-F238E27FC236}">
                          <a16:creationId xmlns:a16="http://schemas.microsoft.com/office/drawing/2014/main" id="{CBB24463-4A97-D18E-63C0-82542F8AEBEE}"/>
                        </a:ext>
                      </a:extLst>
                    </p:cNvPr>
                    <p:cNvSpPr/>
                    <p:nvPr/>
                  </p:nvSpPr>
                  <p:spPr>
                    <a:xfrm>
                      <a:off x="14886437" y="3745610"/>
                      <a:ext cx="868637" cy="1071162"/>
                    </a:xfrm>
                    <a:custGeom>
                      <a:avLst/>
                      <a:gdLst>
                        <a:gd name="connsiteX0" fmla="*/ 857331 w 868637"/>
                        <a:gd name="connsiteY0" fmla="*/ 5292 h 1071162"/>
                        <a:gd name="connsiteX1" fmla="*/ 868046 w 868637"/>
                        <a:gd name="connsiteY1" fmla="*/ 33141 h 1071162"/>
                        <a:gd name="connsiteX2" fmla="*/ 740877 w 868637"/>
                        <a:gd name="connsiteY2" fmla="*/ 635100 h 1071162"/>
                        <a:gd name="connsiteX3" fmla="*/ 740768 w 868637"/>
                        <a:gd name="connsiteY3" fmla="*/ 635589 h 1071162"/>
                        <a:gd name="connsiteX4" fmla="*/ 732881 w 868637"/>
                        <a:gd name="connsiteY4" fmla="*/ 648045 h 1071162"/>
                        <a:gd name="connsiteX5" fmla="*/ 0 w 868637"/>
                        <a:gd name="connsiteY5" fmla="*/ 1071163 h 1071162"/>
                        <a:gd name="connsiteX6" fmla="*/ 6636 w 868637"/>
                        <a:gd name="connsiteY6" fmla="*/ 1060284 h 1071162"/>
                        <a:gd name="connsiteX7" fmla="*/ 139081 w 868637"/>
                        <a:gd name="connsiteY7" fmla="*/ 440212 h 1071162"/>
                        <a:gd name="connsiteX8" fmla="*/ 187980 w 868637"/>
                        <a:gd name="connsiteY8" fmla="*/ 372929 h 1071162"/>
                        <a:gd name="connsiteX9" fmla="*/ 827524 w 868637"/>
                        <a:gd name="connsiteY9" fmla="*/ 3660 h 1071162"/>
                        <a:gd name="connsiteX10" fmla="*/ 857331 w 868637"/>
                        <a:gd name="connsiteY10" fmla="*/ 5183 h 107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8637" h="1071162">
                          <a:moveTo>
                            <a:pt x="857331" y="5292"/>
                          </a:moveTo>
                          <a:cubicBezTo>
                            <a:pt x="866088" y="11656"/>
                            <a:pt x="870276" y="22588"/>
                            <a:pt x="868046" y="33141"/>
                          </a:cubicBezTo>
                          <a:lnTo>
                            <a:pt x="740877" y="635100"/>
                          </a:lnTo>
                          <a:cubicBezTo>
                            <a:pt x="740877" y="635100"/>
                            <a:pt x="740823" y="635480"/>
                            <a:pt x="740768" y="635589"/>
                          </a:cubicBezTo>
                          <a:cubicBezTo>
                            <a:pt x="739463" y="641573"/>
                            <a:pt x="736689" y="645870"/>
                            <a:pt x="732881" y="648045"/>
                          </a:cubicBezTo>
                          <a:lnTo>
                            <a:pt x="0" y="1071163"/>
                          </a:lnTo>
                          <a:cubicBezTo>
                            <a:pt x="3100" y="1068987"/>
                            <a:pt x="5385" y="1065234"/>
                            <a:pt x="6636" y="1060284"/>
                          </a:cubicBezTo>
                          <a:lnTo>
                            <a:pt x="139081" y="440212"/>
                          </a:lnTo>
                          <a:cubicBezTo>
                            <a:pt x="145064" y="411874"/>
                            <a:pt x="162850" y="387452"/>
                            <a:pt x="187980" y="372929"/>
                          </a:cubicBezTo>
                          <a:lnTo>
                            <a:pt x="827524" y="3660"/>
                          </a:lnTo>
                          <a:cubicBezTo>
                            <a:pt x="836934" y="-1725"/>
                            <a:pt x="848574" y="-1127"/>
                            <a:pt x="857331" y="5183"/>
                          </a:cubicBezTo>
                          <a:close/>
                        </a:path>
                      </a:pathLst>
                    </a:custGeom>
                    <a:solidFill>
                      <a:srgbClr val="C0C4CC"/>
                    </a:solidFill>
                    <a:ln w="5437" cap="flat">
                      <a:noFill/>
                      <a:prstDash val="solid"/>
                      <a:miter/>
                    </a:ln>
                  </p:spPr>
                  <p:txBody>
                    <a:bodyPr rtlCol="0" anchor="ctr"/>
                    <a:lstStyle/>
                    <a:p>
                      <a:endParaRPr lang="en-GB"/>
                    </a:p>
                  </p:txBody>
                </p:sp>
                <p:sp>
                  <p:nvSpPr>
                    <p:cNvPr id="211" name="Freeform: Shape 210">
                      <a:extLst>
                        <a:ext uri="{FF2B5EF4-FFF2-40B4-BE49-F238E27FC236}">
                          <a16:creationId xmlns:a16="http://schemas.microsoft.com/office/drawing/2014/main" id="{F31535EC-C15B-54A0-97B9-2E5159067017}"/>
                        </a:ext>
                      </a:extLst>
                    </p:cNvPr>
                    <p:cNvSpPr/>
                    <p:nvPr/>
                  </p:nvSpPr>
                  <p:spPr>
                    <a:xfrm>
                      <a:off x="14321247" y="4017519"/>
                      <a:ext cx="815394" cy="786797"/>
                    </a:xfrm>
                    <a:custGeom>
                      <a:avLst/>
                      <a:gdLst>
                        <a:gd name="connsiteX0" fmla="*/ 815340 w 815394"/>
                        <a:gd name="connsiteY0" fmla="*/ 65175 h 786797"/>
                        <a:gd name="connsiteX1" fmla="*/ 753115 w 815394"/>
                        <a:gd name="connsiteY1" fmla="*/ 101129 h 786797"/>
                        <a:gd name="connsiteX2" fmla="*/ 704217 w 815394"/>
                        <a:gd name="connsiteY2" fmla="*/ 168412 h 786797"/>
                        <a:gd name="connsiteX3" fmla="*/ 677347 w 815394"/>
                        <a:gd name="connsiteY3" fmla="*/ 294004 h 786797"/>
                        <a:gd name="connsiteX4" fmla="*/ 303672 w 815394"/>
                        <a:gd name="connsiteY4" fmla="*/ 509724 h 786797"/>
                        <a:gd name="connsiteX5" fmla="*/ 305576 w 815394"/>
                        <a:gd name="connsiteY5" fmla="*/ 525116 h 786797"/>
                        <a:gd name="connsiteX6" fmla="*/ 544194 w 815394"/>
                        <a:gd name="connsiteY6" fmla="*/ 662892 h 786797"/>
                        <a:gd name="connsiteX7" fmla="*/ 570792 w 815394"/>
                        <a:gd name="connsiteY7" fmla="*/ 664035 h 786797"/>
                        <a:gd name="connsiteX8" fmla="*/ 602231 w 815394"/>
                        <a:gd name="connsiteY8" fmla="*/ 645922 h 786797"/>
                        <a:gd name="connsiteX9" fmla="*/ 572098 w 815394"/>
                        <a:gd name="connsiteY9" fmla="*/ 786798 h 786797"/>
                        <a:gd name="connsiteX10" fmla="*/ 572750 w 815394"/>
                        <a:gd name="connsiteY10" fmla="*/ 779672 h 786797"/>
                        <a:gd name="connsiteX11" fmla="*/ 547621 w 815394"/>
                        <a:gd name="connsiteY11" fmla="*/ 731590 h 786797"/>
                        <a:gd name="connsiteX12" fmla="*/ 20778 w 815394"/>
                        <a:gd name="connsiteY12" fmla="*/ 427374 h 786797"/>
                        <a:gd name="connsiteX13" fmla="*/ 0 w 815394"/>
                        <a:gd name="connsiteY13" fmla="*/ 398274 h 786797"/>
                        <a:gd name="connsiteX14" fmla="*/ 20778 w 815394"/>
                        <a:gd name="connsiteY14" fmla="*/ 369228 h 786797"/>
                        <a:gd name="connsiteX15" fmla="*/ 641938 w 815394"/>
                        <a:gd name="connsiteY15" fmla="*/ 10566 h 786797"/>
                        <a:gd name="connsiteX16" fmla="*/ 720643 w 815394"/>
                        <a:gd name="connsiteY16" fmla="*/ 10566 h 786797"/>
                        <a:gd name="connsiteX17" fmla="*/ 815395 w 815394"/>
                        <a:gd name="connsiteY17" fmla="*/ 65230 h 786797"/>
                        <a:gd name="connsiteX18" fmla="*/ 653306 w 815394"/>
                        <a:gd name="connsiteY18" fmla="*/ 233737 h 786797"/>
                        <a:gd name="connsiteX19" fmla="*/ 652218 w 815394"/>
                        <a:gd name="connsiteY19" fmla="*/ 224926 h 786797"/>
                        <a:gd name="connsiteX20" fmla="*/ 516074 w 815394"/>
                        <a:gd name="connsiteY20" fmla="*/ 146383 h 786797"/>
                        <a:gd name="connsiteX21" fmla="*/ 500898 w 815394"/>
                        <a:gd name="connsiteY21" fmla="*/ 145730 h 786797"/>
                        <a:gd name="connsiteX22" fmla="*/ 297961 w 815394"/>
                        <a:gd name="connsiteY22" fmla="*/ 262946 h 786797"/>
                        <a:gd name="connsiteX23" fmla="*/ 299049 w 815394"/>
                        <a:gd name="connsiteY23" fmla="*/ 271703 h 786797"/>
                        <a:gd name="connsiteX24" fmla="*/ 435192 w 815394"/>
                        <a:gd name="connsiteY24" fmla="*/ 350300 h 786797"/>
                        <a:gd name="connsiteX25" fmla="*/ 450368 w 815394"/>
                        <a:gd name="connsiteY25" fmla="*/ 350898 h 786797"/>
                        <a:gd name="connsiteX26" fmla="*/ 653306 w 815394"/>
                        <a:gd name="connsiteY26" fmla="*/ 233791 h 78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5394" h="786797">
                          <a:moveTo>
                            <a:pt x="815340" y="65175"/>
                          </a:moveTo>
                          <a:lnTo>
                            <a:pt x="753115" y="101129"/>
                          </a:lnTo>
                          <a:cubicBezTo>
                            <a:pt x="727986" y="115651"/>
                            <a:pt x="710200" y="140074"/>
                            <a:pt x="704217" y="168412"/>
                          </a:cubicBezTo>
                          <a:lnTo>
                            <a:pt x="677347" y="294004"/>
                          </a:lnTo>
                          <a:lnTo>
                            <a:pt x="303672" y="509724"/>
                          </a:lnTo>
                          <a:cubicBezTo>
                            <a:pt x="296764" y="513694"/>
                            <a:pt x="297689" y="520548"/>
                            <a:pt x="305576" y="525116"/>
                          </a:cubicBezTo>
                          <a:lnTo>
                            <a:pt x="544194" y="662892"/>
                          </a:lnTo>
                          <a:cubicBezTo>
                            <a:pt x="552081" y="667461"/>
                            <a:pt x="563993" y="667951"/>
                            <a:pt x="570792" y="664035"/>
                          </a:cubicBezTo>
                          <a:lnTo>
                            <a:pt x="602231" y="645922"/>
                          </a:lnTo>
                          <a:lnTo>
                            <a:pt x="572098" y="786798"/>
                          </a:lnTo>
                          <a:cubicBezTo>
                            <a:pt x="572533" y="784677"/>
                            <a:pt x="572750" y="782283"/>
                            <a:pt x="572750" y="779672"/>
                          </a:cubicBezTo>
                          <a:cubicBezTo>
                            <a:pt x="572750" y="761125"/>
                            <a:pt x="561546" y="739640"/>
                            <a:pt x="547621" y="731590"/>
                          </a:cubicBezTo>
                          <a:lnTo>
                            <a:pt x="20778" y="427374"/>
                          </a:lnTo>
                          <a:cubicBezTo>
                            <a:pt x="6908" y="419432"/>
                            <a:pt x="0" y="408826"/>
                            <a:pt x="0" y="398274"/>
                          </a:cubicBezTo>
                          <a:cubicBezTo>
                            <a:pt x="0" y="387722"/>
                            <a:pt x="6962" y="377224"/>
                            <a:pt x="20778" y="369228"/>
                          </a:cubicBezTo>
                          <a:lnTo>
                            <a:pt x="641938" y="10566"/>
                          </a:lnTo>
                          <a:cubicBezTo>
                            <a:pt x="666305" y="-3522"/>
                            <a:pt x="696275" y="-3522"/>
                            <a:pt x="720643" y="10566"/>
                          </a:cubicBezTo>
                          <a:lnTo>
                            <a:pt x="815395" y="65230"/>
                          </a:lnTo>
                          <a:close/>
                          <a:moveTo>
                            <a:pt x="653306" y="233737"/>
                          </a:moveTo>
                          <a:cubicBezTo>
                            <a:pt x="657222" y="231453"/>
                            <a:pt x="656678" y="227536"/>
                            <a:pt x="652218" y="224926"/>
                          </a:cubicBezTo>
                          <a:lnTo>
                            <a:pt x="516074" y="146383"/>
                          </a:lnTo>
                          <a:cubicBezTo>
                            <a:pt x="511614" y="143772"/>
                            <a:pt x="504869" y="143446"/>
                            <a:pt x="500898" y="145730"/>
                          </a:cubicBezTo>
                          <a:lnTo>
                            <a:pt x="297961" y="262946"/>
                          </a:lnTo>
                          <a:cubicBezTo>
                            <a:pt x="294099" y="265230"/>
                            <a:pt x="294589" y="269146"/>
                            <a:pt x="299049" y="271703"/>
                          </a:cubicBezTo>
                          <a:lnTo>
                            <a:pt x="435192" y="350300"/>
                          </a:lnTo>
                          <a:cubicBezTo>
                            <a:pt x="439653" y="352856"/>
                            <a:pt x="446506" y="353128"/>
                            <a:pt x="450368" y="350898"/>
                          </a:cubicBezTo>
                          <a:lnTo>
                            <a:pt x="653306" y="233791"/>
                          </a:lnTo>
                          <a:close/>
                        </a:path>
                      </a:pathLst>
                    </a:custGeom>
                    <a:solidFill>
                      <a:srgbClr val="FFFFFF"/>
                    </a:solidFill>
                    <a:ln w="5437" cap="flat">
                      <a:noFill/>
                      <a:prstDash val="solid"/>
                      <a:miter/>
                    </a:ln>
                  </p:spPr>
                  <p:txBody>
                    <a:bodyPr rtlCol="0" anchor="ctr"/>
                    <a:lstStyle/>
                    <a:p>
                      <a:endParaRPr lang="en-GB"/>
                    </a:p>
                  </p:txBody>
                </p:sp>
                <p:sp>
                  <p:nvSpPr>
                    <p:cNvPr id="212" name="Freeform: Shape 211">
                      <a:extLst>
                        <a:ext uri="{FF2B5EF4-FFF2-40B4-BE49-F238E27FC236}">
                          <a16:creationId xmlns:a16="http://schemas.microsoft.com/office/drawing/2014/main" id="{80602F56-4400-ED06-A983-8B7E3D43EF8B}"/>
                        </a:ext>
                      </a:extLst>
                    </p:cNvPr>
                    <p:cNvSpPr/>
                    <p:nvPr/>
                  </p:nvSpPr>
                  <p:spPr>
                    <a:xfrm>
                      <a:off x="14620272" y="4311414"/>
                      <a:ext cx="378321" cy="372670"/>
                    </a:xfrm>
                    <a:custGeom>
                      <a:avLst/>
                      <a:gdLst>
                        <a:gd name="connsiteX0" fmla="*/ 319197 w 378321"/>
                        <a:gd name="connsiteY0" fmla="*/ 276857 h 372670"/>
                        <a:gd name="connsiteX1" fmla="*/ 303206 w 378321"/>
                        <a:gd name="connsiteY1" fmla="*/ 351918 h 372670"/>
                        <a:gd name="connsiteX2" fmla="*/ 271767 w 378321"/>
                        <a:gd name="connsiteY2" fmla="*/ 370031 h 372670"/>
                        <a:gd name="connsiteX3" fmla="*/ 245169 w 378321"/>
                        <a:gd name="connsiteY3" fmla="*/ 368888 h 372670"/>
                        <a:gd name="connsiteX4" fmla="*/ 6550 w 378321"/>
                        <a:gd name="connsiteY4" fmla="*/ 231113 h 372670"/>
                        <a:gd name="connsiteX5" fmla="*/ 4647 w 378321"/>
                        <a:gd name="connsiteY5" fmla="*/ 215720 h 372670"/>
                        <a:gd name="connsiteX6" fmla="*/ 378322 w 378321"/>
                        <a:gd name="connsiteY6" fmla="*/ 0 h 372670"/>
                        <a:gd name="connsiteX7" fmla="*/ 366682 w 378321"/>
                        <a:gd name="connsiteY7" fmla="*/ 54664 h 372670"/>
                        <a:gd name="connsiteX8" fmla="*/ 220910 w 378321"/>
                        <a:gd name="connsiteY8" fmla="*/ 138809 h 372670"/>
                        <a:gd name="connsiteX9" fmla="*/ 261814 w 378321"/>
                        <a:gd name="connsiteY9" fmla="*/ 162470 h 372670"/>
                        <a:gd name="connsiteX10" fmla="*/ 355151 w 378321"/>
                        <a:gd name="connsiteY10" fmla="*/ 108567 h 372670"/>
                        <a:gd name="connsiteX11" fmla="*/ 343674 w 378321"/>
                        <a:gd name="connsiteY11" fmla="*/ 162415 h 372670"/>
                        <a:gd name="connsiteX12" fmla="*/ 343619 w 378321"/>
                        <a:gd name="connsiteY12" fmla="*/ 162415 h 372670"/>
                        <a:gd name="connsiteX13" fmla="*/ 332469 w 378321"/>
                        <a:gd name="connsiteY13" fmla="*/ 155943 h 372670"/>
                        <a:gd name="connsiteX14" fmla="*/ 291512 w 378321"/>
                        <a:gd name="connsiteY14" fmla="*/ 179603 h 372670"/>
                        <a:gd name="connsiteX15" fmla="*/ 332415 w 378321"/>
                        <a:gd name="connsiteY15" fmla="*/ 203264 h 372670"/>
                        <a:gd name="connsiteX16" fmla="*/ 335352 w 378321"/>
                        <a:gd name="connsiteY16" fmla="*/ 201578 h 372670"/>
                        <a:gd name="connsiteX17" fmla="*/ 319252 w 378321"/>
                        <a:gd name="connsiteY17" fmla="*/ 276802 h 372670"/>
                        <a:gd name="connsiteX18" fmla="*/ 262466 w 378321"/>
                        <a:gd name="connsiteY18" fmla="*/ 325211 h 372670"/>
                        <a:gd name="connsiteX19" fmla="*/ 303369 w 378321"/>
                        <a:gd name="connsiteY19" fmla="*/ 301551 h 372670"/>
                        <a:gd name="connsiteX20" fmla="*/ 262412 w 378321"/>
                        <a:gd name="connsiteY20" fmla="*/ 277890 h 372670"/>
                        <a:gd name="connsiteX21" fmla="*/ 221454 w 378321"/>
                        <a:gd name="connsiteY21" fmla="*/ 301551 h 372670"/>
                        <a:gd name="connsiteX22" fmla="*/ 262466 w 378321"/>
                        <a:gd name="connsiteY22" fmla="*/ 325211 h 372670"/>
                        <a:gd name="connsiteX23" fmla="*/ 262085 w 378321"/>
                        <a:gd name="connsiteY23" fmla="*/ 243895 h 372670"/>
                        <a:gd name="connsiteX24" fmla="*/ 303097 w 378321"/>
                        <a:gd name="connsiteY24" fmla="*/ 220234 h 372670"/>
                        <a:gd name="connsiteX25" fmla="*/ 262140 w 378321"/>
                        <a:gd name="connsiteY25" fmla="*/ 196574 h 372670"/>
                        <a:gd name="connsiteX26" fmla="*/ 221182 w 378321"/>
                        <a:gd name="connsiteY26" fmla="*/ 220234 h 372670"/>
                        <a:gd name="connsiteX27" fmla="*/ 262085 w 378321"/>
                        <a:gd name="connsiteY27" fmla="*/ 243895 h 372670"/>
                        <a:gd name="connsiteX28" fmla="*/ 191810 w 378321"/>
                        <a:gd name="connsiteY28" fmla="*/ 284472 h 372670"/>
                        <a:gd name="connsiteX29" fmla="*/ 232768 w 378321"/>
                        <a:gd name="connsiteY29" fmla="*/ 260811 h 372670"/>
                        <a:gd name="connsiteX30" fmla="*/ 191810 w 378321"/>
                        <a:gd name="connsiteY30" fmla="*/ 237205 h 372670"/>
                        <a:gd name="connsiteX31" fmla="*/ 150908 w 378321"/>
                        <a:gd name="connsiteY31" fmla="*/ 260811 h 372670"/>
                        <a:gd name="connsiteX32" fmla="*/ 191810 w 378321"/>
                        <a:gd name="connsiteY32" fmla="*/ 284472 h 372670"/>
                        <a:gd name="connsiteX33" fmla="*/ 191484 w 378321"/>
                        <a:gd name="connsiteY33" fmla="*/ 203101 h 372670"/>
                        <a:gd name="connsiteX34" fmla="*/ 232496 w 378321"/>
                        <a:gd name="connsiteY34" fmla="*/ 179440 h 372670"/>
                        <a:gd name="connsiteX35" fmla="*/ 191539 w 378321"/>
                        <a:gd name="connsiteY35" fmla="*/ 155779 h 372670"/>
                        <a:gd name="connsiteX36" fmla="*/ 150581 w 378321"/>
                        <a:gd name="connsiteY36" fmla="*/ 179440 h 372670"/>
                        <a:gd name="connsiteX37" fmla="*/ 191484 w 378321"/>
                        <a:gd name="connsiteY37" fmla="*/ 203101 h 372670"/>
                        <a:gd name="connsiteX38" fmla="*/ 121209 w 378321"/>
                        <a:gd name="connsiteY38" fmla="*/ 243677 h 372670"/>
                        <a:gd name="connsiteX39" fmla="*/ 162167 w 378321"/>
                        <a:gd name="connsiteY39" fmla="*/ 220017 h 372670"/>
                        <a:gd name="connsiteX40" fmla="*/ 121209 w 378321"/>
                        <a:gd name="connsiteY40" fmla="*/ 196411 h 372670"/>
                        <a:gd name="connsiteX41" fmla="*/ 80306 w 378321"/>
                        <a:gd name="connsiteY41" fmla="*/ 220017 h 372670"/>
                        <a:gd name="connsiteX42" fmla="*/ 121209 w 378321"/>
                        <a:gd name="connsiteY42" fmla="*/ 243677 h 37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78321" h="372670">
                          <a:moveTo>
                            <a:pt x="319197" y="276857"/>
                          </a:moveTo>
                          <a:lnTo>
                            <a:pt x="303206" y="351918"/>
                          </a:lnTo>
                          <a:lnTo>
                            <a:pt x="271767" y="370031"/>
                          </a:lnTo>
                          <a:cubicBezTo>
                            <a:pt x="264914" y="373947"/>
                            <a:pt x="253056" y="373457"/>
                            <a:pt x="245169" y="368888"/>
                          </a:cubicBezTo>
                          <a:lnTo>
                            <a:pt x="6550" y="231113"/>
                          </a:lnTo>
                          <a:cubicBezTo>
                            <a:pt x="-1336" y="226544"/>
                            <a:pt x="-2261" y="219690"/>
                            <a:pt x="4647" y="215720"/>
                          </a:cubicBezTo>
                          <a:lnTo>
                            <a:pt x="378322" y="0"/>
                          </a:lnTo>
                          <a:lnTo>
                            <a:pt x="366682" y="54664"/>
                          </a:lnTo>
                          <a:lnTo>
                            <a:pt x="220910" y="138809"/>
                          </a:lnTo>
                          <a:lnTo>
                            <a:pt x="261814" y="162470"/>
                          </a:lnTo>
                          <a:lnTo>
                            <a:pt x="355151" y="108567"/>
                          </a:lnTo>
                          <a:lnTo>
                            <a:pt x="343674" y="162415"/>
                          </a:lnTo>
                          <a:lnTo>
                            <a:pt x="343619" y="162415"/>
                          </a:lnTo>
                          <a:lnTo>
                            <a:pt x="332469" y="155943"/>
                          </a:lnTo>
                          <a:lnTo>
                            <a:pt x="291512" y="179603"/>
                          </a:lnTo>
                          <a:lnTo>
                            <a:pt x="332415" y="203264"/>
                          </a:lnTo>
                          <a:lnTo>
                            <a:pt x="335352" y="201578"/>
                          </a:lnTo>
                          <a:lnTo>
                            <a:pt x="319252" y="276802"/>
                          </a:lnTo>
                          <a:close/>
                          <a:moveTo>
                            <a:pt x="262466" y="325211"/>
                          </a:moveTo>
                          <a:lnTo>
                            <a:pt x="303369" y="301551"/>
                          </a:lnTo>
                          <a:lnTo>
                            <a:pt x="262412" y="277890"/>
                          </a:lnTo>
                          <a:lnTo>
                            <a:pt x="221454" y="301551"/>
                          </a:lnTo>
                          <a:lnTo>
                            <a:pt x="262466" y="325211"/>
                          </a:lnTo>
                          <a:close/>
                          <a:moveTo>
                            <a:pt x="262085" y="243895"/>
                          </a:moveTo>
                          <a:lnTo>
                            <a:pt x="303097" y="220234"/>
                          </a:lnTo>
                          <a:lnTo>
                            <a:pt x="262140" y="196574"/>
                          </a:lnTo>
                          <a:lnTo>
                            <a:pt x="221182" y="220234"/>
                          </a:lnTo>
                          <a:lnTo>
                            <a:pt x="262085" y="243895"/>
                          </a:lnTo>
                          <a:close/>
                          <a:moveTo>
                            <a:pt x="191810" y="284472"/>
                          </a:moveTo>
                          <a:lnTo>
                            <a:pt x="232768" y="260811"/>
                          </a:lnTo>
                          <a:lnTo>
                            <a:pt x="191810" y="237205"/>
                          </a:lnTo>
                          <a:lnTo>
                            <a:pt x="150908" y="260811"/>
                          </a:lnTo>
                          <a:lnTo>
                            <a:pt x="191810" y="284472"/>
                          </a:lnTo>
                          <a:close/>
                          <a:moveTo>
                            <a:pt x="191484" y="203101"/>
                          </a:moveTo>
                          <a:lnTo>
                            <a:pt x="232496" y="179440"/>
                          </a:lnTo>
                          <a:lnTo>
                            <a:pt x="191539" y="155779"/>
                          </a:lnTo>
                          <a:lnTo>
                            <a:pt x="150581" y="179440"/>
                          </a:lnTo>
                          <a:lnTo>
                            <a:pt x="191484" y="203101"/>
                          </a:lnTo>
                          <a:close/>
                          <a:moveTo>
                            <a:pt x="121209" y="243677"/>
                          </a:moveTo>
                          <a:lnTo>
                            <a:pt x="162167" y="220017"/>
                          </a:lnTo>
                          <a:lnTo>
                            <a:pt x="121209" y="196411"/>
                          </a:lnTo>
                          <a:lnTo>
                            <a:pt x="80306" y="220017"/>
                          </a:lnTo>
                          <a:lnTo>
                            <a:pt x="121209" y="243677"/>
                          </a:lnTo>
                          <a:close/>
                        </a:path>
                      </a:pathLst>
                    </a:custGeom>
                    <a:solidFill>
                      <a:srgbClr val="FFFFFF"/>
                    </a:solidFill>
                    <a:ln w="5437" cap="flat">
                      <a:no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7C91A582-DADA-E7C6-29CB-595871A48CD9}"/>
                        </a:ext>
                      </a:extLst>
                    </p:cNvPr>
                    <p:cNvSpPr/>
                    <p:nvPr/>
                  </p:nvSpPr>
                  <p:spPr>
                    <a:xfrm>
                      <a:off x="14841183" y="4366133"/>
                      <a:ext cx="145771" cy="107805"/>
                    </a:xfrm>
                    <a:custGeom>
                      <a:avLst/>
                      <a:gdLst>
                        <a:gd name="connsiteX0" fmla="*/ 145771 w 145771"/>
                        <a:gd name="connsiteY0" fmla="*/ 0 h 107805"/>
                        <a:gd name="connsiteX1" fmla="*/ 134240 w 145771"/>
                        <a:gd name="connsiteY1" fmla="*/ 53903 h 107805"/>
                        <a:gd name="connsiteX2" fmla="*/ 40903 w 145771"/>
                        <a:gd name="connsiteY2" fmla="*/ 107806 h 107805"/>
                        <a:gd name="connsiteX3" fmla="*/ 0 w 145771"/>
                        <a:gd name="connsiteY3" fmla="*/ 84145 h 107805"/>
                        <a:gd name="connsiteX4" fmla="*/ 145771 w 145771"/>
                        <a:gd name="connsiteY4" fmla="*/ 0 h 107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71" h="107805">
                          <a:moveTo>
                            <a:pt x="145771" y="0"/>
                          </a:moveTo>
                          <a:lnTo>
                            <a:pt x="134240" y="53903"/>
                          </a:lnTo>
                          <a:lnTo>
                            <a:pt x="40903" y="107806"/>
                          </a:lnTo>
                          <a:lnTo>
                            <a:pt x="0" y="84145"/>
                          </a:lnTo>
                          <a:lnTo>
                            <a:pt x="145771" y="0"/>
                          </a:lnTo>
                          <a:close/>
                        </a:path>
                      </a:pathLst>
                    </a:custGeom>
                    <a:solidFill>
                      <a:srgbClr val="92969E"/>
                    </a:solidFill>
                    <a:ln w="5437" cap="flat">
                      <a:noFill/>
                      <a:prstDash val="solid"/>
                      <a:miter/>
                    </a:ln>
                  </p:spPr>
                  <p:txBody>
                    <a:bodyPr rtlCol="0" anchor="ctr"/>
                    <a:lstStyle/>
                    <a:p>
                      <a:endParaRPr lang="en-GB"/>
                    </a:p>
                  </p:txBody>
                </p:sp>
                <p:sp>
                  <p:nvSpPr>
                    <p:cNvPr id="214" name="Freeform: Shape 213">
                      <a:extLst>
                        <a:ext uri="{FF2B5EF4-FFF2-40B4-BE49-F238E27FC236}">
                          <a16:creationId xmlns:a16="http://schemas.microsoft.com/office/drawing/2014/main" id="{CA6E6348-701D-18E8-7B7C-5976CB8008BB}"/>
                        </a:ext>
                      </a:extLst>
                    </p:cNvPr>
                    <p:cNvSpPr/>
                    <p:nvPr/>
                  </p:nvSpPr>
                  <p:spPr>
                    <a:xfrm>
                      <a:off x="14616603" y="4161668"/>
                      <a:ext cx="360576" cy="208228"/>
                    </a:xfrm>
                    <a:custGeom>
                      <a:avLst/>
                      <a:gdLst>
                        <a:gd name="connsiteX0" fmla="*/ 356862 w 360576"/>
                        <a:gd name="connsiteY0" fmla="*/ 80777 h 208228"/>
                        <a:gd name="connsiteX1" fmla="*/ 357950 w 360576"/>
                        <a:gd name="connsiteY1" fmla="*/ 89589 h 208228"/>
                        <a:gd name="connsiteX2" fmla="*/ 155012 w 360576"/>
                        <a:gd name="connsiteY2" fmla="*/ 206695 h 208228"/>
                        <a:gd name="connsiteX3" fmla="*/ 139836 w 360576"/>
                        <a:gd name="connsiteY3" fmla="*/ 206097 h 208228"/>
                        <a:gd name="connsiteX4" fmla="*/ 3693 w 360576"/>
                        <a:gd name="connsiteY4" fmla="*/ 127500 h 208228"/>
                        <a:gd name="connsiteX5" fmla="*/ 2605 w 360576"/>
                        <a:gd name="connsiteY5" fmla="*/ 118743 h 208228"/>
                        <a:gd name="connsiteX6" fmla="*/ 205542 w 360576"/>
                        <a:gd name="connsiteY6" fmla="*/ 1528 h 208228"/>
                        <a:gd name="connsiteX7" fmla="*/ 220718 w 360576"/>
                        <a:gd name="connsiteY7" fmla="*/ 2180 h 208228"/>
                        <a:gd name="connsiteX8" fmla="*/ 356862 w 360576"/>
                        <a:gd name="connsiteY8" fmla="*/ 80723 h 20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576" h="208228">
                          <a:moveTo>
                            <a:pt x="356862" y="80777"/>
                          </a:moveTo>
                          <a:cubicBezTo>
                            <a:pt x="361322" y="83388"/>
                            <a:pt x="361866" y="87304"/>
                            <a:pt x="357950" y="89589"/>
                          </a:cubicBezTo>
                          <a:lnTo>
                            <a:pt x="155012" y="206695"/>
                          </a:lnTo>
                          <a:cubicBezTo>
                            <a:pt x="151150" y="208980"/>
                            <a:pt x="144297" y="208653"/>
                            <a:pt x="139836" y="206097"/>
                          </a:cubicBezTo>
                          <a:lnTo>
                            <a:pt x="3693" y="127500"/>
                          </a:lnTo>
                          <a:cubicBezTo>
                            <a:pt x="-767" y="124944"/>
                            <a:pt x="-1257" y="121028"/>
                            <a:pt x="2605" y="118743"/>
                          </a:cubicBezTo>
                          <a:lnTo>
                            <a:pt x="205542" y="1528"/>
                          </a:lnTo>
                          <a:cubicBezTo>
                            <a:pt x="209459" y="-757"/>
                            <a:pt x="216258" y="-430"/>
                            <a:pt x="220718" y="2180"/>
                          </a:cubicBezTo>
                          <a:lnTo>
                            <a:pt x="356862" y="80723"/>
                          </a:lnTo>
                          <a:close/>
                        </a:path>
                      </a:pathLst>
                    </a:custGeom>
                    <a:solidFill>
                      <a:srgbClr val="92969E"/>
                    </a:solidFill>
                    <a:ln w="5437" cap="flat">
                      <a:noFill/>
                      <a:prstDash val="solid"/>
                      <a:miter/>
                    </a:ln>
                  </p:spPr>
                  <p:txBody>
                    <a:bodyPr rtlCol="0" anchor="ctr"/>
                    <a:lstStyle/>
                    <a:p>
                      <a:endParaRPr lang="en-GB"/>
                    </a:p>
                  </p:txBody>
                </p:sp>
                <p:sp>
                  <p:nvSpPr>
                    <p:cNvPr id="215" name="Freeform: Shape 214">
                      <a:extLst>
                        <a:ext uri="{FF2B5EF4-FFF2-40B4-BE49-F238E27FC236}">
                          <a16:creationId xmlns:a16="http://schemas.microsoft.com/office/drawing/2014/main" id="{3DB93206-4E4A-E075-0DEE-E37D49B858D3}"/>
                        </a:ext>
                      </a:extLst>
                    </p:cNvPr>
                    <p:cNvSpPr/>
                    <p:nvPr/>
                  </p:nvSpPr>
                  <p:spPr>
                    <a:xfrm>
                      <a:off x="14911784" y="4467411"/>
                      <a:ext cx="52162" cy="47266"/>
                    </a:xfrm>
                    <a:custGeom>
                      <a:avLst/>
                      <a:gdLst>
                        <a:gd name="connsiteX0" fmla="*/ 52162 w 52162"/>
                        <a:gd name="connsiteY0" fmla="*/ 6472 h 47266"/>
                        <a:gd name="connsiteX1" fmla="*/ 43786 w 52162"/>
                        <a:gd name="connsiteY1" fmla="*/ 45635 h 47266"/>
                        <a:gd name="connsiteX2" fmla="*/ 40903 w 52162"/>
                        <a:gd name="connsiteY2" fmla="*/ 47267 h 47266"/>
                        <a:gd name="connsiteX3" fmla="*/ 0 w 52162"/>
                        <a:gd name="connsiteY3" fmla="*/ 23661 h 47266"/>
                        <a:gd name="connsiteX4" fmla="*/ 40958 w 52162"/>
                        <a:gd name="connsiteY4" fmla="*/ 0 h 47266"/>
                        <a:gd name="connsiteX5" fmla="*/ 52108 w 52162"/>
                        <a:gd name="connsiteY5" fmla="*/ 6472 h 47266"/>
                        <a:gd name="connsiteX6" fmla="*/ 52162 w 52162"/>
                        <a:gd name="connsiteY6" fmla="*/ 6472 h 4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62" h="47266">
                          <a:moveTo>
                            <a:pt x="52162" y="6472"/>
                          </a:moveTo>
                          <a:lnTo>
                            <a:pt x="43786" y="45635"/>
                          </a:lnTo>
                          <a:lnTo>
                            <a:pt x="40903" y="47267"/>
                          </a:lnTo>
                          <a:lnTo>
                            <a:pt x="0" y="23661"/>
                          </a:lnTo>
                          <a:lnTo>
                            <a:pt x="40958" y="0"/>
                          </a:lnTo>
                          <a:lnTo>
                            <a:pt x="52108" y="6472"/>
                          </a:lnTo>
                          <a:lnTo>
                            <a:pt x="52162" y="6472"/>
                          </a:lnTo>
                          <a:close/>
                        </a:path>
                      </a:pathLst>
                    </a:custGeom>
                    <a:solidFill>
                      <a:srgbClr val="92969E"/>
                    </a:solidFill>
                    <a:ln w="5437" cap="flat">
                      <a:no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E9689A8E-9BD9-1CC6-6C77-4D7E8566AE4D}"/>
                        </a:ext>
                      </a:extLst>
                    </p:cNvPr>
                    <p:cNvSpPr/>
                    <p:nvPr/>
                  </p:nvSpPr>
                  <p:spPr>
                    <a:xfrm>
                      <a:off x="14841726" y="4589359"/>
                      <a:ext cx="81914" cy="47266"/>
                    </a:xfrm>
                    <a:custGeom>
                      <a:avLst/>
                      <a:gdLst>
                        <a:gd name="connsiteX0" fmla="*/ 81915 w 81914"/>
                        <a:gd name="connsiteY0" fmla="*/ 23606 h 47266"/>
                        <a:gd name="connsiteX1" fmla="*/ 41012 w 81914"/>
                        <a:gd name="connsiteY1" fmla="*/ 47267 h 47266"/>
                        <a:gd name="connsiteX2" fmla="*/ 0 w 81914"/>
                        <a:gd name="connsiteY2" fmla="*/ 23606 h 47266"/>
                        <a:gd name="connsiteX3" fmla="*/ 40958 w 81914"/>
                        <a:gd name="connsiteY3" fmla="*/ 0 h 47266"/>
                        <a:gd name="connsiteX4" fmla="*/ 81915 w 81914"/>
                        <a:gd name="connsiteY4" fmla="*/ 23606 h 4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4" h="47266">
                          <a:moveTo>
                            <a:pt x="81915" y="23606"/>
                          </a:moveTo>
                          <a:lnTo>
                            <a:pt x="41012" y="47267"/>
                          </a:lnTo>
                          <a:lnTo>
                            <a:pt x="0" y="23606"/>
                          </a:lnTo>
                          <a:lnTo>
                            <a:pt x="40958" y="0"/>
                          </a:lnTo>
                          <a:lnTo>
                            <a:pt x="81915" y="23606"/>
                          </a:lnTo>
                          <a:close/>
                        </a:path>
                      </a:pathLst>
                    </a:custGeom>
                    <a:solidFill>
                      <a:srgbClr val="92969E"/>
                    </a:solidFill>
                    <a:ln w="5437" cap="flat">
                      <a:noFill/>
                      <a:prstDash val="solid"/>
                      <a:miter/>
                    </a:ln>
                  </p:spPr>
                  <p:txBody>
                    <a:bodyPr rtlCol="0" anchor="ctr"/>
                    <a:lstStyle/>
                    <a:p>
                      <a:endParaRPr lang="en-GB"/>
                    </a:p>
                  </p:txBody>
                </p:sp>
                <p:sp>
                  <p:nvSpPr>
                    <p:cNvPr id="217" name="Freeform: Shape 216">
                      <a:extLst>
                        <a:ext uri="{FF2B5EF4-FFF2-40B4-BE49-F238E27FC236}">
                          <a16:creationId xmlns:a16="http://schemas.microsoft.com/office/drawing/2014/main" id="{6A6BD6FA-35E3-78B4-4031-E1029DC9C66E}"/>
                        </a:ext>
                      </a:extLst>
                    </p:cNvPr>
                    <p:cNvSpPr/>
                    <p:nvPr/>
                  </p:nvSpPr>
                  <p:spPr>
                    <a:xfrm>
                      <a:off x="14841509" y="4507988"/>
                      <a:ext cx="81860" cy="47321"/>
                    </a:xfrm>
                    <a:custGeom>
                      <a:avLst/>
                      <a:gdLst>
                        <a:gd name="connsiteX0" fmla="*/ 81860 w 81860"/>
                        <a:gd name="connsiteY0" fmla="*/ 23661 h 47321"/>
                        <a:gd name="connsiteX1" fmla="*/ 40849 w 81860"/>
                        <a:gd name="connsiteY1" fmla="*/ 47321 h 47321"/>
                        <a:gd name="connsiteX2" fmla="*/ 0 w 81860"/>
                        <a:gd name="connsiteY2" fmla="*/ 23661 h 47321"/>
                        <a:gd name="connsiteX3" fmla="*/ 40903 w 81860"/>
                        <a:gd name="connsiteY3" fmla="*/ 0 h 47321"/>
                        <a:gd name="connsiteX4" fmla="*/ 81860 w 81860"/>
                        <a:gd name="connsiteY4" fmla="*/ 23661 h 47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60" h="47321">
                          <a:moveTo>
                            <a:pt x="81860" y="23661"/>
                          </a:moveTo>
                          <a:lnTo>
                            <a:pt x="40849" y="47321"/>
                          </a:lnTo>
                          <a:lnTo>
                            <a:pt x="0" y="23661"/>
                          </a:lnTo>
                          <a:lnTo>
                            <a:pt x="40903" y="0"/>
                          </a:lnTo>
                          <a:lnTo>
                            <a:pt x="81860" y="23661"/>
                          </a:lnTo>
                          <a:close/>
                        </a:path>
                      </a:pathLst>
                    </a:custGeom>
                    <a:solidFill>
                      <a:srgbClr val="92969E"/>
                    </a:solidFill>
                    <a:ln w="5437" cap="flat">
                      <a:noFill/>
                      <a:prstDash val="solid"/>
                      <a:miter/>
                    </a:ln>
                  </p:spPr>
                  <p:txBody>
                    <a:bodyPr rtlCol="0" anchor="ctr"/>
                    <a:lstStyle/>
                    <a:p>
                      <a:endParaRPr lang="en-GB"/>
                    </a:p>
                  </p:txBody>
                </p:sp>
                <p:sp>
                  <p:nvSpPr>
                    <p:cNvPr id="218" name="Freeform: Shape 217">
                      <a:extLst>
                        <a:ext uri="{FF2B5EF4-FFF2-40B4-BE49-F238E27FC236}">
                          <a16:creationId xmlns:a16="http://schemas.microsoft.com/office/drawing/2014/main" id="{CD9AAD1A-FA21-2D6B-7570-E2C838C8AA66}"/>
                        </a:ext>
                      </a:extLst>
                    </p:cNvPr>
                    <p:cNvSpPr/>
                    <p:nvPr/>
                  </p:nvSpPr>
                  <p:spPr>
                    <a:xfrm>
                      <a:off x="14321138" y="4415684"/>
                      <a:ext cx="572859" cy="403448"/>
                    </a:xfrm>
                    <a:custGeom>
                      <a:avLst/>
                      <a:gdLst>
                        <a:gd name="connsiteX0" fmla="*/ 572859 w 572859"/>
                        <a:gd name="connsiteY0" fmla="*/ 381399 h 403448"/>
                        <a:gd name="connsiteX1" fmla="*/ 572207 w 572859"/>
                        <a:gd name="connsiteY1" fmla="*/ 388524 h 403448"/>
                        <a:gd name="connsiteX2" fmla="*/ 571826 w 572859"/>
                        <a:gd name="connsiteY2" fmla="*/ 390265 h 403448"/>
                        <a:gd name="connsiteX3" fmla="*/ 565190 w 572859"/>
                        <a:gd name="connsiteY3" fmla="*/ 401143 h 403448"/>
                        <a:gd name="connsiteX4" fmla="*/ 564157 w 572859"/>
                        <a:gd name="connsiteY4" fmla="*/ 401741 h 403448"/>
                        <a:gd name="connsiteX5" fmla="*/ 547676 w 572859"/>
                        <a:gd name="connsiteY5" fmla="*/ 400436 h 403448"/>
                        <a:gd name="connsiteX6" fmla="*/ 29753 w 572859"/>
                        <a:gd name="connsiteY6" fmla="*/ 101387 h 403448"/>
                        <a:gd name="connsiteX7" fmla="*/ 0 w 572859"/>
                        <a:gd name="connsiteY7" fmla="*/ 49878 h 403448"/>
                        <a:gd name="connsiteX8" fmla="*/ 0 w 572859"/>
                        <a:gd name="connsiteY8" fmla="*/ 0 h 403448"/>
                        <a:gd name="connsiteX9" fmla="*/ 20778 w 572859"/>
                        <a:gd name="connsiteY9" fmla="*/ 29100 h 403448"/>
                        <a:gd name="connsiteX10" fmla="*/ 547622 w 572859"/>
                        <a:gd name="connsiteY10" fmla="*/ 333316 h 403448"/>
                        <a:gd name="connsiteX11" fmla="*/ 572751 w 572859"/>
                        <a:gd name="connsiteY11" fmla="*/ 381399 h 40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2859" h="403448">
                          <a:moveTo>
                            <a:pt x="572859" y="381399"/>
                          </a:moveTo>
                          <a:cubicBezTo>
                            <a:pt x="572859" y="384009"/>
                            <a:pt x="572642" y="386403"/>
                            <a:pt x="572207" y="388524"/>
                          </a:cubicBezTo>
                          <a:lnTo>
                            <a:pt x="571826" y="390265"/>
                          </a:lnTo>
                          <a:cubicBezTo>
                            <a:pt x="570575" y="395214"/>
                            <a:pt x="568236" y="398967"/>
                            <a:pt x="565190" y="401143"/>
                          </a:cubicBezTo>
                          <a:lnTo>
                            <a:pt x="564157" y="401741"/>
                          </a:lnTo>
                          <a:cubicBezTo>
                            <a:pt x="559751" y="404298"/>
                            <a:pt x="553985" y="404080"/>
                            <a:pt x="547676" y="400436"/>
                          </a:cubicBezTo>
                          <a:lnTo>
                            <a:pt x="29753" y="101387"/>
                          </a:lnTo>
                          <a:cubicBezTo>
                            <a:pt x="11314" y="90726"/>
                            <a:pt x="0" y="71145"/>
                            <a:pt x="0" y="49878"/>
                          </a:cubicBezTo>
                          <a:lnTo>
                            <a:pt x="0" y="0"/>
                          </a:lnTo>
                          <a:cubicBezTo>
                            <a:pt x="0" y="10552"/>
                            <a:pt x="6962" y="21158"/>
                            <a:pt x="20778" y="29100"/>
                          </a:cubicBezTo>
                          <a:lnTo>
                            <a:pt x="547622" y="333316"/>
                          </a:lnTo>
                          <a:cubicBezTo>
                            <a:pt x="561546" y="341312"/>
                            <a:pt x="572751" y="362851"/>
                            <a:pt x="572751" y="381399"/>
                          </a:cubicBezTo>
                          <a:close/>
                        </a:path>
                      </a:pathLst>
                    </a:custGeom>
                    <a:solidFill>
                      <a:srgbClr val="5F646B"/>
                    </a:solidFill>
                    <a:ln w="5437" cap="flat">
                      <a:no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87F01FA4-885E-EC00-42DE-D10E80DC3250}"/>
                        </a:ext>
                      </a:extLst>
                    </p:cNvPr>
                    <p:cNvSpPr/>
                    <p:nvPr/>
                  </p:nvSpPr>
                  <p:spPr>
                    <a:xfrm>
                      <a:off x="14771180" y="4548619"/>
                      <a:ext cx="81860" cy="47266"/>
                    </a:xfrm>
                    <a:custGeom>
                      <a:avLst/>
                      <a:gdLst>
                        <a:gd name="connsiteX0" fmla="*/ 81860 w 81860"/>
                        <a:gd name="connsiteY0" fmla="*/ 23606 h 47266"/>
                        <a:gd name="connsiteX1" fmla="*/ 40903 w 81860"/>
                        <a:gd name="connsiteY1" fmla="*/ 47267 h 47266"/>
                        <a:gd name="connsiteX2" fmla="*/ 0 w 81860"/>
                        <a:gd name="connsiteY2" fmla="*/ 23606 h 47266"/>
                        <a:gd name="connsiteX3" fmla="*/ 40903 w 81860"/>
                        <a:gd name="connsiteY3" fmla="*/ 0 h 47266"/>
                        <a:gd name="connsiteX4" fmla="*/ 81860 w 81860"/>
                        <a:gd name="connsiteY4" fmla="*/ 23606 h 4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60" h="47266">
                          <a:moveTo>
                            <a:pt x="81860" y="23606"/>
                          </a:moveTo>
                          <a:lnTo>
                            <a:pt x="40903" y="47267"/>
                          </a:lnTo>
                          <a:lnTo>
                            <a:pt x="0" y="23606"/>
                          </a:lnTo>
                          <a:lnTo>
                            <a:pt x="40903" y="0"/>
                          </a:lnTo>
                          <a:lnTo>
                            <a:pt x="81860" y="23606"/>
                          </a:lnTo>
                          <a:close/>
                        </a:path>
                      </a:pathLst>
                    </a:custGeom>
                    <a:solidFill>
                      <a:srgbClr val="92969E"/>
                    </a:solidFill>
                    <a:ln w="5437" cap="flat">
                      <a:noFill/>
                      <a:prstDash val="solid"/>
                      <a:miter/>
                    </a:ln>
                  </p:spPr>
                  <p:txBody>
                    <a:bodyPr rtlCol="0" anchor="ctr"/>
                    <a:lstStyle/>
                    <a:p>
                      <a:endParaRPr lang="en-GB"/>
                    </a:p>
                  </p:txBody>
                </p:sp>
                <p:sp>
                  <p:nvSpPr>
                    <p:cNvPr id="220" name="Freeform: Shape 219">
                      <a:extLst>
                        <a:ext uri="{FF2B5EF4-FFF2-40B4-BE49-F238E27FC236}">
                          <a16:creationId xmlns:a16="http://schemas.microsoft.com/office/drawing/2014/main" id="{3794F086-C34E-EFC5-62D7-3FF9DA5996FA}"/>
                        </a:ext>
                      </a:extLst>
                    </p:cNvPr>
                    <p:cNvSpPr/>
                    <p:nvPr/>
                  </p:nvSpPr>
                  <p:spPr>
                    <a:xfrm>
                      <a:off x="14770908" y="4467194"/>
                      <a:ext cx="81860" cy="47321"/>
                    </a:xfrm>
                    <a:custGeom>
                      <a:avLst/>
                      <a:gdLst>
                        <a:gd name="connsiteX0" fmla="*/ 81860 w 81860"/>
                        <a:gd name="connsiteY0" fmla="*/ 23661 h 47321"/>
                        <a:gd name="connsiteX1" fmla="*/ 40848 w 81860"/>
                        <a:gd name="connsiteY1" fmla="*/ 47321 h 47321"/>
                        <a:gd name="connsiteX2" fmla="*/ 0 w 81860"/>
                        <a:gd name="connsiteY2" fmla="*/ 23661 h 47321"/>
                        <a:gd name="connsiteX3" fmla="*/ 40903 w 81860"/>
                        <a:gd name="connsiteY3" fmla="*/ 0 h 47321"/>
                        <a:gd name="connsiteX4" fmla="*/ 81860 w 81860"/>
                        <a:gd name="connsiteY4" fmla="*/ 23661 h 47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60" h="47321">
                          <a:moveTo>
                            <a:pt x="81860" y="23661"/>
                          </a:moveTo>
                          <a:lnTo>
                            <a:pt x="40848" y="47321"/>
                          </a:lnTo>
                          <a:lnTo>
                            <a:pt x="0" y="23661"/>
                          </a:lnTo>
                          <a:lnTo>
                            <a:pt x="40903" y="0"/>
                          </a:lnTo>
                          <a:lnTo>
                            <a:pt x="81860" y="23661"/>
                          </a:lnTo>
                          <a:close/>
                        </a:path>
                      </a:pathLst>
                    </a:custGeom>
                    <a:solidFill>
                      <a:srgbClr val="92969E"/>
                    </a:solidFill>
                    <a:ln w="5437" cap="flat">
                      <a:noFill/>
                      <a:prstDash val="solid"/>
                      <a:miter/>
                    </a:ln>
                  </p:spPr>
                  <p:txBody>
                    <a:bodyPr rtlCol="0" anchor="ctr"/>
                    <a:lstStyle/>
                    <a:p>
                      <a:endParaRPr lang="en-GB"/>
                    </a:p>
                  </p:txBody>
                </p:sp>
                <p:sp>
                  <p:nvSpPr>
                    <p:cNvPr id="221" name="Freeform: Shape 220">
                      <a:extLst>
                        <a:ext uri="{FF2B5EF4-FFF2-40B4-BE49-F238E27FC236}">
                          <a16:creationId xmlns:a16="http://schemas.microsoft.com/office/drawing/2014/main" id="{1EB27DB1-4014-7D5F-BBD6-748BE8897D25}"/>
                        </a:ext>
                      </a:extLst>
                    </p:cNvPr>
                    <p:cNvSpPr/>
                    <p:nvPr/>
                  </p:nvSpPr>
                  <p:spPr>
                    <a:xfrm>
                      <a:off x="14700578" y="4507879"/>
                      <a:ext cx="81860" cy="47212"/>
                    </a:xfrm>
                    <a:custGeom>
                      <a:avLst/>
                      <a:gdLst>
                        <a:gd name="connsiteX0" fmla="*/ 81861 w 81860"/>
                        <a:gd name="connsiteY0" fmla="*/ 23552 h 47212"/>
                        <a:gd name="connsiteX1" fmla="*/ 40903 w 81860"/>
                        <a:gd name="connsiteY1" fmla="*/ 47213 h 47212"/>
                        <a:gd name="connsiteX2" fmla="*/ 0 w 81860"/>
                        <a:gd name="connsiteY2" fmla="*/ 23552 h 47212"/>
                        <a:gd name="connsiteX3" fmla="*/ 40903 w 81860"/>
                        <a:gd name="connsiteY3" fmla="*/ 0 h 47212"/>
                        <a:gd name="connsiteX4" fmla="*/ 81861 w 81860"/>
                        <a:gd name="connsiteY4" fmla="*/ 23552 h 4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60" h="47212">
                          <a:moveTo>
                            <a:pt x="81861" y="23552"/>
                          </a:moveTo>
                          <a:lnTo>
                            <a:pt x="40903" y="47213"/>
                          </a:lnTo>
                          <a:lnTo>
                            <a:pt x="0" y="23552"/>
                          </a:lnTo>
                          <a:lnTo>
                            <a:pt x="40903" y="0"/>
                          </a:lnTo>
                          <a:lnTo>
                            <a:pt x="81861" y="23552"/>
                          </a:lnTo>
                          <a:close/>
                        </a:path>
                      </a:pathLst>
                    </a:custGeom>
                    <a:solidFill>
                      <a:srgbClr val="92969E"/>
                    </a:solidFill>
                    <a:ln w="5437" cap="flat">
                      <a:noFill/>
                      <a:prstDash val="solid"/>
                      <a:miter/>
                    </a:ln>
                  </p:spPr>
                  <p:txBody>
                    <a:bodyPr rtlCol="0" anchor="ctr"/>
                    <a:lstStyle/>
                    <a:p>
                      <a:endParaRPr lang="en-GB"/>
                    </a:p>
                  </p:txBody>
                </p:sp>
              </p:grpSp>
              <p:grpSp>
                <p:nvGrpSpPr>
                  <p:cNvPr id="222" name="Graphic 3">
                    <a:extLst>
                      <a:ext uri="{FF2B5EF4-FFF2-40B4-BE49-F238E27FC236}">
                        <a16:creationId xmlns:a16="http://schemas.microsoft.com/office/drawing/2014/main" id="{4300A660-A647-A24B-4E09-8E7AD76730EF}"/>
                      </a:ext>
                    </a:extLst>
                  </p:cNvPr>
                  <p:cNvGrpSpPr/>
                  <p:nvPr/>
                </p:nvGrpSpPr>
                <p:grpSpPr>
                  <a:xfrm>
                    <a:off x="14321192" y="3745665"/>
                    <a:ext cx="1433827" cy="1073468"/>
                    <a:chOff x="14321192" y="3745665"/>
                    <a:chExt cx="1433827" cy="1073468"/>
                  </a:xfrm>
                </p:grpSpPr>
                <p:sp>
                  <p:nvSpPr>
                    <p:cNvPr id="223" name="Freeform: Shape 222">
                      <a:extLst>
                        <a:ext uri="{FF2B5EF4-FFF2-40B4-BE49-F238E27FC236}">
                          <a16:creationId xmlns:a16="http://schemas.microsoft.com/office/drawing/2014/main" id="{5F3BFC3C-4F3C-6388-4315-08C386431ABF}"/>
                        </a:ext>
                      </a:extLst>
                    </p:cNvPr>
                    <p:cNvSpPr/>
                    <p:nvPr/>
                  </p:nvSpPr>
                  <p:spPr>
                    <a:xfrm>
                      <a:off x="14912001" y="4552100"/>
                      <a:ext cx="35191" cy="36170"/>
                    </a:xfrm>
                    <a:custGeom>
                      <a:avLst/>
                      <a:gdLst>
                        <a:gd name="connsiteX0" fmla="*/ 27468 w 35191"/>
                        <a:gd name="connsiteY0" fmla="*/ 36171 h 36170"/>
                        <a:gd name="connsiteX1" fmla="*/ 0 w 35191"/>
                        <a:gd name="connsiteY1" fmla="*/ 20289 h 36170"/>
                        <a:gd name="connsiteX2" fmla="*/ 35192 w 35191"/>
                        <a:gd name="connsiteY2" fmla="*/ 0 h 36170"/>
                      </a:gdLst>
                      <a:ahLst/>
                      <a:cxnLst>
                        <a:cxn ang="0">
                          <a:pos x="connsiteX0" y="connsiteY0"/>
                        </a:cxn>
                        <a:cxn ang="0">
                          <a:pos x="connsiteX1" y="connsiteY1"/>
                        </a:cxn>
                        <a:cxn ang="0">
                          <a:pos x="connsiteX2" y="connsiteY2"/>
                        </a:cxn>
                      </a:cxnLst>
                      <a:rect l="l" t="t" r="r" b="b"/>
                      <a:pathLst>
                        <a:path w="35191" h="36170">
                          <a:moveTo>
                            <a:pt x="27468" y="36171"/>
                          </a:moveTo>
                          <a:lnTo>
                            <a:pt x="0" y="20289"/>
                          </a:lnTo>
                          <a:lnTo>
                            <a:pt x="35192" y="0"/>
                          </a:lnTo>
                        </a:path>
                      </a:pathLst>
                    </a:custGeom>
                    <a:solidFill>
                      <a:srgbClr val="92969E"/>
                    </a:solidFill>
                    <a:ln w="16310" cap="rnd">
                      <a:solidFill>
                        <a:srgbClr val="3A3A3A"/>
                      </a:solidFill>
                      <a:prstDash val="solid"/>
                      <a:round/>
                    </a:ln>
                  </p:spPr>
                  <p:txBody>
                    <a:bodyPr rtlCol="0" anchor="ctr"/>
                    <a:lstStyle/>
                    <a:p>
                      <a:endParaRPr lang="en-GB"/>
                    </a:p>
                  </p:txBody>
                </p:sp>
                <p:sp>
                  <p:nvSpPr>
                    <p:cNvPr id="224" name="Freeform: Shape 223">
                      <a:extLst>
                        <a:ext uri="{FF2B5EF4-FFF2-40B4-BE49-F238E27FC236}">
                          <a16:creationId xmlns:a16="http://schemas.microsoft.com/office/drawing/2014/main" id="{069A2EBA-9082-5815-C45A-F87EAD248FA0}"/>
                        </a:ext>
                      </a:extLst>
                    </p:cNvPr>
                    <p:cNvSpPr/>
                    <p:nvPr/>
                  </p:nvSpPr>
                  <p:spPr>
                    <a:xfrm>
                      <a:off x="14321247" y="4017410"/>
                      <a:ext cx="815394" cy="786797"/>
                    </a:xfrm>
                    <a:custGeom>
                      <a:avLst/>
                      <a:gdLst>
                        <a:gd name="connsiteX0" fmla="*/ 572098 w 815394"/>
                        <a:gd name="connsiteY0" fmla="*/ 786798 h 786797"/>
                        <a:gd name="connsiteX1" fmla="*/ 572750 w 815394"/>
                        <a:gd name="connsiteY1" fmla="*/ 779673 h 786797"/>
                        <a:gd name="connsiteX2" fmla="*/ 547621 w 815394"/>
                        <a:gd name="connsiteY2" fmla="*/ 731590 h 786797"/>
                        <a:gd name="connsiteX3" fmla="*/ 20778 w 815394"/>
                        <a:gd name="connsiteY3" fmla="*/ 427374 h 786797"/>
                        <a:gd name="connsiteX4" fmla="*/ 0 w 815394"/>
                        <a:gd name="connsiteY4" fmla="*/ 398274 h 786797"/>
                        <a:gd name="connsiteX5" fmla="*/ 20778 w 815394"/>
                        <a:gd name="connsiteY5" fmla="*/ 369228 h 786797"/>
                        <a:gd name="connsiteX6" fmla="*/ 641938 w 815394"/>
                        <a:gd name="connsiteY6" fmla="*/ 10566 h 786797"/>
                        <a:gd name="connsiteX7" fmla="*/ 720643 w 815394"/>
                        <a:gd name="connsiteY7" fmla="*/ 10566 h 786797"/>
                        <a:gd name="connsiteX8" fmla="*/ 815395 w 815394"/>
                        <a:gd name="connsiteY8" fmla="*/ 65230 h 78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5394" h="786797">
                          <a:moveTo>
                            <a:pt x="572098" y="786798"/>
                          </a:moveTo>
                          <a:cubicBezTo>
                            <a:pt x="572533" y="784677"/>
                            <a:pt x="572750" y="782283"/>
                            <a:pt x="572750" y="779673"/>
                          </a:cubicBezTo>
                          <a:cubicBezTo>
                            <a:pt x="572750" y="761125"/>
                            <a:pt x="561546" y="739640"/>
                            <a:pt x="547621" y="731590"/>
                          </a:cubicBezTo>
                          <a:lnTo>
                            <a:pt x="20778" y="427374"/>
                          </a:lnTo>
                          <a:cubicBezTo>
                            <a:pt x="6908" y="419432"/>
                            <a:pt x="0" y="408826"/>
                            <a:pt x="0" y="398274"/>
                          </a:cubicBezTo>
                          <a:cubicBezTo>
                            <a:pt x="0" y="387722"/>
                            <a:pt x="6962" y="377224"/>
                            <a:pt x="20778" y="369228"/>
                          </a:cubicBezTo>
                          <a:lnTo>
                            <a:pt x="641938" y="10566"/>
                          </a:lnTo>
                          <a:cubicBezTo>
                            <a:pt x="666305" y="-3522"/>
                            <a:pt x="696275" y="-3522"/>
                            <a:pt x="720643" y="10566"/>
                          </a:cubicBezTo>
                          <a:lnTo>
                            <a:pt x="815395" y="65230"/>
                          </a:lnTo>
                        </a:path>
                      </a:pathLst>
                    </a:custGeom>
                    <a:noFill/>
                    <a:ln w="16310" cap="rnd">
                      <a:solidFill>
                        <a:srgbClr val="3A3A3A"/>
                      </a:solidFill>
                      <a:prstDash val="solid"/>
                      <a:round/>
                    </a:ln>
                  </p:spPr>
                  <p:txBody>
                    <a:bodyPr rtlCol="0" anchor="ctr"/>
                    <a:lstStyle/>
                    <a:p>
                      <a:endParaRPr lang="en-GB"/>
                    </a:p>
                  </p:txBody>
                </p:sp>
                <p:sp>
                  <p:nvSpPr>
                    <p:cNvPr id="225" name="Freeform: Shape 224">
                      <a:extLst>
                        <a:ext uri="{FF2B5EF4-FFF2-40B4-BE49-F238E27FC236}">
                          <a16:creationId xmlns:a16="http://schemas.microsoft.com/office/drawing/2014/main" id="{5668C35D-EDFC-2C06-4278-655A371BB7FC}"/>
                        </a:ext>
                      </a:extLst>
                    </p:cNvPr>
                    <p:cNvSpPr/>
                    <p:nvPr/>
                  </p:nvSpPr>
                  <p:spPr>
                    <a:xfrm>
                      <a:off x="14886328" y="4805949"/>
                      <a:ext cx="6636" cy="10878"/>
                    </a:xfrm>
                    <a:custGeom>
                      <a:avLst/>
                      <a:gdLst>
                        <a:gd name="connsiteX0" fmla="*/ 0 w 6636"/>
                        <a:gd name="connsiteY0" fmla="*/ 10878 h 10878"/>
                        <a:gd name="connsiteX1" fmla="*/ 6636 w 6636"/>
                        <a:gd name="connsiteY1" fmla="*/ 0 h 10878"/>
                      </a:gdLst>
                      <a:ahLst/>
                      <a:cxnLst>
                        <a:cxn ang="0">
                          <a:pos x="connsiteX0" y="connsiteY0"/>
                        </a:cxn>
                        <a:cxn ang="0">
                          <a:pos x="connsiteX1" y="connsiteY1"/>
                        </a:cxn>
                      </a:cxnLst>
                      <a:rect l="l" t="t" r="r" b="b"/>
                      <a:pathLst>
                        <a:path w="6636" h="10878">
                          <a:moveTo>
                            <a:pt x="0" y="10878"/>
                          </a:moveTo>
                          <a:cubicBezTo>
                            <a:pt x="3100" y="8703"/>
                            <a:pt x="5385" y="4950"/>
                            <a:pt x="6636" y="0"/>
                          </a:cubicBezTo>
                        </a:path>
                      </a:pathLst>
                    </a:custGeom>
                    <a:noFill/>
                    <a:ln w="16310" cap="rnd">
                      <a:solidFill>
                        <a:srgbClr val="3A3A3A"/>
                      </a:solidFill>
                      <a:prstDash val="solid"/>
                      <a:round/>
                    </a:ln>
                  </p:spPr>
                  <p:txBody>
                    <a:bodyPr rtlCol="0" anchor="ctr"/>
                    <a:lstStyle/>
                    <a:p>
                      <a:endParaRPr lang="en-GB"/>
                    </a:p>
                  </p:txBody>
                </p:sp>
                <p:sp>
                  <p:nvSpPr>
                    <p:cNvPr id="226" name="Freeform: Shape 225">
                      <a:extLst>
                        <a:ext uri="{FF2B5EF4-FFF2-40B4-BE49-F238E27FC236}">
                          <a16:creationId xmlns:a16="http://schemas.microsoft.com/office/drawing/2014/main" id="{CB8343AE-9F43-11D9-09CD-9D5A6387A0D5}"/>
                        </a:ext>
                      </a:extLst>
                    </p:cNvPr>
                    <p:cNvSpPr/>
                    <p:nvPr/>
                  </p:nvSpPr>
                  <p:spPr>
                    <a:xfrm>
                      <a:off x="14321192" y="4413998"/>
                      <a:ext cx="564156" cy="405135"/>
                    </a:xfrm>
                    <a:custGeom>
                      <a:avLst/>
                      <a:gdLst>
                        <a:gd name="connsiteX0" fmla="*/ 0 w 564156"/>
                        <a:gd name="connsiteY0" fmla="*/ 0 h 405135"/>
                        <a:gd name="connsiteX1" fmla="*/ 0 w 564156"/>
                        <a:gd name="connsiteY1" fmla="*/ 51564 h 405135"/>
                        <a:gd name="connsiteX2" fmla="*/ 29753 w 564156"/>
                        <a:gd name="connsiteY2" fmla="*/ 103073 h 405135"/>
                        <a:gd name="connsiteX3" fmla="*/ 547676 w 564156"/>
                        <a:gd name="connsiteY3" fmla="*/ 402122 h 405135"/>
                        <a:gd name="connsiteX4" fmla="*/ 564157 w 564156"/>
                        <a:gd name="connsiteY4" fmla="*/ 403427 h 40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156" h="405135">
                          <a:moveTo>
                            <a:pt x="0" y="0"/>
                          </a:moveTo>
                          <a:lnTo>
                            <a:pt x="0" y="51564"/>
                          </a:lnTo>
                          <a:cubicBezTo>
                            <a:pt x="0" y="72831"/>
                            <a:pt x="11368" y="92467"/>
                            <a:pt x="29753" y="103073"/>
                          </a:cubicBezTo>
                          <a:lnTo>
                            <a:pt x="547676" y="402122"/>
                          </a:lnTo>
                          <a:cubicBezTo>
                            <a:pt x="553985" y="405766"/>
                            <a:pt x="559751" y="405984"/>
                            <a:pt x="564157" y="403427"/>
                          </a:cubicBezTo>
                        </a:path>
                      </a:pathLst>
                    </a:custGeom>
                    <a:noFill/>
                    <a:ln w="16310" cap="rnd">
                      <a:solidFill>
                        <a:srgbClr val="3A3A3A"/>
                      </a:solidFill>
                      <a:prstDash val="solid"/>
                      <a:round/>
                    </a:ln>
                  </p:spPr>
                  <p:txBody>
                    <a:bodyPr rtlCol="0" anchor="ctr"/>
                    <a:lstStyle/>
                    <a:p>
                      <a:endParaRPr lang="en-GB"/>
                    </a:p>
                  </p:txBody>
                </p:sp>
                <p:sp>
                  <p:nvSpPr>
                    <p:cNvPr id="227" name="Freeform: Shape 226">
                      <a:extLst>
                        <a:ext uri="{FF2B5EF4-FFF2-40B4-BE49-F238E27FC236}">
                          <a16:creationId xmlns:a16="http://schemas.microsoft.com/office/drawing/2014/main" id="{DB25373F-EA5C-365C-9421-E44C9D14D6E6}"/>
                        </a:ext>
                      </a:extLst>
                    </p:cNvPr>
                    <p:cNvSpPr/>
                    <p:nvPr/>
                  </p:nvSpPr>
                  <p:spPr>
                    <a:xfrm>
                      <a:off x="14893018" y="3745665"/>
                      <a:ext cx="862001" cy="1060284"/>
                    </a:xfrm>
                    <a:custGeom>
                      <a:avLst/>
                      <a:gdLst>
                        <a:gd name="connsiteX0" fmla="*/ 0 w 862001"/>
                        <a:gd name="connsiteY0" fmla="*/ 1060284 h 1060284"/>
                        <a:gd name="connsiteX1" fmla="*/ 132445 w 862001"/>
                        <a:gd name="connsiteY1" fmla="*/ 440212 h 1060284"/>
                        <a:gd name="connsiteX2" fmla="*/ 181344 w 862001"/>
                        <a:gd name="connsiteY2" fmla="*/ 372929 h 1060284"/>
                        <a:gd name="connsiteX3" fmla="*/ 820888 w 862001"/>
                        <a:gd name="connsiteY3" fmla="*/ 3660 h 1060284"/>
                        <a:gd name="connsiteX4" fmla="*/ 850695 w 862001"/>
                        <a:gd name="connsiteY4" fmla="*/ 5183 h 1060284"/>
                        <a:gd name="connsiteX5" fmla="*/ 861410 w 862001"/>
                        <a:gd name="connsiteY5" fmla="*/ 33032 h 1060284"/>
                        <a:gd name="connsiteX6" fmla="*/ 734242 w 862001"/>
                        <a:gd name="connsiteY6" fmla="*/ 634991 h 1060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001" h="1060284">
                          <a:moveTo>
                            <a:pt x="0" y="1060284"/>
                          </a:moveTo>
                          <a:lnTo>
                            <a:pt x="132445" y="440212"/>
                          </a:lnTo>
                          <a:cubicBezTo>
                            <a:pt x="138428" y="411874"/>
                            <a:pt x="156215" y="387452"/>
                            <a:pt x="181344" y="372929"/>
                          </a:cubicBezTo>
                          <a:lnTo>
                            <a:pt x="820888" y="3660"/>
                          </a:lnTo>
                          <a:cubicBezTo>
                            <a:pt x="830298" y="-1725"/>
                            <a:pt x="841938" y="-1127"/>
                            <a:pt x="850695" y="5183"/>
                          </a:cubicBezTo>
                          <a:cubicBezTo>
                            <a:pt x="859452" y="11547"/>
                            <a:pt x="863641" y="22480"/>
                            <a:pt x="861410" y="33032"/>
                          </a:cubicBezTo>
                          <a:lnTo>
                            <a:pt x="734242" y="634991"/>
                          </a:lnTo>
                        </a:path>
                      </a:pathLst>
                    </a:custGeom>
                    <a:noFill/>
                    <a:ln w="16310" cap="rnd">
                      <a:solidFill>
                        <a:srgbClr val="3A3A3A"/>
                      </a:solidFill>
                      <a:prstDash val="solid"/>
                      <a:round/>
                    </a:ln>
                  </p:spPr>
                  <p:txBody>
                    <a:bodyPr rtlCol="0" anchor="ctr"/>
                    <a:lstStyle/>
                    <a:p>
                      <a:endParaRPr lang="en-GB"/>
                    </a:p>
                  </p:txBody>
                </p:sp>
                <p:sp>
                  <p:nvSpPr>
                    <p:cNvPr id="228" name="Freeform: Shape 227">
                      <a:extLst>
                        <a:ext uri="{FF2B5EF4-FFF2-40B4-BE49-F238E27FC236}">
                          <a16:creationId xmlns:a16="http://schemas.microsoft.com/office/drawing/2014/main" id="{8AF32392-E197-4F39-3956-9A4C02F919BA}"/>
                        </a:ext>
                      </a:extLst>
                    </p:cNvPr>
                    <p:cNvSpPr/>
                    <p:nvPr/>
                  </p:nvSpPr>
                  <p:spPr>
                    <a:xfrm>
                      <a:off x="14885349" y="4380764"/>
                      <a:ext cx="741910" cy="436661"/>
                    </a:xfrm>
                    <a:custGeom>
                      <a:avLst/>
                      <a:gdLst>
                        <a:gd name="connsiteX0" fmla="*/ 0 w 741910"/>
                        <a:gd name="connsiteY0" fmla="*/ 436661 h 436661"/>
                        <a:gd name="connsiteX1" fmla="*/ 733915 w 741910"/>
                        <a:gd name="connsiteY1" fmla="*/ 12945 h 436661"/>
                        <a:gd name="connsiteX2" fmla="*/ 741802 w 741910"/>
                        <a:gd name="connsiteY2" fmla="*/ 490 h 436661"/>
                        <a:gd name="connsiteX3" fmla="*/ 741911 w 741910"/>
                        <a:gd name="connsiteY3" fmla="*/ 0 h 436661"/>
                      </a:gdLst>
                      <a:ahLst/>
                      <a:cxnLst>
                        <a:cxn ang="0">
                          <a:pos x="connsiteX0" y="connsiteY0"/>
                        </a:cxn>
                        <a:cxn ang="0">
                          <a:pos x="connsiteX1" y="connsiteY1"/>
                        </a:cxn>
                        <a:cxn ang="0">
                          <a:pos x="connsiteX2" y="connsiteY2"/>
                        </a:cxn>
                        <a:cxn ang="0">
                          <a:pos x="connsiteX3" y="connsiteY3"/>
                        </a:cxn>
                      </a:cxnLst>
                      <a:rect l="l" t="t" r="r" b="b"/>
                      <a:pathLst>
                        <a:path w="741910" h="436661">
                          <a:moveTo>
                            <a:pt x="0" y="436661"/>
                          </a:moveTo>
                          <a:lnTo>
                            <a:pt x="733915" y="12945"/>
                          </a:lnTo>
                          <a:cubicBezTo>
                            <a:pt x="737722" y="10770"/>
                            <a:pt x="740497" y="6473"/>
                            <a:pt x="741802" y="490"/>
                          </a:cubicBezTo>
                          <a:cubicBezTo>
                            <a:pt x="741856" y="381"/>
                            <a:pt x="741856" y="218"/>
                            <a:pt x="741911" y="0"/>
                          </a:cubicBezTo>
                        </a:path>
                      </a:pathLst>
                    </a:custGeom>
                    <a:noFill/>
                    <a:ln w="16310" cap="rnd">
                      <a:solidFill>
                        <a:srgbClr val="3A3A3A"/>
                      </a:solidFill>
                      <a:prstDash val="solid"/>
                      <a:round/>
                    </a:ln>
                  </p:spPr>
                  <p:txBody>
                    <a:bodyPr rtlCol="0" anchor="ctr"/>
                    <a:lstStyle/>
                    <a:p>
                      <a:endParaRPr lang="en-GB"/>
                    </a:p>
                  </p:txBody>
                </p:sp>
                <p:sp>
                  <p:nvSpPr>
                    <p:cNvPr id="229" name="Freeform: Shape 228">
                      <a:extLst>
                        <a:ext uri="{FF2B5EF4-FFF2-40B4-BE49-F238E27FC236}">
                          <a16:creationId xmlns:a16="http://schemas.microsoft.com/office/drawing/2014/main" id="{B7E9DA0B-F13D-6781-C306-48A399F9D83A}"/>
                        </a:ext>
                      </a:extLst>
                    </p:cNvPr>
                    <p:cNvSpPr/>
                    <p:nvPr/>
                  </p:nvSpPr>
                  <p:spPr>
                    <a:xfrm>
                      <a:off x="14616603" y="4161668"/>
                      <a:ext cx="360576" cy="208228"/>
                    </a:xfrm>
                    <a:custGeom>
                      <a:avLst/>
                      <a:gdLst>
                        <a:gd name="connsiteX0" fmla="*/ 357950 w 360576"/>
                        <a:gd name="connsiteY0" fmla="*/ 89589 h 208228"/>
                        <a:gd name="connsiteX1" fmla="*/ 155012 w 360576"/>
                        <a:gd name="connsiteY1" fmla="*/ 206695 h 208228"/>
                        <a:gd name="connsiteX2" fmla="*/ 139836 w 360576"/>
                        <a:gd name="connsiteY2" fmla="*/ 206097 h 208228"/>
                        <a:gd name="connsiteX3" fmla="*/ 3693 w 360576"/>
                        <a:gd name="connsiteY3" fmla="*/ 127500 h 208228"/>
                        <a:gd name="connsiteX4" fmla="*/ 2605 w 360576"/>
                        <a:gd name="connsiteY4" fmla="*/ 118743 h 208228"/>
                        <a:gd name="connsiteX5" fmla="*/ 205542 w 360576"/>
                        <a:gd name="connsiteY5" fmla="*/ 1528 h 208228"/>
                        <a:gd name="connsiteX6" fmla="*/ 220718 w 360576"/>
                        <a:gd name="connsiteY6" fmla="*/ 2180 h 208228"/>
                        <a:gd name="connsiteX7" fmla="*/ 356862 w 360576"/>
                        <a:gd name="connsiteY7" fmla="*/ 80723 h 208228"/>
                        <a:gd name="connsiteX8" fmla="*/ 357950 w 360576"/>
                        <a:gd name="connsiteY8" fmla="*/ 89534 h 20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576" h="208228">
                          <a:moveTo>
                            <a:pt x="357950" y="89589"/>
                          </a:moveTo>
                          <a:lnTo>
                            <a:pt x="155012" y="206695"/>
                          </a:lnTo>
                          <a:cubicBezTo>
                            <a:pt x="151150" y="208980"/>
                            <a:pt x="144297" y="208653"/>
                            <a:pt x="139836" y="206097"/>
                          </a:cubicBezTo>
                          <a:lnTo>
                            <a:pt x="3693" y="127500"/>
                          </a:lnTo>
                          <a:cubicBezTo>
                            <a:pt x="-767" y="124944"/>
                            <a:pt x="-1257" y="121028"/>
                            <a:pt x="2605" y="118743"/>
                          </a:cubicBezTo>
                          <a:lnTo>
                            <a:pt x="205542" y="1528"/>
                          </a:lnTo>
                          <a:cubicBezTo>
                            <a:pt x="209459" y="-757"/>
                            <a:pt x="216258" y="-430"/>
                            <a:pt x="220718" y="2180"/>
                          </a:cubicBezTo>
                          <a:lnTo>
                            <a:pt x="356862" y="80723"/>
                          </a:lnTo>
                          <a:cubicBezTo>
                            <a:pt x="361322" y="83334"/>
                            <a:pt x="361866" y="87250"/>
                            <a:pt x="357950" y="89534"/>
                          </a:cubicBezTo>
                          <a:close/>
                        </a:path>
                      </a:pathLst>
                    </a:custGeom>
                    <a:noFill/>
                    <a:ln w="16310" cap="rnd">
                      <a:solidFill>
                        <a:srgbClr val="3A3A3A"/>
                      </a:solidFill>
                      <a:prstDash val="solid"/>
                      <a:round/>
                    </a:ln>
                  </p:spPr>
                  <p:txBody>
                    <a:bodyPr rtlCol="0" anchor="ctr"/>
                    <a:lstStyle/>
                    <a:p>
                      <a:endParaRPr lang="en-GB"/>
                    </a:p>
                  </p:txBody>
                </p:sp>
                <p:sp>
                  <p:nvSpPr>
                    <p:cNvPr id="230" name="Freeform: Shape 229">
                      <a:extLst>
                        <a:ext uri="{FF2B5EF4-FFF2-40B4-BE49-F238E27FC236}">
                          <a16:creationId xmlns:a16="http://schemas.microsoft.com/office/drawing/2014/main" id="{D96117A3-8530-8B51-727C-A9EE78E655B1}"/>
                        </a:ext>
                      </a:extLst>
                    </p:cNvPr>
                    <p:cNvSpPr/>
                    <p:nvPr/>
                  </p:nvSpPr>
                  <p:spPr>
                    <a:xfrm>
                      <a:off x="14620272" y="4311414"/>
                      <a:ext cx="378321" cy="372670"/>
                    </a:xfrm>
                    <a:custGeom>
                      <a:avLst/>
                      <a:gdLst>
                        <a:gd name="connsiteX0" fmla="*/ 303206 w 378321"/>
                        <a:gd name="connsiteY0" fmla="*/ 351918 h 372670"/>
                        <a:gd name="connsiteX1" fmla="*/ 271767 w 378321"/>
                        <a:gd name="connsiteY1" fmla="*/ 370031 h 372670"/>
                        <a:gd name="connsiteX2" fmla="*/ 245169 w 378321"/>
                        <a:gd name="connsiteY2" fmla="*/ 368888 h 372670"/>
                        <a:gd name="connsiteX3" fmla="*/ 6550 w 378321"/>
                        <a:gd name="connsiteY3" fmla="*/ 231113 h 372670"/>
                        <a:gd name="connsiteX4" fmla="*/ 4647 w 378321"/>
                        <a:gd name="connsiteY4" fmla="*/ 215720 h 372670"/>
                        <a:gd name="connsiteX5" fmla="*/ 378322 w 378321"/>
                        <a:gd name="connsiteY5" fmla="*/ 0 h 37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21" h="372670">
                          <a:moveTo>
                            <a:pt x="303206" y="351918"/>
                          </a:moveTo>
                          <a:lnTo>
                            <a:pt x="271767" y="370031"/>
                          </a:lnTo>
                          <a:cubicBezTo>
                            <a:pt x="264914" y="373947"/>
                            <a:pt x="253056" y="373457"/>
                            <a:pt x="245169" y="368888"/>
                          </a:cubicBezTo>
                          <a:lnTo>
                            <a:pt x="6550" y="231113"/>
                          </a:lnTo>
                          <a:cubicBezTo>
                            <a:pt x="-1336" y="226544"/>
                            <a:pt x="-2261" y="219690"/>
                            <a:pt x="4647" y="215720"/>
                          </a:cubicBezTo>
                          <a:lnTo>
                            <a:pt x="378322" y="0"/>
                          </a:lnTo>
                        </a:path>
                      </a:pathLst>
                    </a:custGeom>
                    <a:noFill/>
                    <a:ln w="16310" cap="rnd">
                      <a:solidFill>
                        <a:srgbClr val="3A3A3A"/>
                      </a:solidFill>
                      <a:prstDash val="solid"/>
                      <a:round/>
                    </a:ln>
                  </p:spPr>
                  <p:txBody>
                    <a:bodyPr rtlCol="0" anchor="ctr"/>
                    <a:lstStyle/>
                    <a:p>
                      <a:endParaRPr lang="en-GB"/>
                    </a:p>
                  </p:txBody>
                </p:sp>
                <p:sp>
                  <p:nvSpPr>
                    <p:cNvPr id="231" name="Freeform: Shape 230">
                      <a:extLst>
                        <a:ext uri="{FF2B5EF4-FFF2-40B4-BE49-F238E27FC236}">
                          <a16:creationId xmlns:a16="http://schemas.microsoft.com/office/drawing/2014/main" id="{254A7130-9863-4BA3-8380-16BFB2B6B85E}"/>
                        </a:ext>
                      </a:extLst>
                    </p:cNvPr>
                    <p:cNvSpPr/>
                    <p:nvPr/>
                  </p:nvSpPr>
                  <p:spPr>
                    <a:xfrm>
                      <a:off x="14700578" y="4507879"/>
                      <a:ext cx="81860" cy="47212"/>
                    </a:xfrm>
                    <a:custGeom>
                      <a:avLst/>
                      <a:gdLst>
                        <a:gd name="connsiteX0" fmla="*/ 81861 w 81860"/>
                        <a:gd name="connsiteY0" fmla="*/ 23552 h 47212"/>
                        <a:gd name="connsiteX1" fmla="*/ 40903 w 81860"/>
                        <a:gd name="connsiteY1" fmla="*/ 47213 h 47212"/>
                        <a:gd name="connsiteX2" fmla="*/ 0 w 81860"/>
                        <a:gd name="connsiteY2" fmla="*/ 23552 h 47212"/>
                        <a:gd name="connsiteX3" fmla="*/ 40903 w 81860"/>
                        <a:gd name="connsiteY3" fmla="*/ 0 h 47212"/>
                        <a:gd name="connsiteX4" fmla="*/ 81861 w 81860"/>
                        <a:gd name="connsiteY4" fmla="*/ 23552 h 4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60" h="47212">
                          <a:moveTo>
                            <a:pt x="81861" y="23552"/>
                          </a:moveTo>
                          <a:lnTo>
                            <a:pt x="40903" y="47213"/>
                          </a:lnTo>
                          <a:lnTo>
                            <a:pt x="0" y="23552"/>
                          </a:lnTo>
                          <a:lnTo>
                            <a:pt x="40903" y="0"/>
                          </a:lnTo>
                          <a:lnTo>
                            <a:pt x="81861" y="23552"/>
                          </a:lnTo>
                          <a:close/>
                        </a:path>
                      </a:pathLst>
                    </a:custGeom>
                    <a:noFill/>
                    <a:ln w="16310" cap="rnd">
                      <a:solidFill>
                        <a:srgbClr val="3A3A3A"/>
                      </a:solidFill>
                      <a:prstDash val="solid"/>
                      <a:round/>
                    </a:ln>
                  </p:spPr>
                  <p:txBody>
                    <a:bodyPr rtlCol="0" anchor="ctr"/>
                    <a:lstStyle/>
                    <a:p>
                      <a:endParaRPr lang="en-GB"/>
                    </a:p>
                  </p:txBody>
                </p:sp>
                <p:sp>
                  <p:nvSpPr>
                    <p:cNvPr id="232" name="Freeform: Shape 231">
                      <a:extLst>
                        <a:ext uri="{FF2B5EF4-FFF2-40B4-BE49-F238E27FC236}">
                          <a16:creationId xmlns:a16="http://schemas.microsoft.com/office/drawing/2014/main" id="{DBF5AC99-0B5E-B018-A88B-9D8D3E475E6A}"/>
                        </a:ext>
                      </a:extLst>
                    </p:cNvPr>
                    <p:cNvSpPr/>
                    <p:nvPr/>
                  </p:nvSpPr>
                  <p:spPr>
                    <a:xfrm>
                      <a:off x="14771180" y="4548619"/>
                      <a:ext cx="81860" cy="47266"/>
                    </a:xfrm>
                    <a:custGeom>
                      <a:avLst/>
                      <a:gdLst>
                        <a:gd name="connsiteX0" fmla="*/ 81860 w 81860"/>
                        <a:gd name="connsiteY0" fmla="*/ 23606 h 47266"/>
                        <a:gd name="connsiteX1" fmla="*/ 40903 w 81860"/>
                        <a:gd name="connsiteY1" fmla="*/ 47267 h 47266"/>
                        <a:gd name="connsiteX2" fmla="*/ 0 w 81860"/>
                        <a:gd name="connsiteY2" fmla="*/ 23606 h 47266"/>
                        <a:gd name="connsiteX3" fmla="*/ 40903 w 81860"/>
                        <a:gd name="connsiteY3" fmla="*/ 0 h 47266"/>
                        <a:gd name="connsiteX4" fmla="*/ 81860 w 81860"/>
                        <a:gd name="connsiteY4" fmla="*/ 23606 h 4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60" h="47266">
                          <a:moveTo>
                            <a:pt x="81860" y="23606"/>
                          </a:moveTo>
                          <a:lnTo>
                            <a:pt x="40903" y="47267"/>
                          </a:lnTo>
                          <a:lnTo>
                            <a:pt x="0" y="23606"/>
                          </a:lnTo>
                          <a:lnTo>
                            <a:pt x="40903" y="0"/>
                          </a:lnTo>
                          <a:lnTo>
                            <a:pt x="81860" y="23606"/>
                          </a:lnTo>
                          <a:close/>
                        </a:path>
                      </a:pathLst>
                    </a:custGeom>
                    <a:noFill/>
                    <a:ln w="16310" cap="rnd">
                      <a:solidFill>
                        <a:srgbClr val="3A3A3A"/>
                      </a:solidFill>
                      <a:prstDash val="solid"/>
                      <a:round/>
                    </a:ln>
                  </p:spPr>
                  <p:txBody>
                    <a:bodyPr rtlCol="0" anchor="ctr"/>
                    <a:lstStyle/>
                    <a:p>
                      <a:endParaRPr lang="en-GB"/>
                    </a:p>
                  </p:txBody>
                </p:sp>
                <p:sp>
                  <p:nvSpPr>
                    <p:cNvPr id="233" name="Freeform: Shape 232">
                      <a:extLst>
                        <a:ext uri="{FF2B5EF4-FFF2-40B4-BE49-F238E27FC236}">
                          <a16:creationId xmlns:a16="http://schemas.microsoft.com/office/drawing/2014/main" id="{04E9B281-A9DE-F9AC-5CB0-7ECE647C93FD}"/>
                        </a:ext>
                      </a:extLst>
                    </p:cNvPr>
                    <p:cNvSpPr/>
                    <p:nvPr/>
                  </p:nvSpPr>
                  <p:spPr>
                    <a:xfrm>
                      <a:off x="14841726" y="4589359"/>
                      <a:ext cx="81914" cy="47266"/>
                    </a:xfrm>
                    <a:custGeom>
                      <a:avLst/>
                      <a:gdLst>
                        <a:gd name="connsiteX0" fmla="*/ 81915 w 81914"/>
                        <a:gd name="connsiteY0" fmla="*/ 23606 h 47266"/>
                        <a:gd name="connsiteX1" fmla="*/ 41012 w 81914"/>
                        <a:gd name="connsiteY1" fmla="*/ 47267 h 47266"/>
                        <a:gd name="connsiteX2" fmla="*/ 0 w 81914"/>
                        <a:gd name="connsiteY2" fmla="*/ 23606 h 47266"/>
                        <a:gd name="connsiteX3" fmla="*/ 40958 w 81914"/>
                        <a:gd name="connsiteY3" fmla="*/ 0 h 47266"/>
                        <a:gd name="connsiteX4" fmla="*/ 81915 w 81914"/>
                        <a:gd name="connsiteY4" fmla="*/ 23606 h 4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4" h="47266">
                          <a:moveTo>
                            <a:pt x="81915" y="23606"/>
                          </a:moveTo>
                          <a:lnTo>
                            <a:pt x="41012" y="47267"/>
                          </a:lnTo>
                          <a:lnTo>
                            <a:pt x="0" y="23606"/>
                          </a:lnTo>
                          <a:lnTo>
                            <a:pt x="40958" y="0"/>
                          </a:lnTo>
                          <a:lnTo>
                            <a:pt x="81915" y="23606"/>
                          </a:lnTo>
                          <a:close/>
                        </a:path>
                      </a:pathLst>
                    </a:custGeom>
                    <a:noFill/>
                    <a:ln w="16310" cap="rnd">
                      <a:solidFill>
                        <a:srgbClr val="3A3A3A"/>
                      </a:solidFill>
                      <a:prstDash val="solid"/>
                      <a:round/>
                    </a:ln>
                  </p:spPr>
                  <p:txBody>
                    <a:bodyPr rtlCol="0" anchor="ctr"/>
                    <a:lstStyle/>
                    <a:p>
                      <a:endParaRPr lang="en-GB"/>
                    </a:p>
                  </p:txBody>
                </p:sp>
                <p:sp>
                  <p:nvSpPr>
                    <p:cNvPr id="234" name="Freeform: Shape 233">
                      <a:extLst>
                        <a:ext uri="{FF2B5EF4-FFF2-40B4-BE49-F238E27FC236}">
                          <a16:creationId xmlns:a16="http://schemas.microsoft.com/office/drawing/2014/main" id="{9C40A511-9D8D-BF2E-DD78-A228F5C0496D}"/>
                        </a:ext>
                      </a:extLst>
                    </p:cNvPr>
                    <p:cNvSpPr/>
                    <p:nvPr/>
                  </p:nvSpPr>
                  <p:spPr>
                    <a:xfrm>
                      <a:off x="14770908" y="4467194"/>
                      <a:ext cx="81860" cy="47321"/>
                    </a:xfrm>
                    <a:custGeom>
                      <a:avLst/>
                      <a:gdLst>
                        <a:gd name="connsiteX0" fmla="*/ 81860 w 81860"/>
                        <a:gd name="connsiteY0" fmla="*/ 23661 h 47321"/>
                        <a:gd name="connsiteX1" fmla="*/ 40848 w 81860"/>
                        <a:gd name="connsiteY1" fmla="*/ 47321 h 47321"/>
                        <a:gd name="connsiteX2" fmla="*/ 0 w 81860"/>
                        <a:gd name="connsiteY2" fmla="*/ 23661 h 47321"/>
                        <a:gd name="connsiteX3" fmla="*/ 40903 w 81860"/>
                        <a:gd name="connsiteY3" fmla="*/ 0 h 47321"/>
                        <a:gd name="connsiteX4" fmla="*/ 81860 w 81860"/>
                        <a:gd name="connsiteY4" fmla="*/ 23661 h 47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60" h="47321">
                          <a:moveTo>
                            <a:pt x="81860" y="23661"/>
                          </a:moveTo>
                          <a:lnTo>
                            <a:pt x="40848" y="47321"/>
                          </a:lnTo>
                          <a:lnTo>
                            <a:pt x="0" y="23661"/>
                          </a:lnTo>
                          <a:lnTo>
                            <a:pt x="40903" y="0"/>
                          </a:lnTo>
                          <a:lnTo>
                            <a:pt x="81860" y="23661"/>
                          </a:lnTo>
                          <a:close/>
                        </a:path>
                      </a:pathLst>
                    </a:custGeom>
                    <a:noFill/>
                    <a:ln w="16310" cap="rnd">
                      <a:solidFill>
                        <a:srgbClr val="3A3A3A"/>
                      </a:solidFill>
                      <a:prstDash val="solid"/>
                      <a:round/>
                    </a:ln>
                  </p:spPr>
                  <p:txBody>
                    <a:bodyPr rtlCol="0" anchor="ctr"/>
                    <a:lstStyle/>
                    <a:p>
                      <a:endParaRPr lang="en-GB"/>
                    </a:p>
                  </p:txBody>
                </p:sp>
                <p:sp>
                  <p:nvSpPr>
                    <p:cNvPr id="235" name="Freeform: Shape 234">
                      <a:extLst>
                        <a:ext uri="{FF2B5EF4-FFF2-40B4-BE49-F238E27FC236}">
                          <a16:creationId xmlns:a16="http://schemas.microsoft.com/office/drawing/2014/main" id="{D6A017F7-4D9F-749C-E22B-BFB950DC6D87}"/>
                        </a:ext>
                      </a:extLst>
                    </p:cNvPr>
                    <p:cNvSpPr/>
                    <p:nvPr/>
                  </p:nvSpPr>
                  <p:spPr>
                    <a:xfrm>
                      <a:off x="14841509" y="4507988"/>
                      <a:ext cx="81860" cy="47321"/>
                    </a:xfrm>
                    <a:custGeom>
                      <a:avLst/>
                      <a:gdLst>
                        <a:gd name="connsiteX0" fmla="*/ 81860 w 81860"/>
                        <a:gd name="connsiteY0" fmla="*/ 23661 h 47321"/>
                        <a:gd name="connsiteX1" fmla="*/ 40849 w 81860"/>
                        <a:gd name="connsiteY1" fmla="*/ 47321 h 47321"/>
                        <a:gd name="connsiteX2" fmla="*/ 0 w 81860"/>
                        <a:gd name="connsiteY2" fmla="*/ 23661 h 47321"/>
                        <a:gd name="connsiteX3" fmla="*/ 40903 w 81860"/>
                        <a:gd name="connsiteY3" fmla="*/ 0 h 47321"/>
                        <a:gd name="connsiteX4" fmla="*/ 81860 w 81860"/>
                        <a:gd name="connsiteY4" fmla="*/ 23661 h 47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60" h="47321">
                          <a:moveTo>
                            <a:pt x="81860" y="23661"/>
                          </a:moveTo>
                          <a:lnTo>
                            <a:pt x="40849" y="47321"/>
                          </a:lnTo>
                          <a:lnTo>
                            <a:pt x="0" y="23661"/>
                          </a:lnTo>
                          <a:lnTo>
                            <a:pt x="40903" y="0"/>
                          </a:lnTo>
                          <a:lnTo>
                            <a:pt x="81860" y="23661"/>
                          </a:lnTo>
                          <a:close/>
                        </a:path>
                      </a:pathLst>
                    </a:custGeom>
                    <a:noFill/>
                    <a:ln w="16310" cap="rnd">
                      <a:solidFill>
                        <a:srgbClr val="3A3A3A"/>
                      </a:solidFill>
                      <a:prstDash val="solid"/>
                      <a:round/>
                    </a:ln>
                  </p:spPr>
                  <p:txBody>
                    <a:bodyPr rtlCol="0" anchor="ctr"/>
                    <a:lstStyle/>
                    <a:p>
                      <a:endParaRPr lang="en-GB"/>
                    </a:p>
                  </p:txBody>
                </p:sp>
                <p:sp>
                  <p:nvSpPr>
                    <p:cNvPr id="236" name="Freeform: Shape 235">
                      <a:extLst>
                        <a:ext uri="{FF2B5EF4-FFF2-40B4-BE49-F238E27FC236}">
                          <a16:creationId xmlns:a16="http://schemas.microsoft.com/office/drawing/2014/main" id="{0E123F92-8A8B-A76D-8022-D521EAF31DB1}"/>
                        </a:ext>
                      </a:extLst>
                    </p:cNvPr>
                    <p:cNvSpPr/>
                    <p:nvPr/>
                  </p:nvSpPr>
                  <p:spPr>
                    <a:xfrm>
                      <a:off x="14841183" y="4366133"/>
                      <a:ext cx="145771" cy="107805"/>
                    </a:xfrm>
                    <a:custGeom>
                      <a:avLst/>
                      <a:gdLst>
                        <a:gd name="connsiteX0" fmla="*/ 134240 w 145771"/>
                        <a:gd name="connsiteY0" fmla="*/ 53903 h 107805"/>
                        <a:gd name="connsiteX1" fmla="*/ 40903 w 145771"/>
                        <a:gd name="connsiteY1" fmla="*/ 107806 h 107805"/>
                        <a:gd name="connsiteX2" fmla="*/ 0 w 145771"/>
                        <a:gd name="connsiteY2" fmla="*/ 84145 h 107805"/>
                        <a:gd name="connsiteX3" fmla="*/ 145771 w 145771"/>
                        <a:gd name="connsiteY3" fmla="*/ 0 h 107805"/>
                      </a:gdLst>
                      <a:ahLst/>
                      <a:cxnLst>
                        <a:cxn ang="0">
                          <a:pos x="connsiteX0" y="connsiteY0"/>
                        </a:cxn>
                        <a:cxn ang="0">
                          <a:pos x="connsiteX1" y="connsiteY1"/>
                        </a:cxn>
                        <a:cxn ang="0">
                          <a:pos x="connsiteX2" y="connsiteY2"/>
                        </a:cxn>
                        <a:cxn ang="0">
                          <a:pos x="connsiteX3" y="connsiteY3"/>
                        </a:cxn>
                      </a:cxnLst>
                      <a:rect l="l" t="t" r="r" b="b"/>
                      <a:pathLst>
                        <a:path w="145771" h="107805">
                          <a:moveTo>
                            <a:pt x="134240" y="53903"/>
                          </a:moveTo>
                          <a:lnTo>
                            <a:pt x="40903" y="107806"/>
                          </a:lnTo>
                          <a:lnTo>
                            <a:pt x="0" y="84145"/>
                          </a:lnTo>
                          <a:lnTo>
                            <a:pt x="145771" y="0"/>
                          </a:lnTo>
                        </a:path>
                      </a:pathLst>
                    </a:custGeom>
                    <a:noFill/>
                    <a:ln w="16310" cap="rnd">
                      <a:solidFill>
                        <a:srgbClr val="3A3A3A"/>
                      </a:solidFill>
                      <a:prstDash val="solid"/>
                      <a:round/>
                    </a:ln>
                  </p:spPr>
                  <p:txBody>
                    <a:bodyPr rtlCol="0" anchor="ctr"/>
                    <a:lstStyle/>
                    <a:p>
                      <a:endParaRPr lang="en-GB"/>
                    </a:p>
                  </p:txBody>
                </p:sp>
                <p:sp>
                  <p:nvSpPr>
                    <p:cNvPr id="237" name="Freeform: Shape 236">
                      <a:extLst>
                        <a:ext uri="{FF2B5EF4-FFF2-40B4-BE49-F238E27FC236}">
                          <a16:creationId xmlns:a16="http://schemas.microsoft.com/office/drawing/2014/main" id="{79DF4CB5-3D23-A0DE-2482-146560BDCF99}"/>
                        </a:ext>
                      </a:extLst>
                    </p:cNvPr>
                    <p:cNvSpPr/>
                    <p:nvPr/>
                  </p:nvSpPr>
                  <p:spPr>
                    <a:xfrm>
                      <a:off x="14911784" y="4467411"/>
                      <a:ext cx="52107" cy="47266"/>
                    </a:xfrm>
                    <a:custGeom>
                      <a:avLst/>
                      <a:gdLst>
                        <a:gd name="connsiteX0" fmla="*/ 43786 w 52107"/>
                        <a:gd name="connsiteY0" fmla="*/ 45635 h 47266"/>
                        <a:gd name="connsiteX1" fmla="*/ 40903 w 52107"/>
                        <a:gd name="connsiteY1" fmla="*/ 47267 h 47266"/>
                        <a:gd name="connsiteX2" fmla="*/ 0 w 52107"/>
                        <a:gd name="connsiteY2" fmla="*/ 23661 h 47266"/>
                        <a:gd name="connsiteX3" fmla="*/ 40958 w 52107"/>
                        <a:gd name="connsiteY3" fmla="*/ 0 h 47266"/>
                        <a:gd name="connsiteX4" fmla="*/ 52108 w 52107"/>
                        <a:gd name="connsiteY4" fmla="*/ 6472 h 4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07" h="47266">
                          <a:moveTo>
                            <a:pt x="43786" y="45635"/>
                          </a:moveTo>
                          <a:lnTo>
                            <a:pt x="40903" y="47267"/>
                          </a:lnTo>
                          <a:lnTo>
                            <a:pt x="0" y="23661"/>
                          </a:lnTo>
                          <a:lnTo>
                            <a:pt x="40958" y="0"/>
                          </a:lnTo>
                          <a:lnTo>
                            <a:pt x="52108" y="6472"/>
                          </a:lnTo>
                        </a:path>
                      </a:pathLst>
                    </a:custGeom>
                    <a:noFill/>
                    <a:ln w="16310" cap="rnd">
                      <a:solidFill>
                        <a:srgbClr val="3A3A3A"/>
                      </a:solidFill>
                      <a:prstDash val="solid"/>
                      <a:round/>
                    </a:ln>
                  </p:spPr>
                  <p:txBody>
                    <a:bodyPr rtlCol="0" anchor="ctr"/>
                    <a:lstStyle/>
                    <a:p>
                      <a:endParaRPr lang="en-GB"/>
                    </a:p>
                  </p:txBody>
                </p:sp>
              </p:grpSp>
            </p:grpSp>
          </p:grpSp>
          <p:grpSp>
            <p:nvGrpSpPr>
              <p:cNvPr id="238" name="Graphic 3">
                <a:extLst>
                  <a:ext uri="{FF2B5EF4-FFF2-40B4-BE49-F238E27FC236}">
                    <a16:creationId xmlns:a16="http://schemas.microsoft.com/office/drawing/2014/main" id="{DAF27D9E-E8CF-0ACB-C5C9-2656A607E04C}"/>
                  </a:ext>
                </a:extLst>
              </p:cNvPr>
              <p:cNvGrpSpPr/>
              <p:nvPr/>
            </p:nvGrpSpPr>
            <p:grpSpPr>
              <a:xfrm>
                <a:off x="13875910" y="4815155"/>
                <a:ext cx="648642" cy="439414"/>
                <a:chOff x="13875910" y="4815155"/>
                <a:chExt cx="648642" cy="439414"/>
              </a:xfrm>
            </p:grpSpPr>
            <p:sp>
              <p:nvSpPr>
                <p:cNvPr id="239" name="Freeform: Shape 238">
                  <a:extLst>
                    <a:ext uri="{FF2B5EF4-FFF2-40B4-BE49-F238E27FC236}">
                      <a16:creationId xmlns:a16="http://schemas.microsoft.com/office/drawing/2014/main" id="{3EA22C5A-A464-6C58-8403-4F60C3912E25}"/>
                    </a:ext>
                  </a:extLst>
                </p:cNvPr>
                <p:cNvSpPr/>
                <p:nvPr/>
              </p:nvSpPr>
              <p:spPr>
                <a:xfrm>
                  <a:off x="13946253" y="4953733"/>
                  <a:ext cx="578299" cy="300836"/>
                </a:xfrm>
                <a:custGeom>
                  <a:avLst/>
                  <a:gdLst>
                    <a:gd name="connsiteX0" fmla="*/ 480189 w 578299"/>
                    <a:gd name="connsiteY0" fmla="*/ 69568 h 300836"/>
                    <a:gd name="connsiteX1" fmla="*/ 444779 w 578299"/>
                    <a:gd name="connsiteY1" fmla="*/ 44058 h 300836"/>
                    <a:gd name="connsiteX2" fmla="*/ 76326 w 578299"/>
                    <a:gd name="connsiteY2" fmla="*/ 44058 h 300836"/>
                    <a:gd name="connsiteX3" fmla="*/ 76326 w 578299"/>
                    <a:gd name="connsiteY3" fmla="*/ 256786 h 300836"/>
                    <a:gd name="connsiteX4" fmla="*/ 392345 w 578299"/>
                    <a:gd name="connsiteY4" fmla="*/ 280229 h 300836"/>
                    <a:gd name="connsiteX5" fmla="*/ 575865 w 578299"/>
                    <a:gd name="connsiteY5" fmla="*/ 192821 h 300836"/>
                    <a:gd name="connsiteX6" fmla="*/ 480189 w 578299"/>
                    <a:gd name="connsiteY6" fmla="*/ 69568 h 30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299" h="300836">
                      <a:moveTo>
                        <a:pt x="480189" y="69568"/>
                      </a:moveTo>
                      <a:cubicBezTo>
                        <a:pt x="470181" y="60539"/>
                        <a:pt x="458432" y="51999"/>
                        <a:pt x="444779" y="44058"/>
                      </a:cubicBezTo>
                      <a:cubicBezTo>
                        <a:pt x="343011" y="-14686"/>
                        <a:pt x="178040" y="-14686"/>
                        <a:pt x="76326" y="44058"/>
                      </a:cubicBezTo>
                      <a:cubicBezTo>
                        <a:pt x="-25442" y="102802"/>
                        <a:pt x="-25442" y="198042"/>
                        <a:pt x="76326" y="256786"/>
                      </a:cubicBezTo>
                      <a:cubicBezTo>
                        <a:pt x="161994" y="306229"/>
                        <a:pt x="292481" y="314061"/>
                        <a:pt x="392345" y="280229"/>
                      </a:cubicBezTo>
                      <a:cubicBezTo>
                        <a:pt x="484703" y="284526"/>
                        <a:pt x="559928" y="251292"/>
                        <a:pt x="575865" y="192821"/>
                      </a:cubicBezTo>
                      <a:cubicBezTo>
                        <a:pt x="590931" y="137612"/>
                        <a:pt x="533275" y="85070"/>
                        <a:pt x="480189" y="69568"/>
                      </a:cubicBezTo>
                      <a:close/>
                    </a:path>
                  </a:pathLst>
                </a:custGeom>
                <a:noFill/>
                <a:ln w="5437" cap="flat">
                  <a:noFill/>
                  <a:prstDash val="solid"/>
                  <a:miter/>
                </a:ln>
              </p:spPr>
              <p:txBody>
                <a:bodyPr rtlCol="0" anchor="ctr"/>
                <a:lstStyle/>
                <a:p>
                  <a:endParaRPr lang="en-GB"/>
                </a:p>
              </p:txBody>
            </p:sp>
            <p:grpSp>
              <p:nvGrpSpPr>
                <p:cNvPr id="240" name="Graphic 3">
                  <a:extLst>
                    <a:ext uri="{FF2B5EF4-FFF2-40B4-BE49-F238E27FC236}">
                      <a16:creationId xmlns:a16="http://schemas.microsoft.com/office/drawing/2014/main" id="{B8EED9A5-8577-365B-28A7-5FBDFD3168EC}"/>
                    </a:ext>
                  </a:extLst>
                </p:cNvPr>
                <p:cNvGrpSpPr/>
                <p:nvPr/>
              </p:nvGrpSpPr>
              <p:grpSpPr>
                <a:xfrm>
                  <a:off x="13875910" y="4815155"/>
                  <a:ext cx="494345" cy="403400"/>
                  <a:chOff x="13875910" y="4815155"/>
                  <a:chExt cx="494345" cy="403400"/>
                </a:xfrm>
              </p:grpSpPr>
              <p:grpSp>
                <p:nvGrpSpPr>
                  <p:cNvPr id="241" name="Graphic 3">
                    <a:extLst>
                      <a:ext uri="{FF2B5EF4-FFF2-40B4-BE49-F238E27FC236}">
                        <a16:creationId xmlns:a16="http://schemas.microsoft.com/office/drawing/2014/main" id="{BBB17461-0EDF-0E0E-EB84-A06AFE369701}"/>
                      </a:ext>
                    </a:extLst>
                  </p:cNvPr>
                  <p:cNvGrpSpPr/>
                  <p:nvPr/>
                </p:nvGrpSpPr>
                <p:grpSpPr>
                  <a:xfrm>
                    <a:off x="13875910" y="4815155"/>
                    <a:ext cx="494345" cy="403400"/>
                    <a:chOff x="13875910" y="4815155"/>
                    <a:chExt cx="494345" cy="403400"/>
                  </a:xfrm>
                </p:grpSpPr>
                <p:sp>
                  <p:nvSpPr>
                    <p:cNvPr id="242" name="Freeform: Shape 241">
                      <a:extLst>
                        <a:ext uri="{FF2B5EF4-FFF2-40B4-BE49-F238E27FC236}">
                          <a16:creationId xmlns:a16="http://schemas.microsoft.com/office/drawing/2014/main" id="{34320589-22B9-8B35-81EC-46C43C684F76}"/>
                        </a:ext>
                      </a:extLst>
                    </p:cNvPr>
                    <p:cNvSpPr/>
                    <p:nvPr/>
                  </p:nvSpPr>
                  <p:spPr>
                    <a:xfrm>
                      <a:off x="14214964" y="4815155"/>
                      <a:ext cx="111558" cy="240128"/>
                    </a:xfrm>
                    <a:custGeom>
                      <a:avLst/>
                      <a:gdLst>
                        <a:gd name="connsiteX0" fmla="*/ 111559 w 111558"/>
                        <a:gd name="connsiteY0" fmla="*/ 51659 h 240128"/>
                        <a:gd name="connsiteX1" fmla="*/ 111559 w 111558"/>
                        <a:gd name="connsiteY1" fmla="*/ 52747 h 240128"/>
                        <a:gd name="connsiteX2" fmla="*/ 104107 w 111558"/>
                        <a:gd name="connsiteY2" fmla="*/ 173716 h 240128"/>
                        <a:gd name="connsiteX3" fmla="*/ 62606 w 111558"/>
                        <a:gd name="connsiteY3" fmla="*/ 240128 h 240128"/>
                        <a:gd name="connsiteX4" fmla="*/ 62606 w 111558"/>
                        <a:gd name="connsiteY4" fmla="*/ 191067 h 240128"/>
                        <a:gd name="connsiteX5" fmla="*/ 75605 w 111558"/>
                        <a:gd name="connsiteY5" fmla="*/ 155766 h 240128"/>
                        <a:gd name="connsiteX6" fmla="*/ 79793 w 111558"/>
                        <a:gd name="connsiteY6" fmla="*/ 52747 h 240128"/>
                        <a:gd name="connsiteX7" fmla="*/ 79793 w 111558"/>
                        <a:gd name="connsiteY7" fmla="*/ 51659 h 240128"/>
                        <a:gd name="connsiteX8" fmla="*/ 69840 w 111558"/>
                        <a:gd name="connsiteY8" fmla="*/ 34417 h 240128"/>
                        <a:gd name="connsiteX9" fmla="*/ 49932 w 111558"/>
                        <a:gd name="connsiteY9" fmla="*/ 34417 h 240128"/>
                        <a:gd name="connsiteX10" fmla="*/ 31874 w 111558"/>
                        <a:gd name="connsiteY10" fmla="*/ 44860 h 240128"/>
                        <a:gd name="connsiteX11" fmla="*/ 17351 w 111558"/>
                        <a:gd name="connsiteY11" fmla="*/ 35233 h 240128"/>
                        <a:gd name="connsiteX12" fmla="*/ 4841 w 111558"/>
                        <a:gd name="connsiteY12" fmla="*/ 28760 h 240128"/>
                        <a:gd name="connsiteX13" fmla="*/ 0 w 111558"/>
                        <a:gd name="connsiteY13" fmla="*/ 26584 h 240128"/>
                        <a:gd name="connsiteX14" fmla="*/ 34050 w 111558"/>
                        <a:gd name="connsiteY14" fmla="*/ 6894 h 240128"/>
                        <a:gd name="connsiteX15" fmla="*/ 85722 w 111558"/>
                        <a:gd name="connsiteY15" fmla="*/ 6894 h 240128"/>
                        <a:gd name="connsiteX16" fmla="*/ 111559 w 111558"/>
                        <a:gd name="connsiteY16" fmla="*/ 51659 h 24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558" h="240128">
                          <a:moveTo>
                            <a:pt x="111559" y="51659"/>
                          </a:moveTo>
                          <a:lnTo>
                            <a:pt x="111559" y="52747"/>
                          </a:lnTo>
                          <a:cubicBezTo>
                            <a:pt x="111559" y="109696"/>
                            <a:pt x="111559" y="145377"/>
                            <a:pt x="104107" y="173716"/>
                          </a:cubicBezTo>
                          <a:cubicBezTo>
                            <a:pt x="97580" y="198410"/>
                            <a:pt x="85396" y="217447"/>
                            <a:pt x="62606" y="240128"/>
                          </a:cubicBezTo>
                          <a:lnTo>
                            <a:pt x="62606" y="191067"/>
                          </a:lnTo>
                          <a:cubicBezTo>
                            <a:pt x="69024" y="180623"/>
                            <a:pt x="73103" y="169582"/>
                            <a:pt x="75605" y="155766"/>
                          </a:cubicBezTo>
                          <a:cubicBezTo>
                            <a:pt x="79793" y="132649"/>
                            <a:pt x="79793" y="101754"/>
                            <a:pt x="79793" y="52747"/>
                          </a:cubicBezTo>
                          <a:lnTo>
                            <a:pt x="79793" y="51659"/>
                          </a:lnTo>
                          <a:cubicBezTo>
                            <a:pt x="79793" y="44588"/>
                            <a:pt x="75986" y="37952"/>
                            <a:pt x="69840" y="34417"/>
                          </a:cubicBezTo>
                          <a:cubicBezTo>
                            <a:pt x="63693" y="30881"/>
                            <a:pt x="56078" y="30881"/>
                            <a:pt x="49932" y="34417"/>
                          </a:cubicBezTo>
                          <a:lnTo>
                            <a:pt x="31874" y="44860"/>
                          </a:lnTo>
                          <a:cubicBezTo>
                            <a:pt x="27522" y="41488"/>
                            <a:pt x="22681" y="38279"/>
                            <a:pt x="17351" y="35233"/>
                          </a:cubicBezTo>
                          <a:cubicBezTo>
                            <a:pt x="13326" y="32894"/>
                            <a:pt x="9192" y="30773"/>
                            <a:pt x="4841" y="28760"/>
                          </a:cubicBezTo>
                          <a:cubicBezTo>
                            <a:pt x="3264" y="27998"/>
                            <a:pt x="1632" y="27291"/>
                            <a:pt x="0" y="26584"/>
                          </a:cubicBezTo>
                          <a:lnTo>
                            <a:pt x="34050" y="6894"/>
                          </a:lnTo>
                          <a:cubicBezTo>
                            <a:pt x="49987" y="-2298"/>
                            <a:pt x="69840" y="-2298"/>
                            <a:pt x="85722" y="6894"/>
                          </a:cubicBezTo>
                          <a:cubicBezTo>
                            <a:pt x="101659" y="16087"/>
                            <a:pt x="111559" y="33275"/>
                            <a:pt x="111559" y="51659"/>
                          </a:cubicBezTo>
                          <a:close/>
                        </a:path>
                      </a:pathLst>
                    </a:custGeom>
                    <a:solidFill>
                      <a:srgbClr val="FFFFFF"/>
                    </a:solidFill>
                    <a:ln w="5437" cap="flat">
                      <a:noFill/>
                      <a:prstDash val="solid"/>
                      <a:miter/>
                    </a:ln>
                  </p:spPr>
                  <p:txBody>
                    <a:bodyPr rtlCol="0" anchor="ctr"/>
                    <a:lstStyle/>
                    <a:p>
                      <a:endParaRPr lang="en-GB"/>
                    </a:p>
                  </p:txBody>
                </p:sp>
                <p:sp>
                  <p:nvSpPr>
                    <p:cNvPr id="243" name="Freeform: Shape 242">
                      <a:extLst>
                        <a:ext uri="{FF2B5EF4-FFF2-40B4-BE49-F238E27FC236}">
                          <a16:creationId xmlns:a16="http://schemas.microsoft.com/office/drawing/2014/main" id="{99734008-ADAC-EDD7-9F5C-5987C7990753}"/>
                        </a:ext>
                      </a:extLst>
                    </p:cNvPr>
                    <p:cNvSpPr/>
                    <p:nvPr/>
                  </p:nvSpPr>
                  <p:spPr>
                    <a:xfrm>
                      <a:off x="13875910" y="4964448"/>
                      <a:ext cx="494345" cy="254107"/>
                    </a:xfrm>
                    <a:custGeom>
                      <a:avLst/>
                      <a:gdLst>
                        <a:gd name="connsiteX0" fmla="*/ 443161 w 494345"/>
                        <a:gd name="connsiteY0" fmla="*/ 24422 h 254107"/>
                        <a:gd name="connsiteX1" fmla="*/ 421948 w 494345"/>
                        <a:gd name="connsiteY1" fmla="*/ 212293 h 254107"/>
                        <a:gd name="connsiteX2" fmla="*/ 72369 w 494345"/>
                        <a:gd name="connsiteY2" fmla="*/ 212293 h 254107"/>
                        <a:gd name="connsiteX3" fmla="*/ 72369 w 494345"/>
                        <a:gd name="connsiteY3" fmla="*/ 10498 h 254107"/>
                        <a:gd name="connsiteX4" fmla="*/ 92657 w 494345"/>
                        <a:gd name="connsiteY4" fmla="*/ 0 h 254107"/>
                        <a:gd name="connsiteX5" fmla="*/ 92657 w 494345"/>
                        <a:gd name="connsiteY5" fmla="*/ 111396 h 254107"/>
                        <a:gd name="connsiteX6" fmla="*/ 137857 w 494345"/>
                        <a:gd name="connsiteY6" fmla="*/ 174436 h 254107"/>
                        <a:gd name="connsiteX7" fmla="*/ 356297 w 494345"/>
                        <a:gd name="connsiteY7" fmla="*/ 174436 h 254107"/>
                        <a:gd name="connsiteX8" fmla="*/ 401551 w 494345"/>
                        <a:gd name="connsiteY8" fmla="*/ 111396 h 254107"/>
                        <a:gd name="connsiteX9" fmla="*/ 401551 w 494345"/>
                        <a:gd name="connsiteY9" fmla="*/ 90781 h 254107"/>
                        <a:gd name="connsiteX10" fmla="*/ 443052 w 494345"/>
                        <a:gd name="connsiteY10" fmla="*/ 24368 h 2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4345" h="254107">
                          <a:moveTo>
                            <a:pt x="443161" y="24422"/>
                          </a:moveTo>
                          <a:cubicBezTo>
                            <a:pt x="517842" y="80392"/>
                            <a:pt x="510825" y="161056"/>
                            <a:pt x="421948" y="212293"/>
                          </a:cubicBezTo>
                          <a:cubicBezTo>
                            <a:pt x="325402" y="268045"/>
                            <a:pt x="168915" y="268045"/>
                            <a:pt x="72369" y="212293"/>
                          </a:cubicBezTo>
                          <a:cubicBezTo>
                            <a:pt x="-24123" y="156596"/>
                            <a:pt x="-24123" y="66196"/>
                            <a:pt x="72369" y="10498"/>
                          </a:cubicBezTo>
                          <a:cubicBezTo>
                            <a:pt x="78896" y="6745"/>
                            <a:pt x="85641" y="3264"/>
                            <a:pt x="92657" y="0"/>
                          </a:cubicBezTo>
                          <a:lnTo>
                            <a:pt x="92657" y="111396"/>
                          </a:lnTo>
                          <a:cubicBezTo>
                            <a:pt x="92657" y="134240"/>
                            <a:pt x="107724" y="157031"/>
                            <a:pt x="137857" y="174436"/>
                          </a:cubicBezTo>
                          <a:cubicBezTo>
                            <a:pt x="198178" y="209247"/>
                            <a:pt x="295976" y="209247"/>
                            <a:pt x="356297" y="174436"/>
                          </a:cubicBezTo>
                          <a:cubicBezTo>
                            <a:pt x="386484" y="157031"/>
                            <a:pt x="401551" y="134186"/>
                            <a:pt x="401551" y="111396"/>
                          </a:cubicBezTo>
                          <a:lnTo>
                            <a:pt x="401551" y="90781"/>
                          </a:lnTo>
                          <a:cubicBezTo>
                            <a:pt x="424341" y="68154"/>
                            <a:pt x="436525" y="49062"/>
                            <a:pt x="443052" y="24368"/>
                          </a:cubicBezTo>
                          <a:close/>
                        </a:path>
                      </a:pathLst>
                    </a:custGeom>
                    <a:solidFill>
                      <a:srgbClr val="FFFFFF"/>
                    </a:solidFill>
                    <a:ln w="5437" cap="flat">
                      <a:no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8CCF9977-DF45-9DEB-670E-384153B9B984}"/>
                        </a:ext>
                      </a:extLst>
                    </p:cNvPr>
                    <p:cNvSpPr/>
                    <p:nvPr/>
                  </p:nvSpPr>
                  <p:spPr>
                    <a:xfrm>
                      <a:off x="14246838" y="4846920"/>
                      <a:ext cx="47919" cy="124000"/>
                    </a:xfrm>
                    <a:custGeom>
                      <a:avLst/>
                      <a:gdLst>
                        <a:gd name="connsiteX0" fmla="*/ 47920 w 47919"/>
                        <a:gd name="connsiteY0" fmla="*/ 19894 h 124000"/>
                        <a:gd name="connsiteX1" fmla="*/ 47920 w 47919"/>
                        <a:gd name="connsiteY1" fmla="*/ 20982 h 124000"/>
                        <a:gd name="connsiteX2" fmla="*/ 43731 w 47919"/>
                        <a:gd name="connsiteY2" fmla="*/ 124001 h 124000"/>
                        <a:gd name="connsiteX3" fmla="*/ 30732 w 47919"/>
                        <a:gd name="connsiteY3" fmla="*/ 117528 h 124000"/>
                        <a:gd name="connsiteX4" fmla="*/ 30732 w 47919"/>
                        <a:gd name="connsiteY4" fmla="*/ 66508 h 124000"/>
                        <a:gd name="connsiteX5" fmla="*/ 29644 w 47919"/>
                        <a:gd name="connsiteY5" fmla="*/ 55847 h 124000"/>
                        <a:gd name="connsiteX6" fmla="*/ 0 w 47919"/>
                        <a:gd name="connsiteY6" fmla="*/ 13095 h 124000"/>
                        <a:gd name="connsiteX7" fmla="*/ 18058 w 47919"/>
                        <a:gd name="connsiteY7" fmla="*/ 2651 h 124000"/>
                        <a:gd name="connsiteX8" fmla="*/ 37966 w 47919"/>
                        <a:gd name="connsiteY8" fmla="*/ 2651 h 124000"/>
                        <a:gd name="connsiteX9" fmla="*/ 47920 w 47919"/>
                        <a:gd name="connsiteY9" fmla="*/ 19894 h 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19" h="124000">
                          <a:moveTo>
                            <a:pt x="47920" y="19894"/>
                          </a:moveTo>
                          <a:lnTo>
                            <a:pt x="47920" y="20982"/>
                          </a:lnTo>
                          <a:cubicBezTo>
                            <a:pt x="47920" y="69935"/>
                            <a:pt x="47920" y="100884"/>
                            <a:pt x="43731" y="124001"/>
                          </a:cubicBezTo>
                          <a:cubicBezTo>
                            <a:pt x="39489" y="121771"/>
                            <a:pt x="35138" y="119595"/>
                            <a:pt x="30732" y="117528"/>
                          </a:cubicBezTo>
                          <a:lnTo>
                            <a:pt x="30732" y="66508"/>
                          </a:lnTo>
                          <a:cubicBezTo>
                            <a:pt x="30732" y="62918"/>
                            <a:pt x="30351" y="59383"/>
                            <a:pt x="29644" y="55847"/>
                          </a:cubicBezTo>
                          <a:cubicBezTo>
                            <a:pt x="26489" y="40672"/>
                            <a:pt x="16644" y="25877"/>
                            <a:pt x="0" y="13095"/>
                          </a:cubicBezTo>
                          <a:lnTo>
                            <a:pt x="18058" y="2651"/>
                          </a:lnTo>
                          <a:cubicBezTo>
                            <a:pt x="24205" y="-884"/>
                            <a:pt x="31820" y="-884"/>
                            <a:pt x="37966" y="2651"/>
                          </a:cubicBezTo>
                          <a:cubicBezTo>
                            <a:pt x="44112" y="6187"/>
                            <a:pt x="47920" y="12823"/>
                            <a:pt x="47920" y="19894"/>
                          </a:cubicBezTo>
                          <a:close/>
                        </a:path>
                      </a:pathLst>
                    </a:custGeom>
                    <a:solidFill>
                      <a:srgbClr val="FFFFFF"/>
                    </a:solidFill>
                    <a:ln w="5437" cap="flat">
                      <a:noFill/>
                      <a:prstDash val="solid"/>
                      <a:miter/>
                    </a:ln>
                  </p:spPr>
                  <p:txBody>
                    <a:bodyPr rtlCol="0" anchor="ctr"/>
                    <a:lstStyle/>
                    <a:p>
                      <a:endParaRPr lang="en-GB"/>
                    </a:p>
                  </p:txBody>
                </p:sp>
                <p:sp>
                  <p:nvSpPr>
                    <p:cNvPr id="245" name="Freeform: Shape 244">
                      <a:extLst>
                        <a:ext uri="{FF2B5EF4-FFF2-40B4-BE49-F238E27FC236}">
                          <a16:creationId xmlns:a16="http://schemas.microsoft.com/office/drawing/2014/main" id="{905862DB-E8FF-4F9E-06D9-AFB8DAD238A6}"/>
                        </a:ext>
                      </a:extLst>
                    </p:cNvPr>
                    <p:cNvSpPr/>
                    <p:nvPr/>
                  </p:nvSpPr>
                  <p:spPr>
                    <a:xfrm>
                      <a:off x="14277570" y="4964448"/>
                      <a:ext cx="12999" cy="41773"/>
                    </a:xfrm>
                    <a:custGeom>
                      <a:avLst/>
                      <a:gdLst>
                        <a:gd name="connsiteX0" fmla="*/ 0 w 12999"/>
                        <a:gd name="connsiteY0" fmla="*/ 0 h 41773"/>
                        <a:gd name="connsiteX1" fmla="*/ 13000 w 12999"/>
                        <a:gd name="connsiteY1" fmla="*/ 6473 h 41773"/>
                        <a:gd name="connsiteX2" fmla="*/ 0 w 12999"/>
                        <a:gd name="connsiteY2" fmla="*/ 41774 h 41773"/>
                        <a:gd name="connsiteX3" fmla="*/ 0 w 12999"/>
                        <a:gd name="connsiteY3" fmla="*/ 0 h 41773"/>
                      </a:gdLst>
                      <a:ahLst/>
                      <a:cxnLst>
                        <a:cxn ang="0">
                          <a:pos x="connsiteX0" y="connsiteY0"/>
                        </a:cxn>
                        <a:cxn ang="0">
                          <a:pos x="connsiteX1" y="connsiteY1"/>
                        </a:cxn>
                        <a:cxn ang="0">
                          <a:pos x="connsiteX2" y="connsiteY2"/>
                        </a:cxn>
                        <a:cxn ang="0">
                          <a:pos x="connsiteX3" y="connsiteY3"/>
                        </a:cxn>
                      </a:cxnLst>
                      <a:rect l="l" t="t" r="r" b="b"/>
                      <a:pathLst>
                        <a:path w="12999" h="41773">
                          <a:moveTo>
                            <a:pt x="0" y="0"/>
                          </a:moveTo>
                          <a:cubicBezTo>
                            <a:pt x="4406" y="2067"/>
                            <a:pt x="8757" y="4243"/>
                            <a:pt x="13000" y="6473"/>
                          </a:cubicBezTo>
                          <a:cubicBezTo>
                            <a:pt x="10498" y="20289"/>
                            <a:pt x="6418" y="31330"/>
                            <a:pt x="0" y="41774"/>
                          </a:cubicBezTo>
                          <a:lnTo>
                            <a:pt x="0" y="0"/>
                          </a:lnTo>
                          <a:close/>
                        </a:path>
                      </a:pathLst>
                    </a:custGeom>
                    <a:solidFill>
                      <a:srgbClr val="FFFFFF"/>
                    </a:solidFill>
                    <a:ln w="5437" cap="flat">
                      <a:no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0CF5AFBB-FEDF-93B0-35A3-89075FD30131}"/>
                        </a:ext>
                      </a:extLst>
                    </p:cNvPr>
                    <p:cNvSpPr/>
                    <p:nvPr/>
                  </p:nvSpPr>
                  <p:spPr>
                    <a:xfrm>
                      <a:off x="13968676" y="4913428"/>
                      <a:ext cx="308893" cy="251618"/>
                    </a:xfrm>
                    <a:custGeom>
                      <a:avLst/>
                      <a:gdLst>
                        <a:gd name="connsiteX0" fmla="*/ 308894 w 308893"/>
                        <a:gd name="connsiteY0" fmla="*/ 141855 h 251618"/>
                        <a:gd name="connsiteX1" fmla="*/ 308894 w 308893"/>
                        <a:gd name="connsiteY1" fmla="*/ 162470 h 251618"/>
                        <a:gd name="connsiteX2" fmla="*/ 263639 w 308893"/>
                        <a:gd name="connsiteY2" fmla="*/ 225510 h 251618"/>
                        <a:gd name="connsiteX3" fmla="*/ 45200 w 308893"/>
                        <a:gd name="connsiteY3" fmla="*/ 225510 h 251618"/>
                        <a:gd name="connsiteX4" fmla="*/ 0 w 308893"/>
                        <a:gd name="connsiteY4" fmla="*/ 162470 h 251618"/>
                        <a:gd name="connsiteX5" fmla="*/ 0 w 308893"/>
                        <a:gd name="connsiteY5" fmla="*/ 0 h 251618"/>
                        <a:gd name="connsiteX6" fmla="*/ 10008 w 308893"/>
                        <a:gd name="connsiteY6" fmla="*/ 31710 h 251618"/>
                        <a:gd name="connsiteX7" fmla="*/ 45200 w 308893"/>
                        <a:gd name="connsiteY7" fmla="*/ 63095 h 251618"/>
                        <a:gd name="connsiteX8" fmla="*/ 263639 w 308893"/>
                        <a:gd name="connsiteY8" fmla="*/ 63095 h 251618"/>
                        <a:gd name="connsiteX9" fmla="*/ 298831 w 308893"/>
                        <a:gd name="connsiteY9" fmla="*/ 31710 h 251618"/>
                        <a:gd name="connsiteX10" fmla="*/ 308839 w 308893"/>
                        <a:gd name="connsiteY10" fmla="*/ 0 h 251618"/>
                        <a:gd name="connsiteX11" fmla="*/ 308839 w 308893"/>
                        <a:gd name="connsiteY11" fmla="*/ 141855 h 25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8893" h="251618">
                          <a:moveTo>
                            <a:pt x="308894" y="141855"/>
                          </a:moveTo>
                          <a:lnTo>
                            <a:pt x="308894" y="162470"/>
                          </a:lnTo>
                          <a:cubicBezTo>
                            <a:pt x="308894" y="185314"/>
                            <a:pt x="293827" y="208105"/>
                            <a:pt x="263639" y="225510"/>
                          </a:cubicBezTo>
                          <a:cubicBezTo>
                            <a:pt x="203318" y="260321"/>
                            <a:pt x="105521" y="260321"/>
                            <a:pt x="45200" y="225510"/>
                          </a:cubicBezTo>
                          <a:cubicBezTo>
                            <a:pt x="15067" y="208105"/>
                            <a:pt x="0" y="185260"/>
                            <a:pt x="0" y="162470"/>
                          </a:cubicBezTo>
                          <a:lnTo>
                            <a:pt x="0" y="0"/>
                          </a:lnTo>
                          <a:cubicBezTo>
                            <a:pt x="0" y="10770"/>
                            <a:pt x="3318" y="21485"/>
                            <a:pt x="10008" y="31710"/>
                          </a:cubicBezTo>
                          <a:cubicBezTo>
                            <a:pt x="17514" y="43133"/>
                            <a:pt x="29263" y="53848"/>
                            <a:pt x="45200" y="63095"/>
                          </a:cubicBezTo>
                          <a:cubicBezTo>
                            <a:pt x="105521" y="97906"/>
                            <a:pt x="203318" y="97906"/>
                            <a:pt x="263639" y="63095"/>
                          </a:cubicBezTo>
                          <a:cubicBezTo>
                            <a:pt x="279576" y="53903"/>
                            <a:pt x="291325" y="43187"/>
                            <a:pt x="298831" y="31710"/>
                          </a:cubicBezTo>
                          <a:cubicBezTo>
                            <a:pt x="305521" y="21539"/>
                            <a:pt x="308839" y="10770"/>
                            <a:pt x="308839" y="0"/>
                          </a:cubicBezTo>
                          <a:lnTo>
                            <a:pt x="308839" y="141855"/>
                          </a:lnTo>
                          <a:close/>
                        </a:path>
                      </a:pathLst>
                    </a:custGeom>
                    <a:solidFill>
                      <a:srgbClr val="FFFFFF"/>
                    </a:solidFill>
                    <a:ln w="5437" cap="flat">
                      <a:no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90051896-33BA-FC0C-07E5-791CD553CEDE}"/>
                        </a:ext>
                      </a:extLst>
                    </p:cNvPr>
                    <p:cNvSpPr/>
                    <p:nvPr/>
                  </p:nvSpPr>
                  <p:spPr>
                    <a:xfrm>
                      <a:off x="13968676" y="4824244"/>
                      <a:ext cx="308839" cy="120894"/>
                    </a:xfrm>
                    <a:custGeom>
                      <a:avLst/>
                      <a:gdLst>
                        <a:gd name="connsiteX0" fmla="*/ 307751 w 308839"/>
                        <a:gd name="connsiteY0" fmla="*/ 78523 h 120894"/>
                        <a:gd name="connsiteX1" fmla="*/ 308839 w 308839"/>
                        <a:gd name="connsiteY1" fmla="*/ 89184 h 120894"/>
                        <a:gd name="connsiteX2" fmla="*/ 298831 w 308839"/>
                        <a:gd name="connsiteY2" fmla="*/ 120894 h 120894"/>
                        <a:gd name="connsiteX3" fmla="*/ 263639 w 308839"/>
                        <a:gd name="connsiteY3" fmla="*/ 89510 h 120894"/>
                        <a:gd name="connsiteX4" fmla="*/ 45200 w 308839"/>
                        <a:gd name="connsiteY4" fmla="*/ 89510 h 120894"/>
                        <a:gd name="connsiteX5" fmla="*/ 10008 w 308839"/>
                        <a:gd name="connsiteY5" fmla="*/ 120894 h 120894"/>
                        <a:gd name="connsiteX6" fmla="*/ 0 w 308839"/>
                        <a:gd name="connsiteY6" fmla="*/ 89184 h 120894"/>
                        <a:gd name="connsiteX7" fmla="*/ 45200 w 308839"/>
                        <a:gd name="connsiteY7" fmla="*/ 26143 h 120894"/>
                        <a:gd name="connsiteX8" fmla="*/ 246288 w 308839"/>
                        <a:gd name="connsiteY8" fmla="*/ 17495 h 120894"/>
                        <a:gd name="connsiteX9" fmla="*/ 251129 w 308839"/>
                        <a:gd name="connsiteY9" fmla="*/ 19670 h 120894"/>
                        <a:gd name="connsiteX10" fmla="*/ 263639 w 308839"/>
                        <a:gd name="connsiteY10" fmla="*/ 26143 h 120894"/>
                        <a:gd name="connsiteX11" fmla="*/ 278162 w 308839"/>
                        <a:gd name="connsiteY11" fmla="*/ 35771 h 120894"/>
                        <a:gd name="connsiteX12" fmla="*/ 307806 w 308839"/>
                        <a:gd name="connsiteY12" fmla="*/ 78523 h 12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8839" h="120894">
                          <a:moveTo>
                            <a:pt x="307751" y="78523"/>
                          </a:moveTo>
                          <a:cubicBezTo>
                            <a:pt x="308513" y="82058"/>
                            <a:pt x="308839" y="85594"/>
                            <a:pt x="308839" y="89184"/>
                          </a:cubicBezTo>
                          <a:cubicBezTo>
                            <a:pt x="308839" y="99954"/>
                            <a:pt x="305521" y="110669"/>
                            <a:pt x="298831" y="120894"/>
                          </a:cubicBezTo>
                          <a:cubicBezTo>
                            <a:pt x="291271" y="109472"/>
                            <a:pt x="279576" y="98757"/>
                            <a:pt x="263639" y="89510"/>
                          </a:cubicBezTo>
                          <a:cubicBezTo>
                            <a:pt x="203318" y="54699"/>
                            <a:pt x="105521" y="54699"/>
                            <a:pt x="45200" y="89510"/>
                          </a:cubicBezTo>
                          <a:cubicBezTo>
                            <a:pt x="29263" y="98703"/>
                            <a:pt x="17569" y="109418"/>
                            <a:pt x="10008" y="120894"/>
                          </a:cubicBezTo>
                          <a:cubicBezTo>
                            <a:pt x="3318" y="110723"/>
                            <a:pt x="0" y="99954"/>
                            <a:pt x="0" y="89184"/>
                          </a:cubicBezTo>
                          <a:cubicBezTo>
                            <a:pt x="0" y="66339"/>
                            <a:pt x="15067" y="43549"/>
                            <a:pt x="45200" y="26143"/>
                          </a:cubicBezTo>
                          <a:cubicBezTo>
                            <a:pt x="100027" y="-5513"/>
                            <a:pt x="185913" y="-8450"/>
                            <a:pt x="246288" y="17495"/>
                          </a:cubicBezTo>
                          <a:cubicBezTo>
                            <a:pt x="247920" y="18202"/>
                            <a:pt x="249552" y="18909"/>
                            <a:pt x="251129" y="19670"/>
                          </a:cubicBezTo>
                          <a:cubicBezTo>
                            <a:pt x="255481" y="21683"/>
                            <a:pt x="259614" y="23859"/>
                            <a:pt x="263639" y="26143"/>
                          </a:cubicBezTo>
                          <a:cubicBezTo>
                            <a:pt x="268970" y="29189"/>
                            <a:pt x="273756" y="32453"/>
                            <a:pt x="278162" y="35771"/>
                          </a:cubicBezTo>
                          <a:cubicBezTo>
                            <a:pt x="294806" y="48553"/>
                            <a:pt x="304651" y="63402"/>
                            <a:pt x="307806" y="78523"/>
                          </a:cubicBezTo>
                          <a:close/>
                        </a:path>
                      </a:pathLst>
                    </a:custGeom>
                    <a:solidFill>
                      <a:srgbClr val="FFFFFF"/>
                    </a:solidFill>
                    <a:ln w="5437" cap="flat">
                      <a:noFill/>
                      <a:prstDash val="solid"/>
                      <a:miter/>
                    </a:ln>
                  </p:spPr>
                  <p:txBody>
                    <a:bodyPr rtlCol="0" anchor="ctr"/>
                    <a:lstStyle/>
                    <a:p>
                      <a:endParaRPr lang="en-GB"/>
                    </a:p>
                  </p:txBody>
                </p:sp>
                <p:sp>
                  <p:nvSpPr>
                    <p:cNvPr id="248" name="Freeform: Shape 247">
                      <a:extLst>
                        <a:ext uri="{FF2B5EF4-FFF2-40B4-BE49-F238E27FC236}">
                          <a16:creationId xmlns:a16="http://schemas.microsoft.com/office/drawing/2014/main" id="{0E8A6C01-6353-B379-9141-36CFA0B15121}"/>
                        </a:ext>
                      </a:extLst>
                    </p:cNvPr>
                    <p:cNvSpPr/>
                    <p:nvPr/>
                  </p:nvSpPr>
                  <p:spPr>
                    <a:xfrm>
                      <a:off x="13978684" y="4887646"/>
                      <a:ext cx="288823" cy="114985"/>
                    </a:xfrm>
                    <a:custGeom>
                      <a:avLst/>
                      <a:gdLst>
                        <a:gd name="connsiteX0" fmla="*/ 288823 w 288823"/>
                        <a:gd name="connsiteY0" fmla="*/ 57493 h 114985"/>
                        <a:gd name="connsiteX1" fmla="*/ 253631 w 288823"/>
                        <a:gd name="connsiteY1" fmla="*/ 88877 h 114985"/>
                        <a:gd name="connsiteX2" fmla="*/ 35192 w 288823"/>
                        <a:gd name="connsiteY2" fmla="*/ 88877 h 114985"/>
                        <a:gd name="connsiteX3" fmla="*/ 0 w 288823"/>
                        <a:gd name="connsiteY3" fmla="*/ 57493 h 114985"/>
                        <a:gd name="connsiteX4" fmla="*/ 35192 w 288823"/>
                        <a:gd name="connsiteY4" fmla="*/ 26108 h 114985"/>
                        <a:gd name="connsiteX5" fmla="*/ 253631 w 288823"/>
                        <a:gd name="connsiteY5" fmla="*/ 26108 h 114985"/>
                        <a:gd name="connsiteX6" fmla="*/ 288823 w 288823"/>
                        <a:gd name="connsiteY6" fmla="*/ 57493 h 1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823" h="114985">
                          <a:moveTo>
                            <a:pt x="288823" y="57493"/>
                          </a:moveTo>
                          <a:cubicBezTo>
                            <a:pt x="281262" y="68915"/>
                            <a:pt x="269568" y="79630"/>
                            <a:pt x="253631" y="88877"/>
                          </a:cubicBezTo>
                          <a:cubicBezTo>
                            <a:pt x="193310" y="123688"/>
                            <a:pt x="95513" y="123688"/>
                            <a:pt x="35192" y="88877"/>
                          </a:cubicBezTo>
                          <a:cubicBezTo>
                            <a:pt x="19255" y="79685"/>
                            <a:pt x="7506" y="68915"/>
                            <a:pt x="0" y="57493"/>
                          </a:cubicBezTo>
                          <a:cubicBezTo>
                            <a:pt x="7560" y="46070"/>
                            <a:pt x="19255" y="35355"/>
                            <a:pt x="35192" y="26108"/>
                          </a:cubicBezTo>
                          <a:cubicBezTo>
                            <a:pt x="95513" y="-8703"/>
                            <a:pt x="193310" y="-8703"/>
                            <a:pt x="253631" y="26108"/>
                          </a:cubicBezTo>
                          <a:cubicBezTo>
                            <a:pt x="269568" y="35301"/>
                            <a:pt x="281317" y="46070"/>
                            <a:pt x="288823" y="57493"/>
                          </a:cubicBezTo>
                          <a:close/>
                        </a:path>
                      </a:pathLst>
                    </a:custGeom>
                    <a:solidFill>
                      <a:srgbClr val="3A3A3A"/>
                    </a:solidFill>
                    <a:ln w="5437" cap="flat">
                      <a:noFill/>
                      <a:prstDash val="solid"/>
                      <a:miter/>
                    </a:ln>
                  </p:spPr>
                  <p:txBody>
                    <a:bodyPr rtlCol="0" anchor="ctr"/>
                    <a:lstStyle/>
                    <a:p>
                      <a:endParaRPr lang="en-GB"/>
                    </a:p>
                  </p:txBody>
                </p:sp>
              </p:grpSp>
              <p:grpSp>
                <p:nvGrpSpPr>
                  <p:cNvPr id="249" name="Graphic 3">
                    <a:extLst>
                      <a:ext uri="{FF2B5EF4-FFF2-40B4-BE49-F238E27FC236}">
                        <a16:creationId xmlns:a16="http://schemas.microsoft.com/office/drawing/2014/main" id="{86FB6211-62F0-A20A-FDBB-BE6D97C339F5}"/>
                      </a:ext>
                    </a:extLst>
                  </p:cNvPr>
                  <p:cNvGrpSpPr/>
                  <p:nvPr/>
                </p:nvGrpSpPr>
                <p:grpSpPr>
                  <a:xfrm>
                    <a:off x="13875910" y="4815155"/>
                    <a:ext cx="494345" cy="403400"/>
                    <a:chOff x="13875910" y="4815155"/>
                    <a:chExt cx="494345" cy="403400"/>
                  </a:xfrm>
                  <a:noFill/>
                </p:grpSpPr>
                <p:sp>
                  <p:nvSpPr>
                    <p:cNvPr id="250" name="Freeform: Shape 249">
                      <a:extLst>
                        <a:ext uri="{FF2B5EF4-FFF2-40B4-BE49-F238E27FC236}">
                          <a16:creationId xmlns:a16="http://schemas.microsoft.com/office/drawing/2014/main" id="{0FBEDF49-C80A-1BBD-DB35-A4BCD126FE10}"/>
                        </a:ext>
                      </a:extLst>
                    </p:cNvPr>
                    <p:cNvSpPr/>
                    <p:nvPr/>
                  </p:nvSpPr>
                  <p:spPr>
                    <a:xfrm>
                      <a:off x="13968622" y="4824244"/>
                      <a:ext cx="308893" cy="120894"/>
                    </a:xfrm>
                    <a:custGeom>
                      <a:avLst/>
                      <a:gdLst>
                        <a:gd name="connsiteX0" fmla="*/ 10008 w 308893"/>
                        <a:gd name="connsiteY0" fmla="*/ 120894 h 120894"/>
                        <a:gd name="connsiteX1" fmla="*/ 0 w 308893"/>
                        <a:gd name="connsiteY1" fmla="*/ 89184 h 120894"/>
                        <a:gd name="connsiteX2" fmla="*/ 45200 w 308893"/>
                        <a:gd name="connsiteY2" fmla="*/ 26143 h 120894"/>
                        <a:gd name="connsiteX3" fmla="*/ 246288 w 308893"/>
                        <a:gd name="connsiteY3" fmla="*/ 17495 h 120894"/>
                        <a:gd name="connsiteX4" fmla="*/ 251129 w 308893"/>
                        <a:gd name="connsiteY4" fmla="*/ 19670 h 120894"/>
                        <a:gd name="connsiteX5" fmla="*/ 263639 w 308893"/>
                        <a:gd name="connsiteY5" fmla="*/ 26143 h 120894"/>
                        <a:gd name="connsiteX6" fmla="*/ 278162 w 308893"/>
                        <a:gd name="connsiteY6" fmla="*/ 35771 h 120894"/>
                        <a:gd name="connsiteX7" fmla="*/ 307806 w 308893"/>
                        <a:gd name="connsiteY7" fmla="*/ 78523 h 120894"/>
                        <a:gd name="connsiteX8" fmla="*/ 308894 w 308893"/>
                        <a:gd name="connsiteY8" fmla="*/ 89184 h 120894"/>
                        <a:gd name="connsiteX9" fmla="*/ 298886 w 308893"/>
                        <a:gd name="connsiteY9" fmla="*/ 120894 h 12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893" h="120894">
                          <a:moveTo>
                            <a:pt x="10008" y="120894"/>
                          </a:moveTo>
                          <a:cubicBezTo>
                            <a:pt x="3318" y="110723"/>
                            <a:pt x="0" y="99954"/>
                            <a:pt x="0" y="89184"/>
                          </a:cubicBezTo>
                          <a:cubicBezTo>
                            <a:pt x="0" y="66339"/>
                            <a:pt x="15067" y="43549"/>
                            <a:pt x="45200" y="26143"/>
                          </a:cubicBezTo>
                          <a:cubicBezTo>
                            <a:pt x="100027" y="-5513"/>
                            <a:pt x="185913" y="-8450"/>
                            <a:pt x="246288" y="17495"/>
                          </a:cubicBezTo>
                          <a:cubicBezTo>
                            <a:pt x="247920" y="18202"/>
                            <a:pt x="249552" y="18909"/>
                            <a:pt x="251129" y="19670"/>
                          </a:cubicBezTo>
                          <a:cubicBezTo>
                            <a:pt x="255481" y="21683"/>
                            <a:pt x="259614" y="23859"/>
                            <a:pt x="263639" y="26143"/>
                          </a:cubicBezTo>
                          <a:cubicBezTo>
                            <a:pt x="268970" y="29189"/>
                            <a:pt x="273756" y="32453"/>
                            <a:pt x="278162" y="35771"/>
                          </a:cubicBezTo>
                          <a:cubicBezTo>
                            <a:pt x="294806" y="48553"/>
                            <a:pt x="304651" y="63402"/>
                            <a:pt x="307806" y="78523"/>
                          </a:cubicBezTo>
                          <a:cubicBezTo>
                            <a:pt x="308567" y="82058"/>
                            <a:pt x="308894" y="85594"/>
                            <a:pt x="308894" y="89184"/>
                          </a:cubicBezTo>
                          <a:cubicBezTo>
                            <a:pt x="308894" y="99954"/>
                            <a:pt x="305576" y="110669"/>
                            <a:pt x="298886" y="120894"/>
                          </a:cubicBezTo>
                        </a:path>
                      </a:pathLst>
                    </a:custGeom>
                    <a:noFill/>
                    <a:ln w="16310" cap="rnd">
                      <a:solidFill>
                        <a:srgbClr val="3A3A3A"/>
                      </a:solidFill>
                      <a:prstDash val="solid"/>
                      <a:round/>
                    </a:ln>
                  </p:spPr>
                  <p:txBody>
                    <a:bodyPr rtlCol="0" anchor="ctr"/>
                    <a:lstStyle/>
                    <a:p>
                      <a:endParaRPr lang="en-GB"/>
                    </a:p>
                  </p:txBody>
                </p:sp>
                <p:sp>
                  <p:nvSpPr>
                    <p:cNvPr id="251" name="Freeform: Shape 250">
                      <a:extLst>
                        <a:ext uri="{FF2B5EF4-FFF2-40B4-BE49-F238E27FC236}">
                          <a16:creationId xmlns:a16="http://schemas.microsoft.com/office/drawing/2014/main" id="{7D5B73DB-4088-C97C-0EF7-2A6760E8E230}"/>
                        </a:ext>
                      </a:extLst>
                    </p:cNvPr>
                    <p:cNvSpPr/>
                    <p:nvPr/>
                  </p:nvSpPr>
                  <p:spPr>
                    <a:xfrm>
                      <a:off x="13978684" y="4945139"/>
                      <a:ext cx="288823" cy="57492"/>
                    </a:xfrm>
                    <a:custGeom>
                      <a:avLst/>
                      <a:gdLst>
                        <a:gd name="connsiteX0" fmla="*/ 288823 w 288823"/>
                        <a:gd name="connsiteY0" fmla="*/ 0 h 57492"/>
                        <a:gd name="connsiteX1" fmla="*/ 253631 w 288823"/>
                        <a:gd name="connsiteY1" fmla="*/ 31384 h 57492"/>
                        <a:gd name="connsiteX2" fmla="*/ 35192 w 288823"/>
                        <a:gd name="connsiteY2" fmla="*/ 31384 h 57492"/>
                        <a:gd name="connsiteX3" fmla="*/ 0 w 288823"/>
                        <a:gd name="connsiteY3" fmla="*/ 0 h 57492"/>
                      </a:gdLst>
                      <a:ahLst/>
                      <a:cxnLst>
                        <a:cxn ang="0">
                          <a:pos x="connsiteX0" y="connsiteY0"/>
                        </a:cxn>
                        <a:cxn ang="0">
                          <a:pos x="connsiteX1" y="connsiteY1"/>
                        </a:cxn>
                        <a:cxn ang="0">
                          <a:pos x="connsiteX2" y="connsiteY2"/>
                        </a:cxn>
                        <a:cxn ang="0">
                          <a:pos x="connsiteX3" y="connsiteY3"/>
                        </a:cxn>
                      </a:cxnLst>
                      <a:rect l="l" t="t" r="r" b="b"/>
                      <a:pathLst>
                        <a:path w="288823" h="57492">
                          <a:moveTo>
                            <a:pt x="288823" y="0"/>
                          </a:moveTo>
                          <a:cubicBezTo>
                            <a:pt x="281262" y="11423"/>
                            <a:pt x="269568" y="22138"/>
                            <a:pt x="253631" y="31384"/>
                          </a:cubicBezTo>
                          <a:cubicBezTo>
                            <a:pt x="193310" y="66196"/>
                            <a:pt x="95513" y="66196"/>
                            <a:pt x="35192" y="31384"/>
                          </a:cubicBezTo>
                          <a:cubicBezTo>
                            <a:pt x="19255" y="22192"/>
                            <a:pt x="7506" y="11423"/>
                            <a:pt x="0" y="0"/>
                          </a:cubicBezTo>
                        </a:path>
                      </a:pathLst>
                    </a:custGeom>
                    <a:noFill/>
                    <a:ln w="16310" cap="rnd">
                      <a:solidFill>
                        <a:srgbClr val="3A3A3A"/>
                      </a:solidFill>
                      <a:prstDash val="solid"/>
                      <a:round/>
                    </a:ln>
                  </p:spPr>
                  <p:txBody>
                    <a:bodyPr rtlCol="0" anchor="ctr"/>
                    <a:lstStyle/>
                    <a:p>
                      <a:endParaRPr lang="en-GB"/>
                    </a:p>
                  </p:txBody>
                </p:sp>
                <p:sp>
                  <p:nvSpPr>
                    <p:cNvPr id="252" name="Freeform: Shape 251">
                      <a:extLst>
                        <a:ext uri="{FF2B5EF4-FFF2-40B4-BE49-F238E27FC236}">
                          <a16:creationId xmlns:a16="http://schemas.microsoft.com/office/drawing/2014/main" id="{59459723-EF9A-5E67-60A2-D9C868E91235}"/>
                        </a:ext>
                      </a:extLst>
                    </p:cNvPr>
                    <p:cNvSpPr/>
                    <p:nvPr/>
                  </p:nvSpPr>
                  <p:spPr>
                    <a:xfrm>
                      <a:off x="14277570" y="4964448"/>
                      <a:ext cx="12999" cy="6472"/>
                    </a:xfrm>
                    <a:custGeom>
                      <a:avLst/>
                      <a:gdLst>
                        <a:gd name="connsiteX0" fmla="*/ 0 w 12999"/>
                        <a:gd name="connsiteY0" fmla="*/ 0 h 6472"/>
                        <a:gd name="connsiteX1" fmla="*/ 13000 w 12999"/>
                        <a:gd name="connsiteY1" fmla="*/ 6473 h 6472"/>
                      </a:gdLst>
                      <a:ahLst/>
                      <a:cxnLst>
                        <a:cxn ang="0">
                          <a:pos x="connsiteX0" y="connsiteY0"/>
                        </a:cxn>
                        <a:cxn ang="0">
                          <a:pos x="connsiteX1" y="connsiteY1"/>
                        </a:cxn>
                      </a:cxnLst>
                      <a:rect l="l" t="t" r="r" b="b"/>
                      <a:pathLst>
                        <a:path w="12999" h="6472">
                          <a:moveTo>
                            <a:pt x="0" y="0"/>
                          </a:moveTo>
                          <a:cubicBezTo>
                            <a:pt x="4406" y="2067"/>
                            <a:pt x="8757" y="4243"/>
                            <a:pt x="13000" y="6473"/>
                          </a:cubicBezTo>
                        </a:path>
                      </a:pathLst>
                    </a:custGeom>
                    <a:noFill/>
                    <a:ln w="16310" cap="rnd">
                      <a:solidFill>
                        <a:srgbClr val="3A3A3A"/>
                      </a:solidFill>
                      <a:prstDash val="solid"/>
                      <a:round/>
                    </a:ln>
                  </p:spPr>
                  <p:txBody>
                    <a:bodyPr rtlCol="0" anchor="ctr"/>
                    <a:lstStyle/>
                    <a:p>
                      <a:endParaRPr lang="en-GB"/>
                    </a:p>
                  </p:txBody>
                </p:sp>
                <p:sp>
                  <p:nvSpPr>
                    <p:cNvPr id="253" name="Freeform: Shape 252">
                      <a:extLst>
                        <a:ext uri="{FF2B5EF4-FFF2-40B4-BE49-F238E27FC236}">
                          <a16:creationId xmlns:a16="http://schemas.microsoft.com/office/drawing/2014/main" id="{3683E109-70C2-890A-56D5-1949AC53DFEF}"/>
                        </a:ext>
                      </a:extLst>
                    </p:cNvPr>
                    <p:cNvSpPr/>
                    <p:nvPr/>
                  </p:nvSpPr>
                  <p:spPr>
                    <a:xfrm>
                      <a:off x="13875910" y="4964448"/>
                      <a:ext cx="494345" cy="254107"/>
                    </a:xfrm>
                    <a:custGeom>
                      <a:avLst/>
                      <a:gdLst>
                        <a:gd name="connsiteX0" fmla="*/ 443161 w 494345"/>
                        <a:gd name="connsiteY0" fmla="*/ 24422 h 254107"/>
                        <a:gd name="connsiteX1" fmla="*/ 421948 w 494345"/>
                        <a:gd name="connsiteY1" fmla="*/ 212293 h 254107"/>
                        <a:gd name="connsiteX2" fmla="*/ 72369 w 494345"/>
                        <a:gd name="connsiteY2" fmla="*/ 212293 h 254107"/>
                        <a:gd name="connsiteX3" fmla="*/ 72369 w 494345"/>
                        <a:gd name="connsiteY3" fmla="*/ 10498 h 254107"/>
                        <a:gd name="connsiteX4" fmla="*/ 92657 w 494345"/>
                        <a:gd name="connsiteY4" fmla="*/ 0 h 2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345" h="254107">
                          <a:moveTo>
                            <a:pt x="443161" y="24422"/>
                          </a:moveTo>
                          <a:cubicBezTo>
                            <a:pt x="517842" y="80392"/>
                            <a:pt x="510825" y="161056"/>
                            <a:pt x="421948" y="212293"/>
                          </a:cubicBezTo>
                          <a:cubicBezTo>
                            <a:pt x="325402" y="268045"/>
                            <a:pt x="168915" y="268045"/>
                            <a:pt x="72369" y="212293"/>
                          </a:cubicBezTo>
                          <a:cubicBezTo>
                            <a:pt x="-24123" y="156596"/>
                            <a:pt x="-24123" y="66196"/>
                            <a:pt x="72369" y="10498"/>
                          </a:cubicBezTo>
                          <a:cubicBezTo>
                            <a:pt x="78896" y="6745"/>
                            <a:pt x="85641" y="3264"/>
                            <a:pt x="92657" y="0"/>
                          </a:cubicBezTo>
                        </a:path>
                      </a:pathLst>
                    </a:custGeom>
                    <a:noFill/>
                    <a:ln w="16310" cap="rnd">
                      <a:solidFill>
                        <a:srgbClr val="3A3A3A"/>
                      </a:solidFill>
                      <a:prstDash val="solid"/>
                      <a:round/>
                    </a:ln>
                  </p:spPr>
                  <p:txBody>
                    <a:bodyPr rtlCol="0" anchor="ctr"/>
                    <a:lstStyle/>
                    <a:p>
                      <a:endParaRPr lang="en-GB"/>
                    </a:p>
                  </p:txBody>
                </p:sp>
                <p:sp>
                  <p:nvSpPr>
                    <p:cNvPr id="254" name="Freeform: Shape 253">
                      <a:extLst>
                        <a:ext uri="{FF2B5EF4-FFF2-40B4-BE49-F238E27FC236}">
                          <a16:creationId xmlns:a16="http://schemas.microsoft.com/office/drawing/2014/main" id="{24D48C1B-16C9-69AC-2751-12E275461C73}"/>
                        </a:ext>
                      </a:extLst>
                    </p:cNvPr>
                    <p:cNvSpPr/>
                    <p:nvPr/>
                  </p:nvSpPr>
                  <p:spPr>
                    <a:xfrm>
                      <a:off x="13978684" y="4887646"/>
                      <a:ext cx="288823" cy="57492"/>
                    </a:xfrm>
                    <a:custGeom>
                      <a:avLst/>
                      <a:gdLst>
                        <a:gd name="connsiteX0" fmla="*/ 288823 w 288823"/>
                        <a:gd name="connsiteY0" fmla="*/ 57493 h 57492"/>
                        <a:gd name="connsiteX1" fmla="*/ 253631 w 288823"/>
                        <a:gd name="connsiteY1" fmla="*/ 26108 h 57492"/>
                        <a:gd name="connsiteX2" fmla="*/ 35192 w 288823"/>
                        <a:gd name="connsiteY2" fmla="*/ 26108 h 57492"/>
                        <a:gd name="connsiteX3" fmla="*/ 0 w 288823"/>
                        <a:gd name="connsiteY3" fmla="*/ 57493 h 57492"/>
                      </a:gdLst>
                      <a:ahLst/>
                      <a:cxnLst>
                        <a:cxn ang="0">
                          <a:pos x="connsiteX0" y="connsiteY0"/>
                        </a:cxn>
                        <a:cxn ang="0">
                          <a:pos x="connsiteX1" y="connsiteY1"/>
                        </a:cxn>
                        <a:cxn ang="0">
                          <a:pos x="connsiteX2" y="connsiteY2"/>
                        </a:cxn>
                        <a:cxn ang="0">
                          <a:pos x="connsiteX3" y="connsiteY3"/>
                        </a:cxn>
                      </a:cxnLst>
                      <a:rect l="l" t="t" r="r" b="b"/>
                      <a:pathLst>
                        <a:path w="288823" h="57492">
                          <a:moveTo>
                            <a:pt x="288823" y="57493"/>
                          </a:moveTo>
                          <a:cubicBezTo>
                            <a:pt x="281262" y="46070"/>
                            <a:pt x="269568" y="35355"/>
                            <a:pt x="253631" y="26108"/>
                          </a:cubicBezTo>
                          <a:cubicBezTo>
                            <a:pt x="193310" y="-8703"/>
                            <a:pt x="95513" y="-8703"/>
                            <a:pt x="35192" y="26108"/>
                          </a:cubicBezTo>
                          <a:cubicBezTo>
                            <a:pt x="19255" y="35301"/>
                            <a:pt x="7560" y="46016"/>
                            <a:pt x="0" y="57493"/>
                          </a:cubicBezTo>
                        </a:path>
                      </a:pathLst>
                    </a:custGeom>
                    <a:noFill/>
                    <a:ln w="16310" cap="rnd">
                      <a:solidFill>
                        <a:srgbClr val="3A3A3A"/>
                      </a:solidFill>
                      <a:prstDash val="solid"/>
                      <a:round/>
                    </a:ln>
                  </p:spPr>
                  <p:txBody>
                    <a:bodyPr rtlCol="0" anchor="ctr"/>
                    <a:lstStyle/>
                    <a:p>
                      <a:endParaRPr lang="en-GB"/>
                    </a:p>
                  </p:txBody>
                </p:sp>
                <p:sp>
                  <p:nvSpPr>
                    <p:cNvPr id="255" name="Freeform: Shape 254">
                      <a:extLst>
                        <a:ext uri="{FF2B5EF4-FFF2-40B4-BE49-F238E27FC236}">
                          <a16:creationId xmlns:a16="http://schemas.microsoft.com/office/drawing/2014/main" id="{94F32F47-FE87-A7EB-BA16-0E74A9BF6DCE}"/>
                        </a:ext>
                      </a:extLst>
                    </p:cNvPr>
                    <p:cNvSpPr/>
                    <p:nvPr/>
                  </p:nvSpPr>
                  <p:spPr>
                    <a:xfrm>
                      <a:off x="13968676" y="4913428"/>
                      <a:ext cx="308893" cy="251618"/>
                    </a:xfrm>
                    <a:custGeom>
                      <a:avLst/>
                      <a:gdLst>
                        <a:gd name="connsiteX0" fmla="*/ 308894 w 308893"/>
                        <a:gd name="connsiteY0" fmla="*/ 0 h 251618"/>
                        <a:gd name="connsiteX1" fmla="*/ 308894 w 308893"/>
                        <a:gd name="connsiteY1" fmla="*/ 162470 h 251618"/>
                        <a:gd name="connsiteX2" fmla="*/ 263639 w 308893"/>
                        <a:gd name="connsiteY2" fmla="*/ 225510 h 251618"/>
                        <a:gd name="connsiteX3" fmla="*/ 45200 w 308893"/>
                        <a:gd name="connsiteY3" fmla="*/ 225510 h 251618"/>
                        <a:gd name="connsiteX4" fmla="*/ 0 w 308893"/>
                        <a:gd name="connsiteY4" fmla="*/ 162470 h 251618"/>
                        <a:gd name="connsiteX5" fmla="*/ 0 w 308893"/>
                        <a:gd name="connsiteY5" fmla="*/ 0 h 25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893" h="251618">
                          <a:moveTo>
                            <a:pt x="308894" y="0"/>
                          </a:moveTo>
                          <a:lnTo>
                            <a:pt x="308894" y="162470"/>
                          </a:lnTo>
                          <a:cubicBezTo>
                            <a:pt x="308894" y="185314"/>
                            <a:pt x="293827" y="208105"/>
                            <a:pt x="263639" y="225510"/>
                          </a:cubicBezTo>
                          <a:cubicBezTo>
                            <a:pt x="203318" y="260321"/>
                            <a:pt x="105521" y="260321"/>
                            <a:pt x="45200" y="225510"/>
                          </a:cubicBezTo>
                          <a:cubicBezTo>
                            <a:pt x="15067" y="208105"/>
                            <a:pt x="0" y="185260"/>
                            <a:pt x="0" y="162470"/>
                          </a:cubicBezTo>
                          <a:lnTo>
                            <a:pt x="0" y="0"/>
                          </a:lnTo>
                        </a:path>
                      </a:pathLst>
                    </a:custGeom>
                    <a:noFill/>
                    <a:ln w="16310" cap="rnd">
                      <a:solidFill>
                        <a:srgbClr val="3A3A3A"/>
                      </a:solidFill>
                      <a:prstDash val="solid"/>
                      <a:round/>
                    </a:ln>
                  </p:spPr>
                  <p:txBody>
                    <a:bodyPr rtlCol="0" anchor="ctr"/>
                    <a:lstStyle/>
                    <a:p>
                      <a:endParaRPr lang="en-GB"/>
                    </a:p>
                  </p:txBody>
                </p:sp>
                <p:sp>
                  <p:nvSpPr>
                    <p:cNvPr id="256" name="Freeform: Shape 255">
                      <a:extLst>
                        <a:ext uri="{FF2B5EF4-FFF2-40B4-BE49-F238E27FC236}">
                          <a16:creationId xmlns:a16="http://schemas.microsoft.com/office/drawing/2014/main" id="{3C3998F5-99BB-887F-33D5-314089940126}"/>
                        </a:ext>
                      </a:extLst>
                    </p:cNvPr>
                    <p:cNvSpPr/>
                    <p:nvPr/>
                  </p:nvSpPr>
                  <p:spPr>
                    <a:xfrm>
                      <a:off x="14246838" y="4846920"/>
                      <a:ext cx="47919" cy="159301"/>
                    </a:xfrm>
                    <a:custGeom>
                      <a:avLst/>
                      <a:gdLst>
                        <a:gd name="connsiteX0" fmla="*/ 30732 w 47919"/>
                        <a:gd name="connsiteY0" fmla="*/ 159301 h 159301"/>
                        <a:gd name="connsiteX1" fmla="*/ 43731 w 47919"/>
                        <a:gd name="connsiteY1" fmla="*/ 124001 h 159301"/>
                        <a:gd name="connsiteX2" fmla="*/ 47920 w 47919"/>
                        <a:gd name="connsiteY2" fmla="*/ 20982 h 159301"/>
                        <a:gd name="connsiteX3" fmla="*/ 47920 w 47919"/>
                        <a:gd name="connsiteY3" fmla="*/ 19894 h 159301"/>
                        <a:gd name="connsiteX4" fmla="*/ 37966 w 47919"/>
                        <a:gd name="connsiteY4" fmla="*/ 2651 h 159301"/>
                        <a:gd name="connsiteX5" fmla="*/ 18058 w 47919"/>
                        <a:gd name="connsiteY5" fmla="*/ 2651 h 159301"/>
                        <a:gd name="connsiteX6" fmla="*/ 0 w 47919"/>
                        <a:gd name="connsiteY6" fmla="*/ 13095 h 15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19" h="159301">
                          <a:moveTo>
                            <a:pt x="30732" y="159301"/>
                          </a:moveTo>
                          <a:cubicBezTo>
                            <a:pt x="37150" y="148858"/>
                            <a:pt x="41229" y="137816"/>
                            <a:pt x="43731" y="124001"/>
                          </a:cubicBezTo>
                          <a:cubicBezTo>
                            <a:pt x="47920" y="100884"/>
                            <a:pt x="47920" y="69989"/>
                            <a:pt x="47920" y="20982"/>
                          </a:cubicBezTo>
                          <a:lnTo>
                            <a:pt x="47920" y="19894"/>
                          </a:lnTo>
                          <a:cubicBezTo>
                            <a:pt x="47920" y="12823"/>
                            <a:pt x="44112" y="6187"/>
                            <a:pt x="37966" y="2651"/>
                          </a:cubicBezTo>
                          <a:cubicBezTo>
                            <a:pt x="31820" y="-884"/>
                            <a:pt x="24205" y="-884"/>
                            <a:pt x="18058" y="2651"/>
                          </a:cubicBezTo>
                          <a:lnTo>
                            <a:pt x="0" y="13095"/>
                          </a:lnTo>
                        </a:path>
                      </a:pathLst>
                    </a:custGeom>
                    <a:noFill/>
                    <a:ln w="16310" cap="rnd">
                      <a:solidFill>
                        <a:srgbClr val="3A3A3A"/>
                      </a:solidFill>
                      <a:prstDash val="solid"/>
                      <a:round/>
                    </a:ln>
                  </p:spPr>
                  <p:txBody>
                    <a:bodyPr rtlCol="0" anchor="ctr"/>
                    <a:lstStyle/>
                    <a:p>
                      <a:endParaRPr lang="en-GB"/>
                    </a:p>
                  </p:txBody>
                </p:sp>
                <p:sp>
                  <p:nvSpPr>
                    <p:cNvPr id="257" name="Freeform: Shape 256">
                      <a:extLst>
                        <a:ext uri="{FF2B5EF4-FFF2-40B4-BE49-F238E27FC236}">
                          <a16:creationId xmlns:a16="http://schemas.microsoft.com/office/drawing/2014/main" id="{E2B486A6-9117-6BC0-7DF3-33429A81E83E}"/>
                        </a:ext>
                      </a:extLst>
                    </p:cNvPr>
                    <p:cNvSpPr/>
                    <p:nvPr/>
                  </p:nvSpPr>
                  <p:spPr>
                    <a:xfrm>
                      <a:off x="14214964" y="4815155"/>
                      <a:ext cx="111558" cy="240128"/>
                    </a:xfrm>
                    <a:custGeom>
                      <a:avLst/>
                      <a:gdLst>
                        <a:gd name="connsiteX0" fmla="*/ 0 w 111558"/>
                        <a:gd name="connsiteY0" fmla="*/ 26584 h 240128"/>
                        <a:gd name="connsiteX1" fmla="*/ 34050 w 111558"/>
                        <a:gd name="connsiteY1" fmla="*/ 6894 h 240128"/>
                        <a:gd name="connsiteX2" fmla="*/ 85722 w 111558"/>
                        <a:gd name="connsiteY2" fmla="*/ 6894 h 240128"/>
                        <a:gd name="connsiteX3" fmla="*/ 111559 w 111558"/>
                        <a:gd name="connsiteY3" fmla="*/ 51659 h 240128"/>
                        <a:gd name="connsiteX4" fmla="*/ 111559 w 111558"/>
                        <a:gd name="connsiteY4" fmla="*/ 52747 h 240128"/>
                        <a:gd name="connsiteX5" fmla="*/ 104107 w 111558"/>
                        <a:gd name="connsiteY5" fmla="*/ 173716 h 240128"/>
                        <a:gd name="connsiteX6" fmla="*/ 62606 w 111558"/>
                        <a:gd name="connsiteY6" fmla="*/ 240128 h 24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558" h="240128">
                          <a:moveTo>
                            <a:pt x="0" y="26584"/>
                          </a:moveTo>
                          <a:lnTo>
                            <a:pt x="34050" y="6894"/>
                          </a:lnTo>
                          <a:cubicBezTo>
                            <a:pt x="49987" y="-2298"/>
                            <a:pt x="69840" y="-2298"/>
                            <a:pt x="85722" y="6894"/>
                          </a:cubicBezTo>
                          <a:cubicBezTo>
                            <a:pt x="101659" y="16087"/>
                            <a:pt x="111559" y="33275"/>
                            <a:pt x="111559" y="51659"/>
                          </a:cubicBezTo>
                          <a:lnTo>
                            <a:pt x="111559" y="52747"/>
                          </a:lnTo>
                          <a:cubicBezTo>
                            <a:pt x="111559" y="109696"/>
                            <a:pt x="111559" y="145377"/>
                            <a:pt x="104107" y="173716"/>
                          </a:cubicBezTo>
                          <a:cubicBezTo>
                            <a:pt x="97580" y="198410"/>
                            <a:pt x="85396" y="217447"/>
                            <a:pt x="62606" y="240128"/>
                          </a:cubicBezTo>
                        </a:path>
                      </a:pathLst>
                    </a:custGeom>
                    <a:noFill/>
                    <a:ln w="16310" cap="rnd">
                      <a:solidFill>
                        <a:srgbClr val="3A3A3A"/>
                      </a:solidFill>
                      <a:prstDash val="solid"/>
                      <a:round/>
                    </a:ln>
                  </p:spPr>
                  <p:txBody>
                    <a:bodyPr rtlCol="0" anchor="ctr"/>
                    <a:lstStyle/>
                    <a:p>
                      <a:endParaRPr lang="en-GB"/>
                    </a:p>
                  </p:txBody>
                </p:sp>
              </p:grpSp>
            </p:grpSp>
          </p:grpSp>
          <p:grpSp>
            <p:nvGrpSpPr>
              <p:cNvPr id="258" name="Graphic 3">
                <a:extLst>
                  <a:ext uri="{FF2B5EF4-FFF2-40B4-BE49-F238E27FC236}">
                    <a16:creationId xmlns:a16="http://schemas.microsoft.com/office/drawing/2014/main" id="{75ED6A68-5794-D121-5510-C8FCB8C3F698}"/>
                  </a:ext>
                </a:extLst>
              </p:cNvPr>
              <p:cNvGrpSpPr/>
              <p:nvPr/>
            </p:nvGrpSpPr>
            <p:grpSpPr>
              <a:xfrm>
                <a:off x="15635038" y="2658270"/>
                <a:ext cx="690196" cy="526245"/>
                <a:chOff x="15635038" y="2658270"/>
                <a:chExt cx="690196" cy="526245"/>
              </a:xfrm>
            </p:grpSpPr>
            <p:sp>
              <p:nvSpPr>
                <p:cNvPr id="259" name="Freeform: Shape 258">
                  <a:extLst>
                    <a:ext uri="{FF2B5EF4-FFF2-40B4-BE49-F238E27FC236}">
                      <a16:creationId xmlns:a16="http://schemas.microsoft.com/office/drawing/2014/main" id="{EB62540A-D57A-F673-4FB1-390240EC146F}"/>
                    </a:ext>
                  </a:extLst>
                </p:cNvPr>
                <p:cNvSpPr/>
                <p:nvPr/>
              </p:nvSpPr>
              <p:spPr>
                <a:xfrm>
                  <a:off x="15798269" y="2875567"/>
                  <a:ext cx="519228" cy="308948"/>
                </a:xfrm>
                <a:custGeom>
                  <a:avLst/>
                  <a:gdLst>
                    <a:gd name="connsiteX0" fmla="*/ 519174 w 519228"/>
                    <a:gd name="connsiteY0" fmla="*/ 120588 h 308948"/>
                    <a:gd name="connsiteX1" fmla="*/ 519174 w 519228"/>
                    <a:gd name="connsiteY1" fmla="*/ 119935 h 308948"/>
                    <a:gd name="connsiteX2" fmla="*/ 473757 w 519228"/>
                    <a:gd name="connsiteY2" fmla="*/ 93174 h 308948"/>
                    <a:gd name="connsiteX3" fmla="*/ 416482 w 519228"/>
                    <a:gd name="connsiteY3" fmla="*/ 97525 h 308948"/>
                    <a:gd name="connsiteX4" fmla="*/ 385532 w 519228"/>
                    <a:gd name="connsiteY4" fmla="*/ 95894 h 308948"/>
                    <a:gd name="connsiteX5" fmla="*/ 241012 w 519228"/>
                    <a:gd name="connsiteY5" fmla="*/ 0 h 308948"/>
                    <a:gd name="connsiteX6" fmla="*/ 0 w 519228"/>
                    <a:gd name="connsiteY6" fmla="*/ 154474 h 308948"/>
                    <a:gd name="connsiteX7" fmla="*/ 109438 w 519228"/>
                    <a:gd name="connsiteY7" fmla="*/ 222519 h 308948"/>
                    <a:gd name="connsiteX8" fmla="*/ 241012 w 519228"/>
                    <a:gd name="connsiteY8" fmla="*/ 308948 h 308948"/>
                    <a:gd name="connsiteX9" fmla="*/ 368345 w 519228"/>
                    <a:gd name="connsiteY9" fmla="*/ 224531 h 308948"/>
                    <a:gd name="connsiteX10" fmla="*/ 482025 w 519228"/>
                    <a:gd name="connsiteY10" fmla="*/ 154474 h 308948"/>
                    <a:gd name="connsiteX11" fmla="*/ 476205 w 519228"/>
                    <a:gd name="connsiteY11" fmla="*/ 150993 h 308948"/>
                    <a:gd name="connsiteX12" fmla="*/ 519229 w 519228"/>
                    <a:gd name="connsiteY12" fmla="*/ 120588 h 30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9228" h="308948">
                      <a:moveTo>
                        <a:pt x="519174" y="120588"/>
                      </a:moveTo>
                      <a:cubicBezTo>
                        <a:pt x="519174" y="120588"/>
                        <a:pt x="519174" y="120153"/>
                        <a:pt x="519174" y="119935"/>
                      </a:cubicBezTo>
                      <a:cubicBezTo>
                        <a:pt x="518685" y="99864"/>
                        <a:pt x="491761" y="93174"/>
                        <a:pt x="473757" y="93174"/>
                      </a:cubicBezTo>
                      <a:cubicBezTo>
                        <a:pt x="455753" y="93174"/>
                        <a:pt x="442372" y="97525"/>
                        <a:pt x="416482" y="97525"/>
                      </a:cubicBezTo>
                      <a:cubicBezTo>
                        <a:pt x="401470" y="97525"/>
                        <a:pt x="392169" y="96709"/>
                        <a:pt x="385532" y="95894"/>
                      </a:cubicBezTo>
                      <a:cubicBezTo>
                        <a:pt x="335764" y="64944"/>
                        <a:pt x="291379" y="35790"/>
                        <a:pt x="241012" y="0"/>
                      </a:cubicBezTo>
                      <a:cubicBezTo>
                        <a:pt x="154257" y="59995"/>
                        <a:pt x="96819" y="96165"/>
                        <a:pt x="0" y="154474"/>
                      </a:cubicBezTo>
                      <a:cubicBezTo>
                        <a:pt x="41447" y="179875"/>
                        <a:pt x="75769" y="201088"/>
                        <a:pt x="109438" y="222519"/>
                      </a:cubicBezTo>
                      <a:cubicBezTo>
                        <a:pt x="150395" y="248518"/>
                        <a:pt x="190373" y="274735"/>
                        <a:pt x="241012" y="308948"/>
                      </a:cubicBezTo>
                      <a:cubicBezTo>
                        <a:pt x="289367" y="275497"/>
                        <a:pt x="328638" y="249606"/>
                        <a:pt x="368345" y="224531"/>
                      </a:cubicBezTo>
                      <a:cubicBezTo>
                        <a:pt x="374274" y="220778"/>
                        <a:pt x="446561" y="176068"/>
                        <a:pt x="482025" y="154474"/>
                      </a:cubicBezTo>
                      <a:lnTo>
                        <a:pt x="476205" y="150993"/>
                      </a:lnTo>
                      <a:cubicBezTo>
                        <a:pt x="506828" y="137123"/>
                        <a:pt x="519229" y="140822"/>
                        <a:pt x="519229" y="120588"/>
                      </a:cubicBezTo>
                      <a:close/>
                    </a:path>
                  </a:pathLst>
                </a:custGeom>
                <a:noFill/>
                <a:ln w="5437" cap="flat">
                  <a:noFill/>
                  <a:prstDash val="solid"/>
                  <a:miter/>
                </a:ln>
              </p:spPr>
              <p:txBody>
                <a:bodyPr rtlCol="0" anchor="ctr"/>
                <a:lstStyle/>
                <a:p>
                  <a:endParaRPr lang="en-GB"/>
                </a:p>
              </p:txBody>
            </p:sp>
            <p:grpSp>
              <p:nvGrpSpPr>
                <p:cNvPr id="260" name="Graphic 3">
                  <a:extLst>
                    <a:ext uri="{FF2B5EF4-FFF2-40B4-BE49-F238E27FC236}">
                      <a16:creationId xmlns:a16="http://schemas.microsoft.com/office/drawing/2014/main" id="{DFC27F73-2714-CF64-6D1C-AAA65EAFD370}"/>
                    </a:ext>
                  </a:extLst>
                </p:cNvPr>
                <p:cNvGrpSpPr/>
                <p:nvPr/>
              </p:nvGrpSpPr>
              <p:grpSpPr>
                <a:xfrm>
                  <a:off x="15635038" y="2658270"/>
                  <a:ext cx="690196" cy="379821"/>
                  <a:chOff x="15635038" y="2658270"/>
                  <a:chExt cx="690196" cy="379821"/>
                </a:xfrm>
              </p:grpSpPr>
              <p:grpSp>
                <p:nvGrpSpPr>
                  <p:cNvPr id="261" name="Graphic 3">
                    <a:extLst>
                      <a:ext uri="{FF2B5EF4-FFF2-40B4-BE49-F238E27FC236}">
                        <a16:creationId xmlns:a16="http://schemas.microsoft.com/office/drawing/2014/main" id="{EA1D2E06-7E11-F38D-1FCD-BDAD9BD236D9}"/>
                      </a:ext>
                    </a:extLst>
                  </p:cNvPr>
                  <p:cNvGrpSpPr/>
                  <p:nvPr/>
                </p:nvGrpSpPr>
                <p:grpSpPr>
                  <a:xfrm>
                    <a:off x="15635038" y="2658270"/>
                    <a:ext cx="690142" cy="379821"/>
                    <a:chOff x="15635038" y="2658270"/>
                    <a:chExt cx="690142" cy="379821"/>
                  </a:xfrm>
                </p:grpSpPr>
                <p:sp>
                  <p:nvSpPr>
                    <p:cNvPr id="262" name="Freeform: Shape 261">
                      <a:extLst>
                        <a:ext uri="{FF2B5EF4-FFF2-40B4-BE49-F238E27FC236}">
                          <a16:creationId xmlns:a16="http://schemas.microsoft.com/office/drawing/2014/main" id="{171B850A-334A-137A-6DA2-01A0410E6411}"/>
                        </a:ext>
                      </a:extLst>
                    </p:cNvPr>
                    <p:cNvSpPr/>
                    <p:nvPr/>
                  </p:nvSpPr>
                  <p:spPr>
                    <a:xfrm>
                      <a:off x="15755680" y="2880843"/>
                      <a:ext cx="289584" cy="116834"/>
                    </a:xfrm>
                    <a:custGeom>
                      <a:avLst/>
                      <a:gdLst>
                        <a:gd name="connsiteX0" fmla="*/ 0 w 289584"/>
                        <a:gd name="connsiteY0" fmla="*/ 1523 h 116834"/>
                        <a:gd name="connsiteX1" fmla="*/ 0 w 289584"/>
                        <a:gd name="connsiteY1" fmla="*/ 33234 h 116834"/>
                        <a:gd name="connsiteX2" fmla="*/ 42371 w 289584"/>
                        <a:gd name="connsiteY2" fmla="*/ 92358 h 116834"/>
                        <a:gd name="connsiteX3" fmla="*/ 247159 w 289584"/>
                        <a:gd name="connsiteY3" fmla="*/ 92358 h 116834"/>
                        <a:gd name="connsiteX4" fmla="*/ 289584 w 289584"/>
                        <a:gd name="connsiteY4" fmla="*/ 33234 h 116834"/>
                        <a:gd name="connsiteX5" fmla="*/ 289584 w 289584"/>
                        <a:gd name="connsiteY5" fmla="*/ 4079 h 116834"/>
                        <a:gd name="connsiteX6" fmla="*/ 288388 w 289584"/>
                        <a:gd name="connsiteY6" fmla="*/ 2013 h 116834"/>
                        <a:gd name="connsiteX7" fmla="*/ 147022 w 289584"/>
                        <a:gd name="connsiteY7" fmla="*/ 86429 h 116834"/>
                        <a:gd name="connsiteX8" fmla="*/ 925 w 289584"/>
                        <a:gd name="connsiteY8" fmla="*/ 0 h 116834"/>
                        <a:gd name="connsiteX9" fmla="*/ 0 w 289584"/>
                        <a:gd name="connsiteY9" fmla="*/ 1577 h 11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584" h="116834">
                          <a:moveTo>
                            <a:pt x="0" y="1523"/>
                          </a:moveTo>
                          <a:lnTo>
                            <a:pt x="0" y="33234"/>
                          </a:lnTo>
                          <a:cubicBezTo>
                            <a:pt x="0" y="54664"/>
                            <a:pt x="14142" y="75986"/>
                            <a:pt x="42371" y="92358"/>
                          </a:cubicBezTo>
                          <a:cubicBezTo>
                            <a:pt x="98940" y="124994"/>
                            <a:pt x="190645" y="124994"/>
                            <a:pt x="247159" y="92358"/>
                          </a:cubicBezTo>
                          <a:cubicBezTo>
                            <a:pt x="275443" y="76040"/>
                            <a:pt x="289584" y="54664"/>
                            <a:pt x="289584" y="33234"/>
                          </a:cubicBezTo>
                          <a:lnTo>
                            <a:pt x="289584" y="4079"/>
                          </a:lnTo>
                          <a:lnTo>
                            <a:pt x="288388" y="2013"/>
                          </a:lnTo>
                          <a:cubicBezTo>
                            <a:pt x="244330" y="27087"/>
                            <a:pt x="200707" y="52924"/>
                            <a:pt x="147022" y="86429"/>
                          </a:cubicBezTo>
                          <a:cubicBezTo>
                            <a:pt x="90781" y="52217"/>
                            <a:pt x="46396" y="26000"/>
                            <a:pt x="925" y="0"/>
                          </a:cubicBezTo>
                          <a:lnTo>
                            <a:pt x="0" y="1577"/>
                          </a:lnTo>
                          <a:close/>
                        </a:path>
                      </a:pathLst>
                    </a:custGeom>
                    <a:solidFill>
                      <a:srgbClr val="5F646B"/>
                    </a:solidFill>
                    <a:ln w="5437" cap="flat">
                      <a:no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05532FD7-C0D0-16FD-AB49-F3D0A889CDAD}"/>
                        </a:ext>
                      </a:extLst>
                    </p:cNvPr>
                    <p:cNvSpPr/>
                    <p:nvPr/>
                  </p:nvSpPr>
                  <p:spPr>
                    <a:xfrm>
                      <a:off x="16289745" y="2935751"/>
                      <a:ext cx="35435" cy="61104"/>
                    </a:xfrm>
                    <a:custGeom>
                      <a:avLst/>
                      <a:gdLst>
                        <a:gd name="connsiteX0" fmla="*/ 3929 w 35435"/>
                        <a:gd name="connsiteY0" fmla="*/ 9819 h 61104"/>
                        <a:gd name="connsiteX1" fmla="*/ 6594 w 35435"/>
                        <a:gd name="connsiteY1" fmla="*/ 52952 h 61104"/>
                        <a:gd name="connsiteX2" fmla="*/ 12034 w 35435"/>
                        <a:gd name="connsiteY2" fmla="*/ 58717 h 61104"/>
                        <a:gd name="connsiteX3" fmla="*/ 31506 w 35435"/>
                        <a:gd name="connsiteY3" fmla="*/ 51374 h 61104"/>
                        <a:gd name="connsiteX4" fmla="*/ 28841 w 35435"/>
                        <a:gd name="connsiteY4" fmla="*/ 8187 h 61104"/>
                        <a:gd name="connsiteX5" fmla="*/ 7737 w 35435"/>
                        <a:gd name="connsiteY5" fmla="*/ 4107 h 61104"/>
                        <a:gd name="connsiteX6" fmla="*/ 3875 w 35435"/>
                        <a:gd name="connsiteY6" fmla="*/ 9764 h 6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35" h="61104">
                          <a:moveTo>
                            <a:pt x="3929" y="9819"/>
                          </a:moveTo>
                          <a:cubicBezTo>
                            <a:pt x="-2217" y="22166"/>
                            <a:pt x="-1020" y="41475"/>
                            <a:pt x="6594" y="52952"/>
                          </a:cubicBezTo>
                          <a:cubicBezTo>
                            <a:pt x="8280" y="55508"/>
                            <a:pt x="10130" y="57412"/>
                            <a:pt x="12034" y="58717"/>
                          </a:cubicBezTo>
                          <a:cubicBezTo>
                            <a:pt x="18887" y="63558"/>
                            <a:pt x="26719" y="61002"/>
                            <a:pt x="31506" y="51374"/>
                          </a:cubicBezTo>
                          <a:cubicBezTo>
                            <a:pt x="37652" y="39027"/>
                            <a:pt x="36456" y="19664"/>
                            <a:pt x="28841" y="8187"/>
                          </a:cubicBezTo>
                          <a:cubicBezTo>
                            <a:pt x="22640" y="-1169"/>
                            <a:pt x="14046" y="-2474"/>
                            <a:pt x="7737" y="4107"/>
                          </a:cubicBezTo>
                          <a:cubicBezTo>
                            <a:pt x="6322" y="5576"/>
                            <a:pt x="5017" y="7480"/>
                            <a:pt x="3875" y="9764"/>
                          </a:cubicBezTo>
                          <a:close/>
                        </a:path>
                      </a:pathLst>
                    </a:custGeom>
                    <a:solidFill>
                      <a:srgbClr val="92969E"/>
                    </a:solidFill>
                    <a:ln w="5437" cap="flat">
                      <a:noFill/>
                      <a:prstDash val="solid"/>
                      <a:miter/>
                    </a:ln>
                  </p:spPr>
                  <p:txBody>
                    <a:bodyPr rtlCol="0" anchor="ctr"/>
                    <a:lstStyle/>
                    <a:p>
                      <a:endParaRPr lang="en-GB"/>
                    </a:p>
                  </p:txBody>
                </p:sp>
                <p:sp>
                  <p:nvSpPr>
                    <p:cNvPr id="264" name="Freeform: Shape 263">
                      <a:extLst>
                        <a:ext uri="{FF2B5EF4-FFF2-40B4-BE49-F238E27FC236}">
                          <a16:creationId xmlns:a16="http://schemas.microsoft.com/office/drawing/2014/main" id="{1242D504-E3E8-E9A6-8F9C-D7A5D6184250}"/>
                        </a:ext>
                      </a:extLst>
                    </p:cNvPr>
                    <p:cNvSpPr/>
                    <p:nvPr/>
                  </p:nvSpPr>
                  <p:spPr>
                    <a:xfrm>
                      <a:off x="15755680" y="2914077"/>
                      <a:ext cx="289584" cy="124014"/>
                    </a:xfrm>
                    <a:custGeom>
                      <a:avLst/>
                      <a:gdLst>
                        <a:gd name="connsiteX0" fmla="*/ 289584 w 289584"/>
                        <a:gd name="connsiteY0" fmla="*/ 40414 h 124014"/>
                        <a:gd name="connsiteX1" fmla="*/ 289584 w 289584"/>
                        <a:gd name="connsiteY1" fmla="*/ 0 h 124014"/>
                        <a:gd name="connsiteX2" fmla="*/ 247159 w 289584"/>
                        <a:gd name="connsiteY2" fmla="*/ 59124 h 124014"/>
                        <a:gd name="connsiteX3" fmla="*/ 42371 w 289584"/>
                        <a:gd name="connsiteY3" fmla="*/ 59124 h 124014"/>
                        <a:gd name="connsiteX4" fmla="*/ 0 w 289584"/>
                        <a:gd name="connsiteY4" fmla="*/ 0 h 124014"/>
                        <a:gd name="connsiteX5" fmla="*/ 0 w 289584"/>
                        <a:gd name="connsiteY5" fmla="*/ 40414 h 124014"/>
                        <a:gd name="connsiteX6" fmla="*/ 42371 w 289584"/>
                        <a:gd name="connsiteY6" fmla="*/ 99538 h 124014"/>
                        <a:gd name="connsiteX7" fmla="*/ 247159 w 289584"/>
                        <a:gd name="connsiteY7" fmla="*/ 99538 h 124014"/>
                        <a:gd name="connsiteX8" fmla="*/ 289584 w 289584"/>
                        <a:gd name="connsiteY8" fmla="*/ 40414 h 12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584" h="124014">
                          <a:moveTo>
                            <a:pt x="289584" y="40414"/>
                          </a:moveTo>
                          <a:lnTo>
                            <a:pt x="289584" y="0"/>
                          </a:lnTo>
                          <a:cubicBezTo>
                            <a:pt x="289584" y="21431"/>
                            <a:pt x="275443" y="42752"/>
                            <a:pt x="247159" y="59124"/>
                          </a:cubicBezTo>
                          <a:cubicBezTo>
                            <a:pt x="190645" y="91760"/>
                            <a:pt x="98940" y="91760"/>
                            <a:pt x="42371" y="59124"/>
                          </a:cubicBezTo>
                          <a:cubicBezTo>
                            <a:pt x="14142" y="42807"/>
                            <a:pt x="0" y="21431"/>
                            <a:pt x="0" y="0"/>
                          </a:cubicBezTo>
                          <a:lnTo>
                            <a:pt x="0" y="40414"/>
                          </a:lnTo>
                          <a:cubicBezTo>
                            <a:pt x="0" y="61844"/>
                            <a:pt x="14142" y="83166"/>
                            <a:pt x="42371" y="99538"/>
                          </a:cubicBezTo>
                          <a:cubicBezTo>
                            <a:pt x="98940" y="132173"/>
                            <a:pt x="190645" y="132173"/>
                            <a:pt x="247159" y="99538"/>
                          </a:cubicBezTo>
                          <a:cubicBezTo>
                            <a:pt x="275443" y="83220"/>
                            <a:pt x="289584" y="61844"/>
                            <a:pt x="289584" y="40414"/>
                          </a:cubicBezTo>
                          <a:close/>
                        </a:path>
                      </a:pathLst>
                    </a:custGeom>
                    <a:solidFill>
                      <a:srgbClr val="3A3A3A"/>
                    </a:solidFill>
                    <a:ln w="5437" cap="flat">
                      <a:no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3AA332B4-AADA-9B3B-F240-4ADDA3FD85F1}"/>
                        </a:ext>
                      </a:extLst>
                    </p:cNvPr>
                    <p:cNvSpPr/>
                    <p:nvPr/>
                  </p:nvSpPr>
                  <p:spPr>
                    <a:xfrm>
                      <a:off x="16243198" y="2939968"/>
                      <a:ext cx="58580" cy="54555"/>
                    </a:xfrm>
                    <a:custGeom>
                      <a:avLst/>
                      <a:gdLst>
                        <a:gd name="connsiteX0" fmla="*/ 0 w 58580"/>
                        <a:gd name="connsiteY0" fmla="*/ 31819 h 54555"/>
                        <a:gd name="connsiteX1" fmla="*/ 58580 w 58580"/>
                        <a:gd name="connsiteY1" fmla="*/ 54555 h 54555"/>
                        <a:gd name="connsiteX2" fmla="*/ 53141 w 58580"/>
                        <a:gd name="connsiteY2" fmla="*/ 48790 h 54555"/>
                        <a:gd name="connsiteX3" fmla="*/ 50476 w 58580"/>
                        <a:gd name="connsiteY3" fmla="*/ 5657 h 54555"/>
                        <a:gd name="connsiteX4" fmla="*/ 54338 w 58580"/>
                        <a:gd name="connsiteY4" fmla="*/ 0 h 54555"/>
                        <a:gd name="connsiteX5" fmla="*/ 0 w 58580"/>
                        <a:gd name="connsiteY5" fmla="*/ 31874 h 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80" h="54555">
                          <a:moveTo>
                            <a:pt x="0" y="31819"/>
                          </a:moveTo>
                          <a:lnTo>
                            <a:pt x="58580" y="54555"/>
                          </a:lnTo>
                          <a:cubicBezTo>
                            <a:pt x="56677" y="53196"/>
                            <a:pt x="54827" y="51292"/>
                            <a:pt x="53141" y="48790"/>
                          </a:cubicBezTo>
                          <a:cubicBezTo>
                            <a:pt x="45526" y="37313"/>
                            <a:pt x="44330" y="17949"/>
                            <a:pt x="50476" y="5657"/>
                          </a:cubicBezTo>
                          <a:cubicBezTo>
                            <a:pt x="51618" y="3372"/>
                            <a:pt x="52924" y="1469"/>
                            <a:pt x="54338" y="0"/>
                          </a:cubicBezTo>
                          <a:lnTo>
                            <a:pt x="0" y="31874"/>
                          </a:lnTo>
                          <a:close/>
                        </a:path>
                      </a:pathLst>
                    </a:custGeom>
                    <a:solidFill>
                      <a:srgbClr val="92969E"/>
                    </a:solidFill>
                    <a:ln w="5437" cap="flat">
                      <a:noFill/>
                      <a:prstDash val="solid"/>
                      <a:miter/>
                    </a:ln>
                  </p:spPr>
                  <p:txBody>
                    <a:bodyPr rtlCol="0" anchor="ctr"/>
                    <a:lstStyle/>
                    <a:p>
                      <a:endParaRPr lang="en-GB"/>
                    </a:p>
                  </p:txBody>
                </p:sp>
                <p:sp>
                  <p:nvSpPr>
                    <p:cNvPr id="266" name="Freeform: Shape 265">
                      <a:extLst>
                        <a:ext uri="{FF2B5EF4-FFF2-40B4-BE49-F238E27FC236}">
                          <a16:creationId xmlns:a16="http://schemas.microsoft.com/office/drawing/2014/main" id="{E1EFC4B7-FF2B-8228-B375-AC80C842F8B7}"/>
                        </a:ext>
                      </a:extLst>
                    </p:cNvPr>
                    <p:cNvSpPr/>
                    <p:nvPr/>
                  </p:nvSpPr>
                  <p:spPr>
                    <a:xfrm>
                      <a:off x="15635038" y="2658270"/>
                      <a:ext cx="535165" cy="308948"/>
                    </a:xfrm>
                    <a:custGeom>
                      <a:avLst/>
                      <a:gdLst>
                        <a:gd name="connsiteX0" fmla="*/ 54 w 535165"/>
                        <a:gd name="connsiteY0" fmla="*/ 154474 h 308948"/>
                        <a:gd name="connsiteX1" fmla="*/ 121512 w 535165"/>
                        <a:gd name="connsiteY1" fmla="*/ 222519 h 308948"/>
                        <a:gd name="connsiteX2" fmla="*/ 267610 w 535165"/>
                        <a:gd name="connsiteY2" fmla="*/ 308948 h 308948"/>
                        <a:gd name="connsiteX3" fmla="*/ 408976 w 535165"/>
                        <a:gd name="connsiteY3" fmla="*/ 224531 h 308948"/>
                        <a:gd name="connsiteX4" fmla="*/ 535165 w 535165"/>
                        <a:gd name="connsiteY4" fmla="*/ 154474 h 308948"/>
                        <a:gd name="connsiteX5" fmla="*/ 267556 w 535165"/>
                        <a:gd name="connsiteY5" fmla="*/ 0 h 308948"/>
                        <a:gd name="connsiteX6" fmla="*/ 0 w 535165"/>
                        <a:gd name="connsiteY6" fmla="*/ 154474 h 30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165" h="308948">
                          <a:moveTo>
                            <a:pt x="54" y="154474"/>
                          </a:moveTo>
                          <a:cubicBezTo>
                            <a:pt x="46070" y="179875"/>
                            <a:pt x="84145" y="201088"/>
                            <a:pt x="121512" y="222519"/>
                          </a:cubicBezTo>
                          <a:cubicBezTo>
                            <a:pt x="166984" y="248518"/>
                            <a:pt x="211368" y="274735"/>
                            <a:pt x="267610" y="308948"/>
                          </a:cubicBezTo>
                          <a:cubicBezTo>
                            <a:pt x="321295" y="275497"/>
                            <a:pt x="364918" y="249606"/>
                            <a:pt x="408976" y="224531"/>
                          </a:cubicBezTo>
                          <a:cubicBezTo>
                            <a:pt x="448247" y="202176"/>
                            <a:pt x="487844" y="180419"/>
                            <a:pt x="535165" y="154474"/>
                          </a:cubicBezTo>
                          <a:cubicBezTo>
                            <a:pt x="428720" y="97090"/>
                            <a:pt x="356650" y="57003"/>
                            <a:pt x="267556" y="0"/>
                          </a:cubicBezTo>
                          <a:cubicBezTo>
                            <a:pt x="171227" y="59995"/>
                            <a:pt x="107479" y="96166"/>
                            <a:pt x="0" y="154474"/>
                          </a:cubicBezTo>
                          <a:close/>
                        </a:path>
                      </a:pathLst>
                    </a:custGeom>
                    <a:solidFill>
                      <a:srgbClr val="92969E"/>
                    </a:solidFill>
                    <a:ln w="5437" cap="flat">
                      <a:noFill/>
                      <a:prstDash val="solid"/>
                      <a:miter/>
                    </a:ln>
                  </p:spPr>
                  <p:txBody>
                    <a:bodyPr rtlCol="0" anchor="ctr"/>
                    <a:lstStyle/>
                    <a:p>
                      <a:endParaRPr lang="en-GB"/>
                    </a:p>
                  </p:txBody>
                </p:sp>
              </p:grpSp>
              <p:grpSp>
                <p:nvGrpSpPr>
                  <p:cNvPr id="267" name="Graphic 3">
                    <a:extLst>
                      <a:ext uri="{FF2B5EF4-FFF2-40B4-BE49-F238E27FC236}">
                        <a16:creationId xmlns:a16="http://schemas.microsoft.com/office/drawing/2014/main" id="{01F7FA42-4979-58FA-CE6B-A52FC270758E}"/>
                      </a:ext>
                    </a:extLst>
                  </p:cNvPr>
                  <p:cNvGrpSpPr/>
                  <p:nvPr/>
                </p:nvGrpSpPr>
                <p:grpSpPr>
                  <a:xfrm>
                    <a:off x="15635146" y="2658324"/>
                    <a:ext cx="690088" cy="379767"/>
                    <a:chOff x="15635146" y="2658324"/>
                    <a:chExt cx="690088" cy="379767"/>
                  </a:xfrm>
                  <a:noFill/>
                </p:grpSpPr>
                <p:sp>
                  <p:nvSpPr>
                    <p:cNvPr id="268" name="Freeform: Shape 267">
                      <a:extLst>
                        <a:ext uri="{FF2B5EF4-FFF2-40B4-BE49-F238E27FC236}">
                          <a16:creationId xmlns:a16="http://schemas.microsoft.com/office/drawing/2014/main" id="{9663560E-4F14-13A6-2B62-2F69EF36D4CC}"/>
                        </a:ext>
                      </a:extLst>
                    </p:cNvPr>
                    <p:cNvSpPr/>
                    <p:nvPr/>
                  </p:nvSpPr>
                  <p:spPr>
                    <a:xfrm>
                      <a:off x="15755680" y="2882366"/>
                      <a:ext cx="289584" cy="155725"/>
                    </a:xfrm>
                    <a:custGeom>
                      <a:avLst/>
                      <a:gdLst>
                        <a:gd name="connsiteX0" fmla="*/ 289584 w 289584"/>
                        <a:gd name="connsiteY0" fmla="*/ 2556 h 155725"/>
                        <a:gd name="connsiteX1" fmla="*/ 289584 w 289584"/>
                        <a:gd name="connsiteY1" fmla="*/ 72124 h 155725"/>
                        <a:gd name="connsiteX2" fmla="*/ 247159 w 289584"/>
                        <a:gd name="connsiteY2" fmla="*/ 131249 h 155725"/>
                        <a:gd name="connsiteX3" fmla="*/ 42371 w 289584"/>
                        <a:gd name="connsiteY3" fmla="*/ 131249 h 155725"/>
                        <a:gd name="connsiteX4" fmla="*/ 0 w 289584"/>
                        <a:gd name="connsiteY4" fmla="*/ 72124 h 155725"/>
                        <a:gd name="connsiteX5" fmla="*/ 0 w 289584"/>
                        <a:gd name="connsiteY5" fmla="*/ 0 h 1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584" h="155725">
                          <a:moveTo>
                            <a:pt x="289584" y="2556"/>
                          </a:moveTo>
                          <a:lnTo>
                            <a:pt x="289584" y="72124"/>
                          </a:lnTo>
                          <a:cubicBezTo>
                            <a:pt x="289584" y="93555"/>
                            <a:pt x="275443" y="114876"/>
                            <a:pt x="247159" y="131249"/>
                          </a:cubicBezTo>
                          <a:cubicBezTo>
                            <a:pt x="190645" y="163884"/>
                            <a:pt x="98940" y="163884"/>
                            <a:pt x="42371" y="131249"/>
                          </a:cubicBezTo>
                          <a:cubicBezTo>
                            <a:pt x="14142" y="114931"/>
                            <a:pt x="0" y="93555"/>
                            <a:pt x="0" y="72124"/>
                          </a:cubicBezTo>
                          <a:lnTo>
                            <a:pt x="0" y="0"/>
                          </a:lnTo>
                        </a:path>
                      </a:pathLst>
                    </a:custGeom>
                    <a:noFill/>
                    <a:ln w="16310" cap="rnd">
                      <a:solidFill>
                        <a:srgbClr val="3A3A3A"/>
                      </a:solidFill>
                      <a:prstDash val="solid"/>
                      <a:round/>
                    </a:ln>
                  </p:spPr>
                  <p:txBody>
                    <a:bodyPr rtlCol="0" anchor="ctr"/>
                    <a:lstStyle/>
                    <a:p>
                      <a:endParaRPr lang="en-GB"/>
                    </a:p>
                  </p:txBody>
                </p:sp>
                <p:sp>
                  <p:nvSpPr>
                    <p:cNvPr id="269" name="Freeform: Shape 268">
                      <a:extLst>
                        <a:ext uri="{FF2B5EF4-FFF2-40B4-BE49-F238E27FC236}">
                          <a16:creationId xmlns:a16="http://schemas.microsoft.com/office/drawing/2014/main" id="{C3DEC3D5-9D11-2AE5-DAC8-51FCCF84CF16}"/>
                        </a:ext>
                      </a:extLst>
                    </p:cNvPr>
                    <p:cNvSpPr/>
                    <p:nvPr/>
                  </p:nvSpPr>
                  <p:spPr>
                    <a:xfrm>
                      <a:off x="15755680" y="2914077"/>
                      <a:ext cx="289584" cy="83600"/>
                    </a:xfrm>
                    <a:custGeom>
                      <a:avLst/>
                      <a:gdLst>
                        <a:gd name="connsiteX0" fmla="*/ 289584 w 289584"/>
                        <a:gd name="connsiteY0" fmla="*/ 0 h 83600"/>
                        <a:gd name="connsiteX1" fmla="*/ 247159 w 289584"/>
                        <a:gd name="connsiteY1" fmla="*/ 59124 h 83600"/>
                        <a:gd name="connsiteX2" fmla="*/ 42371 w 289584"/>
                        <a:gd name="connsiteY2" fmla="*/ 59124 h 83600"/>
                        <a:gd name="connsiteX3" fmla="*/ 0 w 289584"/>
                        <a:gd name="connsiteY3" fmla="*/ 0 h 83600"/>
                      </a:gdLst>
                      <a:ahLst/>
                      <a:cxnLst>
                        <a:cxn ang="0">
                          <a:pos x="connsiteX0" y="connsiteY0"/>
                        </a:cxn>
                        <a:cxn ang="0">
                          <a:pos x="connsiteX1" y="connsiteY1"/>
                        </a:cxn>
                        <a:cxn ang="0">
                          <a:pos x="connsiteX2" y="connsiteY2"/>
                        </a:cxn>
                        <a:cxn ang="0">
                          <a:pos x="connsiteX3" y="connsiteY3"/>
                        </a:cxn>
                      </a:cxnLst>
                      <a:rect l="l" t="t" r="r" b="b"/>
                      <a:pathLst>
                        <a:path w="289584" h="83600">
                          <a:moveTo>
                            <a:pt x="289584" y="0"/>
                          </a:moveTo>
                          <a:cubicBezTo>
                            <a:pt x="289584" y="21431"/>
                            <a:pt x="275443" y="42752"/>
                            <a:pt x="247159" y="59124"/>
                          </a:cubicBezTo>
                          <a:cubicBezTo>
                            <a:pt x="190645" y="91760"/>
                            <a:pt x="98940" y="91760"/>
                            <a:pt x="42371" y="59124"/>
                          </a:cubicBezTo>
                          <a:cubicBezTo>
                            <a:pt x="14142" y="42807"/>
                            <a:pt x="0" y="21431"/>
                            <a:pt x="0" y="0"/>
                          </a:cubicBezTo>
                        </a:path>
                      </a:pathLst>
                    </a:custGeom>
                    <a:noFill/>
                    <a:ln w="16310" cap="rnd">
                      <a:solidFill>
                        <a:srgbClr val="3A3A3A"/>
                      </a:solidFill>
                      <a:prstDash val="solid"/>
                      <a:round/>
                    </a:ln>
                  </p:spPr>
                  <p:txBody>
                    <a:bodyPr rtlCol="0" anchor="ctr"/>
                    <a:lstStyle/>
                    <a:p>
                      <a:endParaRPr lang="en-GB"/>
                    </a:p>
                  </p:txBody>
                </p:sp>
                <p:sp>
                  <p:nvSpPr>
                    <p:cNvPr id="270" name="Freeform: Shape 269">
                      <a:extLst>
                        <a:ext uri="{FF2B5EF4-FFF2-40B4-BE49-F238E27FC236}">
                          <a16:creationId xmlns:a16="http://schemas.microsoft.com/office/drawing/2014/main" id="{A51E5CAC-BB55-6E84-65EA-961A8FDE9B27}"/>
                        </a:ext>
                      </a:extLst>
                    </p:cNvPr>
                    <p:cNvSpPr/>
                    <p:nvPr/>
                  </p:nvSpPr>
                  <p:spPr>
                    <a:xfrm>
                      <a:off x="15635146" y="2658324"/>
                      <a:ext cx="535165" cy="308948"/>
                    </a:xfrm>
                    <a:custGeom>
                      <a:avLst/>
                      <a:gdLst>
                        <a:gd name="connsiteX0" fmla="*/ 408921 w 535165"/>
                        <a:gd name="connsiteY0" fmla="*/ 224531 h 308948"/>
                        <a:gd name="connsiteX1" fmla="*/ 267556 w 535165"/>
                        <a:gd name="connsiteY1" fmla="*/ 308948 h 308948"/>
                        <a:gd name="connsiteX2" fmla="*/ 121458 w 535165"/>
                        <a:gd name="connsiteY2" fmla="*/ 222519 h 308948"/>
                        <a:gd name="connsiteX3" fmla="*/ 0 w 535165"/>
                        <a:gd name="connsiteY3" fmla="*/ 154474 h 308948"/>
                        <a:gd name="connsiteX4" fmla="*/ 267556 w 535165"/>
                        <a:gd name="connsiteY4" fmla="*/ 0 h 308948"/>
                        <a:gd name="connsiteX5" fmla="*/ 535166 w 535165"/>
                        <a:gd name="connsiteY5" fmla="*/ 154474 h 308948"/>
                        <a:gd name="connsiteX6" fmla="*/ 408976 w 535165"/>
                        <a:gd name="connsiteY6" fmla="*/ 224531 h 30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165" h="308948">
                          <a:moveTo>
                            <a:pt x="408921" y="224531"/>
                          </a:moveTo>
                          <a:cubicBezTo>
                            <a:pt x="364863" y="249606"/>
                            <a:pt x="321241" y="275443"/>
                            <a:pt x="267556" y="308948"/>
                          </a:cubicBezTo>
                          <a:cubicBezTo>
                            <a:pt x="211314" y="274735"/>
                            <a:pt x="166930" y="248518"/>
                            <a:pt x="121458" y="222519"/>
                          </a:cubicBezTo>
                          <a:cubicBezTo>
                            <a:pt x="84091" y="201143"/>
                            <a:pt x="45962" y="179875"/>
                            <a:pt x="0" y="154474"/>
                          </a:cubicBezTo>
                          <a:cubicBezTo>
                            <a:pt x="107479" y="96166"/>
                            <a:pt x="171281" y="59995"/>
                            <a:pt x="267556" y="0"/>
                          </a:cubicBezTo>
                          <a:cubicBezTo>
                            <a:pt x="356650" y="57058"/>
                            <a:pt x="428666" y="97090"/>
                            <a:pt x="535166" y="154474"/>
                          </a:cubicBezTo>
                          <a:cubicBezTo>
                            <a:pt x="487844" y="180474"/>
                            <a:pt x="448247" y="202231"/>
                            <a:pt x="408976" y="224531"/>
                          </a:cubicBezTo>
                          <a:close/>
                        </a:path>
                      </a:pathLst>
                    </a:custGeom>
                    <a:noFill/>
                    <a:ln w="16310" cap="rnd">
                      <a:solidFill>
                        <a:srgbClr val="3A3A3A"/>
                      </a:solidFill>
                      <a:prstDash val="solid"/>
                      <a:round/>
                    </a:ln>
                  </p:spPr>
                  <p:txBody>
                    <a:bodyPr rtlCol="0" anchor="ctr"/>
                    <a:lstStyle/>
                    <a:p>
                      <a:endParaRPr lang="en-GB"/>
                    </a:p>
                  </p:txBody>
                </p:sp>
                <p:sp>
                  <p:nvSpPr>
                    <p:cNvPr id="271" name="Freeform: Shape 270">
                      <a:extLst>
                        <a:ext uri="{FF2B5EF4-FFF2-40B4-BE49-F238E27FC236}">
                          <a16:creationId xmlns:a16="http://schemas.microsoft.com/office/drawing/2014/main" id="{B1063D62-3D0A-7BF9-0242-29444D24B8D0}"/>
                        </a:ext>
                      </a:extLst>
                    </p:cNvPr>
                    <p:cNvSpPr/>
                    <p:nvPr/>
                  </p:nvSpPr>
                  <p:spPr>
                    <a:xfrm>
                      <a:off x="16170258" y="2812744"/>
                      <a:ext cx="72940" cy="158988"/>
                    </a:xfrm>
                    <a:custGeom>
                      <a:avLst/>
                      <a:gdLst>
                        <a:gd name="connsiteX0" fmla="*/ 0 w 72940"/>
                        <a:gd name="connsiteY0" fmla="*/ 0 h 158988"/>
                        <a:gd name="connsiteX1" fmla="*/ 0 w 72940"/>
                        <a:gd name="connsiteY1" fmla="*/ 64183 h 158988"/>
                        <a:gd name="connsiteX2" fmla="*/ 47757 w 72940"/>
                        <a:gd name="connsiteY2" fmla="*/ 145119 h 158988"/>
                        <a:gd name="connsiteX3" fmla="*/ 72940 w 72940"/>
                        <a:gd name="connsiteY3" fmla="*/ 158989 h 158988"/>
                      </a:gdLst>
                      <a:ahLst/>
                      <a:cxnLst>
                        <a:cxn ang="0">
                          <a:pos x="connsiteX0" y="connsiteY0"/>
                        </a:cxn>
                        <a:cxn ang="0">
                          <a:pos x="connsiteX1" y="connsiteY1"/>
                        </a:cxn>
                        <a:cxn ang="0">
                          <a:pos x="connsiteX2" y="connsiteY2"/>
                        </a:cxn>
                        <a:cxn ang="0">
                          <a:pos x="connsiteX3" y="connsiteY3"/>
                        </a:cxn>
                      </a:cxnLst>
                      <a:rect l="l" t="t" r="r" b="b"/>
                      <a:pathLst>
                        <a:path w="72940" h="158988">
                          <a:moveTo>
                            <a:pt x="0" y="0"/>
                          </a:moveTo>
                          <a:lnTo>
                            <a:pt x="0" y="64183"/>
                          </a:lnTo>
                          <a:cubicBezTo>
                            <a:pt x="0" y="97852"/>
                            <a:pt x="18276" y="128855"/>
                            <a:pt x="47757" y="145119"/>
                          </a:cubicBezTo>
                          <a:lnTo>
                            <a:pt x="72940" y="158989"/>
                          </a:lnTo>
                        </a:path>
                      </a:pathLst>
                    </a:custGeom>
                    <a:noFill/>
                    <a:ln w="16310" cap="rnd">
                      <a:solidFill>
                        <a:srgbClr val="3A3A3A"/>
                      </a:solidFill>
                      <a:prstDash val="solid"/>
                      <a:round/>
                    </a:ln>
                  </p:spPr>
                  <p:txBody>
                    <a:bodyPr rtlCol="0" anchor="ctr"/>
                    <a:lstStyle/>
                    <a:p>
                      <a:endParaRPr lang="en-GB"/>
                    </a:p>
                  </p:txBody>
                </p:sp>
                <p:sp>
                  <p:nvSpPr>
                    <p:cNvPr id="272" name="Freeform: Shape 271">
                      <a:extLst>
                        <a:ext uri="{FF2B5EF4-FFF2-40B4-BE49-F238E27FC236}">
                          <a16:creationId xmlns:a16="http://schemas.microsoft.com/office/drawing/2014/main" id="{88BB8F5B-5FC1-8028-8AEC-730D23445C64}"/>
                        </a:ext>
                      </a:extLst>
                    </p:cNvPr>
                    <p:cNvSpPr/>
                    <p:nvPr/>
                  </p:nvSpPr>
                  <p:spPr>
                    <a:xfrm>
                      <a:off x="16289799" y="2935806"/>
                      <a:ext cx="35435" cy="61080"/>
                    </a:xfrm>
                    <a:custGeom>
                      <a:avLst/>
                      <a:gdLst>
                        <a:gd name="connsiteX0" fmla="*/ 7737 w 35435"/>
                        <a:gd name="connsiteY0" fmla="*/ 4107 h 61080"/>
                        <a:gd name="connsiteX1" fmla="*/ 28841 w 35435"/>
                        <a:gd name="connsiteY1" fmla="*/ 8187 h 61080"/>
                        <a:gd name="connsiteX2" fmla="*/ 31506 w 35435"/>
                        <a:gd name="connsiteY2" fmla="*/ 51374 h 61080"/>
                        <a:gd name="connsiteX3" fmla="*/ 12034 w 35435"/>
                        <a:gd name="connsiteY3" fmla="*/ 58717 h 61080"/>
                        <a:gd name="connsiteX4" fmla="*/ 6594 w 35435"/>
                        <a:gd name="connsiteY4" fmla="*/ 52952 h 61080"/>
                        <a:gd name="connsiteX5" fmla="*/ 3929 w 35435"/>
                        <a:gd name="connsiteY5" fmla="*/ 9819 h 61080"/>
                        <a:gd name="connsiteX6" fmla="*/ 7791 w 35435"/>
                        <a:gd name="connsiteY6" fmla="*/ 4162 h 6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35" h="61080">
                          <a:moveTo>
                            <a:pt x="7737" y="4107"/>
                          </a:moveTo>
                          <a:cubicBezTo>
                            <a:pt x="13992" y="-2474"/>
                            <a:pt x="22586" y="-1169"/>
                            <a:pt x="28841" y="8187"/>
                          </a:cubicBezTo>
                          <a:cubicBezTo>
                            <a:pt x="36456" y="19663"/>
                            <a:pt x="37652" y="39027"/>
                            <a:pt x="31506" y="51374"/>
                          </a:cubicBezTo>
                          <a:cubicBezTo>
                            <a:pt x="26719" y="61002"/>
                            <a:pt x="18887" y="63504"/>
                            <a:pt x="12034" y="58717"/>
                          </a:cubicBezTo>
                          <a:cubicBezTo>
                            <a:pt x="10130" y="57357"/>
                            <a:pt x="8280" y="55454"/>
                            <a:pt x="6594" y="52952"/>
                          </a:cubicBezTo>
                          <a:cubicBezTo>
                            <a:pt x="-1020" y="41475"/>
                            <a:pt x="-2217" y="22111"/>
                            <a:pt x="3929" y="9819"/>
                          </a:cubicBezTo>
                          <a:cubicBezTo>
                            <a:pt x="5071" y="7534"/>
                            <a:pt x="6377" y="5630"/>
                            <a:pt x="7791" y="4162"/>
                          </a:cubicBezTo>
                          <a:close/>
                        </a:path>
                      </a:pathLst>
                    </a:custGeom>
                    <a:noFill/>
                    <a:ln w="16310" cap="rnd">
                      <a:solidFill>
                        <a:srgbClr val="3A3A3A"/>
                      </a:solidFill>
                      <a:prstDash val="solid"/>
                      <a:round/>
                    </a:ln>
                  </p:spPr>
                  <p:txBody>
                    <a:bodyPr rtlCol="0" anchor="ctr"/>
                    <a:lstStyle/>
                    <a:p>
                      <a:endParaRPr lang="en-GB"/>
                    </a:p>
                  </p:txBody>
                </p:sp>
                <p:sp>
                  <p:nvSpPr>
                    <p:cNvPr id="273" name="Freeform: Shape 272">
                      <a:extLst>
                        <a:ext uri="{FF2B5EF4-FFF2-40B4-BE49-F238E27FC236}">
                          <a16:creationId xmlns:a16="http://schemas.microsoft.com/office/drawing/2014/main" id="{4A991D1A-849E-C349-4511-2D2A1F90DAEA}"/>
                        </a:ext>
                      </a:extLst>
                    </p:cNvPr>
                    <p:cNvSpPr/>
                    <p:nvPr/>
                  </p:nvSpPr>
                  <p:spPr>
                    <a:xfrm>
                      <a:off x="16243198" y="2939913"/>
                      <a:ext cx="58580" cy="54609"/>
                    </a:xfrm>
                    <a:custGeom>
                      <a:avLst/>
                      <a:gdLst>
                        <a:gd name="connsiteX0" fmla="*/ 54338 w 58580"/>
                        <a:gd name="connsiteY0" fmla="*/ 0 h 54609"/>
                        <a:gd name="connsiteX1" fmla="*/ 0 w 58580"/>
                        <a:gd name="connsiteY1" fmla="*/ 31874 h 54609"/>
                        <a:gd name="connsiteX2" fmla="*/ 58580 w 58580"/>
                        <a:gd name="connsiteY2" fmla="*/ 54610 h 54609"/>
                      </a:gdLst>
                      <a:ahLst/>
                      <a:cxnLst>
                        <a:cxn ang="0">
                          <a:pos x="connsiteX0" y="connsiteY0"/>
                        </a:cxn>
                        <a:cxn ang="0">
                          <a:pos x="connsiteX1" y="connsiteY1"/>
                        </a:cxn>
                        <a:cxn ang="0">
                          <a:pos x="connsiteX2" y="connsiteY2"/>
                        </a:cxn>
                      </a:cxnLst>
                      <a:rect l="l" t="t" r="r" b="b"/>
                      <a:pathLst>
                        <a:path w="58580" h="54609">
                          <a:moveTo>
                            <a:pt x="54338" y="0"/>
                          </a:moveTo>
                          <a:lnTo>
                            <a:pt x="0" y="31874"/>
                          </a:lnTo>
                          <a:lnTo>
                            <a:pt x="58580" y="54610"/>
                          </a:lnTo>
                        </a:path>
                      </a:pathLst>
                    </a:custGeom>
                    <a:noFill/>
                    <a:ln w="16310" cap="rnd">
                      <a:solidFill>
                        <a:srgbClr val="3A3A3A"/>
                      </a:solidFill>
                      <a:prstDash val="solid"/>
                      <a:round/>
                    </a:ln>
                  </p:spPr>
                  <p:txBody>
                    <a:bodyPr rtlCol="0" anchor="ctr"/>
                    <a:lstStyle/>
                    <a:p>
                      <a:endParaRPr lang="en-GB"/>
                    </a:p>
                  </p:txBody>
                </p:sp>
              </p:grpSp>
            </p:grpSp>
          </p:grpSp>
          <p:grpSp>
            <p:nvGrpSpPr>
              <p:cNvPr id="274" name="Graphic 3">
                <a:extLst>
                  <a:ext uri="{FF2B5EF4-FFF2-40B4-BE49-F238E27FC236}">
                    <a16:creationId xmlns:a16="http://schemas.microsoft.com/office/drawing/2014/main" id="{03318F7A-9105-6B5E-79FB-B69D7B0D7284}"/>
                  </a:ext>
                </a:extLst>
              </p:cNvPr>
              <p:cNvGrpSpPr/>
              <p:nvPr/>
            </p:nvGrpSpPr>
            <p:grpSpPr>
              <a:xfrm>
                <a:off x="11713572" y="2784857"/>
                <a:ext cx="784200" cy="710130"/>
                <a:chOff x="11713572" y="2784857"/>
                <a:chExt cx="784200" cy="710130"/>
              </a:xfrm>
            </p:grpSpPr>
            <p:grpSp>
              <p:nvGrpSpPr>
                <p:cNvPr id="275" name="Graphic 3">
                  <a:extLst>
                    <a:ext uri="{FF2B5EF4-FFF2-40B4-BE49-F238E27FC236}">
                      <a16:creationId xmlns:a16="http://schemas.microsoft.com/office/drawing/2014/main" id="{90D28B04-C871-CEDB-558C-60CAF674D790}"/>
                    </a:ext>
                  </a:extLst>
                </p:cNvPr>
                <p:cNvGrpSpPr/>
                <p:nvPr/>
              </p:nvGrpSpPr>
              <p:grpSpPr>
                <a:xfrm>
                  <a:off x="11824478" y="3175102"/>
                  <a:ext cx="673294" cy="319885"/>
                  <a:chOff x="11824478" y="3175102"/>
                  <a:chExt cx="673294" cy="319885"/>
                </a:xfrm>
                <a:noFill/>
              </p:grpSpPr>
              <p:sp>
                <p:nvSpPr>
                  <p:cNvPr id="276" name="Freeform: Shape 275">
                    <a:extLst>
                      <a:ext uri="{FF2B5EF4-FFF2-40B4-BE49-F238E27FC236}">
                        <a16:creationId xmlns:a16="http://schemas.microsoft.com/office/drawing/2014/main" id="{54A2CB04-F56F-4844-40E5-0C5F06B0A5A0}"/>
                      </a:ext>
                    </a:extLst>
                  </p:cNvPr>
                  <p:cNvSpPr/>
                  <p:nvPr/>
                </p:nvSpPr>
                <p:spPr>
                  <a:xfrm>
                    <a:off x="12110636" y="3175102"/>
                    <a:ext cx="387136" cy="153802"/>
                  </a:xfrm>
                  <a:custGeom>
                    <a:avLst/>
                    <a:gdLst>
                      <a:gd name="connsiteX0" fmla="*/ 341257 w 387136"/>
                      <a:gd name="connsiteY0" fmla="*/ 15016 h 153802"/>
                      <a:gd name="connsiteX1" fmla="*/ 386892 w 387136"/>
                      <a:gd name="connsiteY1" fmla="*/ 59183 h 153802"/>
                      <a:gd name="connsiteX2" fmla="*/ 331303 w 387136"/>
                      <a:gd name="connsiteY2" fmla="*/ 113575 h 153802"/>
                      <a:gd name="connsiteX3" fmla="*/ 140658 w 387136"/>
                      <a:gd name="connsiteY3" fmla="*/ 142620 h 153802"/>
                      <a:gd name="connsiteX4" fmla="*/ 103563 w 387136"/>
                      <a:gd name="connsiteY4" fmla="*/ 108190 h 153802"/>
                      <a:gd name="connsiteX5" fmla="*/ 103563 w 387136"/>
                      <a:gd name="connsiteY5" fmla="*/ 108027 h 153802"/>
                      <a:gd name="connsiteX6" fmla="*/ 126190 w 387136"/>
                      <a:gd name="connsiteY6" fmla="*/ 76098 h 153802"/>
                      <a:gd name="connsiteX7" fmla="*/ 123253 w 387136"/>
                      <a:gd name="connsiteY7" fmla="*/ 72672 h 153802"/>
                      <a:gd name="connsiteX8" fmla="*/ 0 w 387136"/>
                      <a:gd name="connsiteY8" fmla="*/ 87793 h 153802"/>
                      <a:gd name="connsiteX9" fmla="*/ 9845 w 387136"/>
                      <a:gd name="connsiteY9" fmla="*/ 32476 h 153802"/>
                      <a:gd name="connsiteX10" fmla="*/ 341257 w 387136"/>
                      <a:gd name="connsiteY10" fmla="*/ 15070 h 15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136" h="153802">
                        <a:moveTo>
                          <a:pt x="341257" y="15016"/>
                        </a:moveTo>
                        <a:cubicBezTo>
                          <a:pt x="374056" y="27635"/>
                          <a:pt x="389286" y="42375"/>
                          <a:pt x="386892" y="59183"/>
                        </a:cubicBezTo>
                        <a:cubicBezTo>
                          <a:pt x="384662" y="75391"/>
                          <a:pt x="366114" y="93504"/>
                          <a:pt x="331303" y="113575"/>
                        </a:cubicBezTo>
                        <a:cubicBezTo>
                          <a:pt x="260321" y="154532"/>
                          <a:pt x="196846" y="164214"/>
                          <a:pt x="140658" y="142620"/>
                        </a:cubicBezTo>
                        <a:cubicBezTo>
                          <a:pt x="115312" y="132884"/>
                          <a:pt x="102965" y="121353"/>
                          <a:pt x="103563" y="108190"/>
                        </a:cubicBezTo>
                        <a:lnTo>
                          <a:pt x="103563" y="108027"/>
                        </a:lnTo>
                        <a:cubicBezTo>
                          <a:pt x="104107" y="98291"/>
                          <a:pt x="111667" y="87630"/>
                          <a:pt x="126190" y="76098"/>
                        </a:cubicBezTo>
                        <a:lnTo>
                          <a:pt x="123253" y="72672"/>
                        </a:lnTo>
                        <a:lnTo>
                          <a:pt x="0" y="87793"/>
                        </a:lnTo>
                        <a:lnTo>
                          <a:pt x="9845" y="32476"/>
                        </a:lnTo>
                        <a:cubicBezTo>
                          <a:pt x="166495" y="-3913"/>
                          <a:pt x="276911" y="-9733"/>
                          <a:pt x="341257" y="15070"/>
                        </a:cubicBezTo>
                        <a:close/>
                      </a:path>
                    </a:pathLst>
                  </a:custGeom>
                  <a:noFill/>
                  <a:ln w="5437" cap="flat">
                    <a:no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26441FD8-8700-AAC2-BE8C-D68162AC2DF3}"/>
                      </a:ext>
                    </a:extLst>
                  </p:cNvPr>
                  <p:cNvSpPr/>
                  <p:nvPr/>
                </p:nvSpPr>
                <p:spPr>
                  <a:xfrm>
                    <a:off x="11824478" y="3341102"/>
                    <a:ext cx="385850" cy="153885"/>
                  </a:xfrm>
                  <a:custGeom>
                    <a:avLst/>
                    <a:gdLst>
                      <a:gd name="connsiteX0" fmla="*/ 330868 w 385850"/>
                      <a:gd name="connsiteY0" fmla="*/ 11811 h 153885"/>
                      <a:gd name="connsiteX1" fmla="*/ 340006 w 385850"/>
                      <a:gd name="connsiteY1" fmla="*/ 15020 h 153885"/>
                      <a:gd name="connsiteX2" fmla="*/ 374926 w 385850"/>
                      <a:gd name="connsiteY2" fmla="*/ 34547 h 153885"/>
                      <a:gd name="connsiteX3" fmla="*/ 385587 w 385850"/>
                      <a:gd name="connsiteY3" fmla="*/ 59241 h 153885"/>
                      <a:gd name="connsiteX4" fmla="*/ 384934 w 385850"/>
                      <a:gd name="connsiteY4" fmla="*/ 62668 h 153885"/>
                      <a:gd name="connsiteX5" fmla="*/ 330052 w 385850"/>
                      <a:gd name="connsiteY5" fmla="*/ 113634 h 153885"/>
                      <a:gd name="connsiteX6" fmla="*/ 139353 w 385850"/>
                      <a:gd name="connsiteY6" fmla="*/ 142679 h 153885"/>
                      <a:gd name="connsiteX7" fmla="*/ 102421 w 385850"/>
                      <a:gd name="connsiteY7" fmla="*/ 106508 h 153885"/>
                      <a:gd name="connsiteX8" fmla="*/ 102421 w 385850"/>
                      <a:gd name="connsiteY8" fmla="*/ 106291 h 153885"/>
                      <a:gd name="connsiteX9" fmla="*/ 124885 w 385850"/>
                      <a:gd name="connsiteY9" fmla="*/ 76103 h 153885"/>
                      <a:gd name="connsiteX10" fmla="*/ 121947 w 385850"/>
                      <a:gd name="connsiteY10" fmla="*/ 72676 h 153885"/>
                      <a:gd name="connsiteX11" fmla="*/ 0 w 385850"/>
                      <a:gd name="connsiteY11" fmla="*/ 86383 h 153885"/>
                      <a:gd name="connsiteX12" fmla="*/ 8540 w 385850"/>
                      <a:gd name="connsiteY12" fmla="*/ 32480 h 153885"/>
                      <a:gd name="connsiteX13" fmla="*/ 237096 w 385850"/>
                      <a:gd name="connsiteY13" fmla="*/ 8 h 153885"/>
                      <a:gd name="connsiteX14" fmla="*/ 288660 w 385850"/>
                      <a:gd name="connsiteY14" fmla="*/ 2837 h 153885"/>
                      <a:gd name="connsiteX15" fmla="*/ 330923 w 385850"/>
                      <a:gd name="connsiteY15" fmla="*/ 11811 h 15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5850" h="153885">
                        <a:moveTo>
                          <a:pt x="330868" y="11811"/>
                        </a:moveTo>
                        <a:cubicBezTo>
                          <a:pt x="333969" y="12845"/>
                          <a:pt x="337069" y="13878"/>
                          <a:pt x="340006" y="15020"/>
                        </a:cubicBezTo>
                        <a:cubicBezTo>
                          <a:pt x="355671" y="21058"/>
                          <a:pt x="367257" y="27531"/>
                          <a:pt x="374926" y="34547"/>
                        </a:cubicBezTo>
                        <a:cubicBezTo>
                          <a:pt x="383357" y="42217"/>
                          <a:pt x="386892" y="50375"/>
                          <a:pt x="385587" y="59241"/>
                        </a:cubicBezTo>
                        <a:cubicBezTo>
                          <a:pt x="385478" y="60384"/>
                          <a:pt x="385261" y="61526"/>
                          <a:pt x="384934" y="62668"/>
                        </a:cubicBezTo>
                        <a:cubicBezTo>
                          <a:pt x="380365" y="77952"/>
                          <a:pt x="362361" y="94977"/>
                          <a:pt x="330052" y="113634"/>
                        </a:cubicBezTo>
                        <a:cubicBezTo>
                          <a:pt x="259070" y="154591"/>
                          <a:pt x="195540" y="164327"/>
                          <a:pt x="139353" y="142679"/>
                        </a:cubicBezTo>
                        <a:cubicBezTo>
                          <a:pt x="112918" y="132508"/>
                          <a:pt x="100626" y="120433"/>
                          <a:pt x="102421" y="106508"/>
                        </a:cubicBezTo>
                        <a:lnTo>
                          <a:pt x="102421" y="106291"/>
                        </a:lnTo>
                        <a:cubicBezTo>
                          <a:pt x="103780" y="97044"/>
                          <a:pt x="111178" y="86982"/>
                          <a:pt x="124885" y="76103"/>
                        </a:cubicBezTo>
                        <a:lnTo>
                          <a:pt x="121947" y="72676"/>
                        </a:lnTo>
                        <a:lnTo>
                          <a:pt x="0" y="86383"/>
                        </a:lnTo>
                        <a:lnTo>
                          <a:pt x="8540" y="32480"/>
                        </a:lnTo>
                        <a:cubicBezTo>
                          <a:pt x="100734" y="11050"/>
                          <a:pt x="176884" y="280"/>
                          <a:pt x="237096" y="8"/>
                        </a:cubicBezTo>
                        <a:cubicBezTo>
                          <a:pt x="255807" y="-101"/>
                          <a:pt x="272995" y="878"/>
                          <a:pt x="288660" y="2837"/>
                        </a:cubicBezTo>
                        <a:cubicBezTo>
                          <a:pt x="304325" y="4795"/>
                          <a:pt x="318412" y="7732"/>
                          <a:pt x="330923" y="11811"/>
                        </a:cubicBezTo>
                        <a:close/>
                      </a:path>
                    </a:pathLst>
                  </a:custGeom>
                  <a:noFill/>
                  <a:ln w="5437" cap="flat">
                    <a:noFill/>
                    <a:prstDash val="solid"/>
                    <a:miter/>
                  </a:ln>
                </p:spPr>
                <p:txBody>
                  <a:bodyPr rtlCol="0" anchor="ctr"/>
                  <a:lstStyle/>
                  <a:p>
                    <a:endParaRPr lang="en-GB"/>
                  </a:p>
                </p:txBody>
              </p:sp>
            </p:grpSp>
            <p:grpSp>
              <p:nvGrpSpPr>
                <p:cNvPr id="278" name="Graphic 3">
                  <a:extLst>
                    <a:ext uri="{FF2B5EF4-FFF2-40B4-BE49-F238E27FC236}">
                      <a16:creationId xmlns:a16="http://schemas.microsoft.com/office/drawing/2014/main" id="{EFEA8EFB-F35F-0519-4128-D094A5F5B576}"/>
                    </a:ext>
                  </a:extLst>
                </p:cNvPr>
                <p:cNvGrpSpPr/>
                <p:nvPr/>
              </p:nvGrpSpPr>
              <p:grpSpPr>
                <a:xfrm>
                  <a:off x="11713572" y="2784857"/>
                  <a:ext cx="619691" cy="642628"/>
                  <a:chOff x="11713572" y="2784857"/>
                  <a:chExt cx="619691" cy="642628"/>
                </a:xfrm>
              </p:grpSpPr>
              <p:grpSp>
                <p:nvGrpSpPr>
                  <p:cNvPr id="279" name="Graphic 3">
                    <a:extLst>
                      <a:ext uri="{FF2B5EF4-FFF2-40B4-BE49-F238E27FC236}">
                        <a16:creationId xmlns:a16="http://schemas.microsoft.com/office/drawing/2014/main" id="{09A9596D-0C8D-9942-5387-92D88FB1AF7E}"/>
                      </a:ext>
                    </a:extLst>
                  </p:cNvPr>
                  <p:cNvGrpSpPr/>
                  <p:nvPr/>
                </p:nvGrpSpPr>
                <p:grpSpPr>
                  <a:xfrm>
                    <a:off x="11713572" y="2784857"/>
                    <a:ext cx="619691" cy="642574"/>
                    <a:chOff x="11713572" y="2784857"/>
                    <a:chExt cx="619691" cy="642574"/>
                  </a:xfrm>
                </p:grpSpPr>
                <p:sp>
                  <p:nvSpPr>
                    <p:cNvPr id="280" name="Freeform: Shape 279">
                      <a:extLst>
                        <a:ext uri="{FF2B5EF4-FFF2-40B4-BE49-F238E27FC236}">
                          <a16:creationId xmlns:a16="http://schemas.microsoft.com/office/drawing/2014/main" id="{C37F149A-3019-A152-B1E2-4B4FC71F6550}"/>
                        </a:ext>
                      </a:extLst>
                    </p:cNvPr>
                    <p:cNvSpPr/>
                    <p:nvPr/>
                  </p:nvSpPr>
                  <p:spPr>
                    <a:xfrm>
                      <a:off x="12111996" y="2846228"/>
                      <a:ext cx="221267" cy="415306"/>
                    </a:xfrm>
                    <a:custGeom>
                      <a:avLst/>
                      <a:gdLst>
                        <a:gd name="connsiteX0" fmla="*/ 29535 w 221267"/>
                        <a:gd name="connsiteY0" fmla="*/ 254034 h 415306"/>
                        <a:gd name="connsiteX1" fmla="*/ 29317 w 221267"/>
                        <a:gd name="connsiteY1" fmla="*/ 253870 h 415306"/>
                        <a:gd name="connsiteX2" fmla="*/ 8376 w 221267"/>
                        <a:gd name="connsiteY2" fmla="*/ 190830 h 415306"/>
                        <a:gd name="connsiteX3" fmla="*/ 114822 w 221267"/>
                        <a:gd name="connsiteY3" fmla="*/ 20256 h 415306"/>
                        <a:gd name="connsiteX4" fmla="*/ 193636 w 221267"/>
                        <a:gd name="connsiteY4" fmla="*/ 4808 h 415306"/>
                        <a:gd name="connsiteX5" fmla="*/ 221268 w 221267"/>
                        <a:gd name="connsiteY5" fmla="*/ 83786 h 415306"/>
                        <a:gd name="connsiteX6" fmla="*/ 70547 w 221267"/>
                        <a:gd name="connsiteY6" fmla="*/ 404918 h 415306"/>
                        <a:gd name="connsiteX7" fmla="*/ 0 w 221267"/>
                        <a:gd name="connsiteY7" fmla="*/ 415307 h 415306"/>
                        <a:gd name="connsiteX8" fmla="*/ 74137 w 221267"/>
                        <a:gd name="connsiteY8" fmla="*/ 260615 h 415306"/>
                        <a:gd name="connsiteX9" fmla="*/ 71743 w 221267"/>
                        <a:gd name="connsiteY9" fmla="*/ 255067 h 415306"/>
                        <a:gd name="connsiteX10" fmla="*/ 29481 w 221267"/>
                        <a:gd name="connsiteY10" fmla="*/ 254034 h 4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267" h="415306">
                          <a:moveTo>
                            <a:pt x="29535" y="254034"/>
                          </a:moveTo>
                          <a:lnTo>
                            <a:pt x="29317" y="253870"/>
                          </a:lnTo>
                          <a:cubicBezTo>
                            <a:pt x="15339" y="244624"/>
                            <a:pt x="8376" y="223628"/>
                            <a:pt x="8376" y="190830"/>
                          </a:cubicBezTo>
                          <a:cubicBezTo>
                            <a:pt x="8376" y="118053"/>
                            <a:pt x="43895" y="61213"/>
                            <a:pt x="114822" y="20256"/>
                          </a:cubicBezTo>
                          <a:cubicBezTo>
                            <a:pt x="149633" y="185"/>
                            <a:pt x="175905" y="-4982"/>
                            <a:pt x="193636" y="4808"/>
                          </a:cubicBezTo>
                          <a:cubicBezTo>
                            <a:pt x="212021" y="14980"/>
                            <a:pt x="221268" y="41305"/>
                            <a:pt x="221268" y="83786"/>
                          </a:cubicBezTo>
                          <a:cubicBezTo>
                            <a:pt x="221268" y="167115"/>
                            <a:pt x="171009" y="274159"/>
                            <a:pt x="70547" y="404918"/>
                          </a:cubicBezTo>
                          <a:lnTo>
                            <a:pt x="0" y="415307"/>
                          </a:lnTo>
                          <a:lnTo>
                            <a:pt x="74137" y="260615"/>
                          </a:lnTo>
                          <a:lnTo>
                            <a:pt x="71743" y="255067"/>
                          </a:lnTo>
                          <a:cubicBezTo>
                            <a:pt x="53903" y="261105"/>
                            <a:pt x="39815" y="260778"/>
                            <a:pt x="29481" y="254034"/>
                          </a:cubicBezTo>
                          <a:close/>
                        </a:path>
                      </a:pathLst>
                    </a:custGeom>
                    <a:solidFill>
                      <a:srgbClr val="FFFFFF"/>
                    </a:solidFill>
                    <a:ln w="5437" cap="flat">
                      <a:no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7B393E7D-06D6-5761-F05D-74FC1CD101A6}"/>
                        </a:ext>
                      </a:extLst>
                    </p:cNvPr>
                    <p:cNvSpPr/>
                    <p:nvPr/>
                  </p:nvSpPr>
                  <p:spPr>
                    <a:xfrm>
                      <a:off x="12009358" y="2784857"/>
                      <a:ext cx="296220" cy="315187"/>
                    </a:xfrm>
                    <a:custGeom>
                      <a:avLst/>
                      <a:gdLst>
                        <a:gd name="connsiteX0" fmla="*/ 185260 w 296220"/>
                        <a:gd name="connsiteY0" fmla="*/ 4879 h 315187"/>
                        <a:gd name="connsiteX1" fmla="*/ 296220 w 296220"/>
                        <a:gd name="connsiteY1" fmla="*/ 66125 h 315187"/>
                        <a:gd name="connsiteX2" fmla="*/ 217406 w 296220"/>
                        <a:gd name="connsiteY2" fmla="*/ 81572 h 315187"/>
                        <a:gd name="connsiteX3" fmla="*/ 110960 w 296220"/>
                        <a:gd name="connsiteY3" fmla="*/ 252146 h 315187"/>
                        <a:gd name="connsiteX4" fmla="*/ 131901 w 296220"/>
                        <a:gd name="connsiteY4" fmla="*/ 315187 h 315187"/>
                        <a:gd name="connsiteX5" fmla="*/ 30079 w 296220"/>
                        <a:gd name="connsiteY5" fmla="*/ 261230 h 315187"/>
                        <a:gd name="connsiteX6" fmla="*/ 8757 w 296220"/>
                        <a:gd name="connsiteY6" fmla="*/ 232021 h 315187"/>
                        <a:gd name="connsiteX7" fmla="*/ 4787 w 296220"/>
                        <a:gd name="connsiteY7" fmla="*/ 229791 h 315187"/>
                        <a:gd name="connsiteX8" fmla="*/ 0 w 296220"/>
                        <a:gd name="connsiteY8" fmla="*/ 190846 h 315187"/>
                        <a:gd name="connsiteX9" fmla="*/ 106446 w 296220"/>
                        <a:gd name="connsiteY9" fmla="*/ 20272 h 315187"/>
                        <a:gd name="connsiteX10" fmla="*/ 185206 w 296220"/>
                        <a:gd name="connsiteY10" fmla="*/ 4770 h 31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220" h="315187">
                          <a:moveTo>
                            <a:pt x="185260" y="4879"/>
                          </a:moveTo>
                          <a:lnTo>
                            <a:pt x="296220" y="66125"/>
                          </a:lnTo>
                          <a:cubicBezTo>
                            <a:pt x="278488" y="56334"/>
                            <a:pt x="252217" y="61502"/>
                            <a:pt x="217406" y="81572"/>
                          </a:cubicBezTo>
                          <a:cubicBezTo>
                            <a:pt x="146424" y="122530"/>
                            <a:pt x="110960" y="179424"/>
                            <a:pt x="110960" y="252146"/>
                          </a:cubicBezTo>
                          <a:cubicBezTo>
                            <a:pt x="110960" y="284945"/>
                            <a:pt x="117977" y="305940"/>
                            <a:pt x="131901" y="315187"/>
                          </a:cubicBezTo>
                          <a:lnTo>
                            <a:pt x="30079" y="261230"/>
                          </a:lnTo>
                          <a:cubicBezTo>
                            <a:pt x="25510" y="247088"/>
                            <a:pt x="18439" y="237297"/>
                            <a:pt x="8757" y="232021"/>
                          </a:cubicBezTo>
                          <a:lnTo>
                            <a:pt x="4787" y="229791"/>
                          </a:lnTo>
                          <a:cubicBezTo>
                            <a:pt x="1632" y="219511"/>
                            <a:pt x="0" y="206511"/>
                            <a:pt x="0" y="190846"/>
                          </a:cubicBezTo>
                          <a:cubicBezTo>
                            <a:pt x="0" y="118069"/>
                            <a:pt x="35518" y="61230"/>
                            <a:pt x="106446" y="20272"/>
                          </a:cubicBezTo>
                          <a:cubicBezTo>
                            <a:pt x="141257" y="201"/>
                            <a:pt x="167474" y="-4966"/>
                            <a:pt x="185206" y="4770"/>
                          </a:cubicBezTo>
                          <a:close/>
                        </a:path>
                      </a:pathLst>
                    </a:custGeom>
                    <a:solidFill>
                      <a:srgbClr val="5F646B"/>
                    </a:solidFill>
                    <a:ln w="5437" cap="flat">
                      <a:no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415C9965-EEB3-3D6F-0683-D387E95E4F3F}"/>
                        </a:ext>
                      </a:extLst>
                    </p:cNvPr>
                    <p:cNvSpPr/>
                    <p:nvPr/>
                  </p:nvSpPr>
                  <p:spPr>
                    <a:xfrm>
                      <a:off x="12020290" y="3061099"/>
                      <a:ext cx="165842" cy="200381"/>
                    </a:xfrm>
                    <a:custGeom>
                      <a:avLst/>
                      <a:gdLst>
                        <a:gd name="connsiteX0" fmla="*/ 163449 w 165842"/>
                        <a:gd name="connsiteY0" fmla="*/ 40141 h 200381"/>
                        <a:gd name="connsiteX1" fmla="*/ 165842 w 165842"/>
                        <a:gd name="connsiteY1" fmla="*/ 45689 h 200381"/>
                        <a:gd name="connsiteX2" fmla="*/ 91705 w 165842"/>
                        <a:gd name="connsiteY2" fmla="*/ 200381 h 200381"/>
                        <a:gd name="connsiteX3" fmla="*/ 0 w 165842"/>
                        <a:gd name="connsiteY3" fmla="*/ 149796 h 200381"/>
                        <a:gd name="connsiteX4" fmla="*/ 25238 w 165842"/>
                        <a:gd name="connsiteY4" fmla="*/ 46397 h 200381"/>
                        <a:gd name="connsiteX5" fmla="*/ 47484 w 165842"/>
                        <a:gd name="connsiteY5" fmla="*/ 0 h 200381"/>
                        <a:gd name="connsiteX6" fmla="*/ 121077 w 165842"/>
                        <a:gd name="connsiteY6" fmla="*/ 38999 h 200381"/>
                        <a:gd name="connsiteX7" fmla="*/ 121295 w 165842"/>
                        <a:gd name="connsiteY7" fmla="*/ 39162 h 200381"/>
                        <a:gd name="connsiteX8" fmla="*/ 163558 w 165842"/>
                        <a:gd name="connsiteY8" fmla="*/ 40196 h 20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42" h="200381">
                          <a:moveTo>
                            <a:pt x="163449" y="40141"/>
                          </a:moveTo>
                          <a:lnTo>
                            <a:pt x="165842" y="45689"/>
                          </a:lnTo>
                          <a:lnTo>
                            <a:pt x="91705" y="200381"/>
                          </a:lnTo>
                          <a:lnTo>
                            <a:pt x="0" y="149796"/>
                          </a:lnTo>
                          <a:cubicBezTo>
                            <a:pt x="15121" y="112157"/>
                            <a:pt x="23552" y="77672"/>
                            <a:pt x="25238" y="46397"/>
                          </a:cubicBezTo>
                          <a:lnTo>
                            <a:pt x="47484" y="0"/>
                          </a:lnTo>
                          <a:lnTo>
                            <a:pt x="121077" y="38999"/>
                          </a:lnTo>
                          <a:lnTo>
                            <a:pt x="121295" y="39162"/>
                          </a:lnTo>
                          <a:cubicBezTo>
                            <a:pt x="131629" y="45907"/>
                            <a:pt x="145717" y="46233"/>
                            <a:pt x="163558" y="40196"/>
                          </a:cubicBezTo>
                          <a:close/>
                        </a:path>
                      </a:pathLst>
                    </a:custGeom>
                    <a:solidFill>
                      <a:srgbClr val="3A3A3A"/>
                    </a:solidFill>
                    <a:ln w="5437" cap="flat">
                      <a:no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554D5C9A-BB70-8B7C-828E-0976EFA60A9C}"/>
                        </a:ext>
                      </a:extLst>
                    </p:cNvPr>
                    <p:cNvSpPr/>
                    <p:nvPr/>
                  </p:nvSpPr>
                  <p:spPr>
                    <a:xfrm>
                      <a:off x="12039491" y="3046250"/>
                      <a:ext cx="28229" cy="61300"/>
                    </a:xfrm>
                    <a:custGeom>
                      <a:avLst/>
                      <a:gdLst>
                        <a:gd name="connsiteX0" fmla="*/ 28230 w 28229"/>
                        <a:gd name="connsiteY0" fmla="*/ 14903 h 61300"/>
                        <a:gd name="connsiteX1" fmla="*/ 5983 w 28229"/>
                        <a:gd name="connsiteY1" fmla="*/ 61300 h 61300"/>
                        <a:gd name="connsiteX2" fmla="*/ 6310 w 28229"/>
                        <a:gd name="connsiteY2" fmla="*/ 49769 h 61300"/>
                        <a:gd name="connsiteX3" fmla="*/ 0 w 28229"/>
                        <a:gd name="connsiteY3" fmla="*/ 0 h 61300"/>
                        <a:gd name="connsiteX4" fmla="*/ 28230 w 28229"/>
                        <a:gd name="connsiteY4" fmla="*/ 14958 h 6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29" h="61300">
                          <a:moveTo>
                            <a:pt x="28230" y="14903"/>
                          </a:moveTo>
                          <a:lnTo>
                            <a:pt x="5983" y="61300"/>
                          </a:lnTo>
                          <a:cubicBezTo>
                            <a:pt x="6201" y="57384"/>
                            <a:pt x="6310" y="53522"/>
                            <a:pt x="6310" y="49769"/>
                          </a:cubicBezTo>
                          <a:cubicBezTo>
                            <a:pt x="6310" y="29481"/>
                            <a:pt x="4188" y="12945"/>
                            <a:pt x="0" y="0"/>
                          </a:cubicBezTo>
                          <a:lnTo>
                            <a:pt x="28230" y="14958"/>
                          </a:lnTo>
                          <a:close/>
                        </a:path>
                      </a:pathLst>
                    </a:custGeom>
                    <a:solidFill>
                      <a:srgbClr val="FFFFFF"/>
                    </a:solidFill>
                    <a:ln w="5437" cap="flat">
                      <a:no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80F208C0-C872-1109-6A61-1AEB69ECF621}"/>
                        </a:ext>
                      </a:extLst>
                    </p:cNvPr>
                    <p:cNvSpPr/>
                    <p:nvPr/>
                  </p:nvSpPr>
                  <p:spPr>
                    <a:xfrm>
                      <a:off x="11824478" y="3012160"/>
                      <a:ext cx="221322" cy="415270"/>
                    </a:xfrm>
                    <a:custGeom>
                      <a:avLst/>
                      <a:gdLst>
                        <a:gd name="connsiteX0" fmla="*/ 221322 w 221322"/>
                        <a:gd name="connsiteY0" fmla="*/ 83805 h 415270"/>
                        <a:gd name="connsiteX1" fmla="*/ 220996 w 221322"/>
                        <a:gd name="connsiteY1" fmla="*/ 95336 h 415270"/>
                        <a:gd name="connsiteX2" fmla="*/ 195758 w 221322"/>
                        <a:gd name="connsiteY2" fmla="*/ 198735 h 415270"/>
                        <a:gd name="connsiteX3" fmla="*/ 70547 w 221322"/>
                        <a:gd name="connsiteY3" fmla="*/ 404936 h 415270"/>
                        <a:gd name="connsiteX4" fmla="*/ 0 w 221322"/>
                        <a:gd name="connsiteY4" fmla="*/ 415271 h 415270"/>
                        <a:gd name="connsiteX5" fmla="*/ 74191 w 221322"/>
                        <a:gd name="connsiteY5" fmla="*/ 260579 h 415270"/>
                        <a:gd name="connsiteX6" fmla="*/ 71798 w 221322"/>
                        <a:gd name="connsiteY6" fmla="*/ 255086 h 415270"/>
                        <a:gd name="connsiteX7" fmla="*/ 31439 w 221322"/>
                        <a:gd name="connsiteY7" fmla="*/ 255194 h 415270"/>
                        <a:gd name="connsiteX8" fmla="*/ 31221 w 221322"/>
                        <a:gd name="connsiteY8" fmla="*/ 255086 h 415270"/>
                        <a:gd name="connsiteX9" fmla="*/ 8376 w 221322"/>
                        <a:gd name="connsiteY9" fmla="*/ 190848 h 415270"/>
                        <a:gd name="connsiteX10" fmla="*/ 114876 w 221322"/>
                        <a:gd name="connsiteY10" fmla="*/ 20274 h 415270"/>
                        <a:gd name="connsiteX11" fmla="*/ 189829 w 221322"/>
                        <a:gd name="connsiteY11" fmla="*/ 2978 h 415270"/>
                        <a:gd name="connsiteX12" fmla="*/ 193691 w 221322"/>
                        <a:gd name="connsiteY12" fmla="*/ 4827 h 415270"/>
                        <a:gd name="connsiteX13" fmla="*/ 215013 w 221322"/>
                        <a:gd name="connsiteY13" fmla="*/ 34035 h 415270"/>
                        <a:gd name="connsiteX14" fmla="*/ 221322 w 221322"/>
                        <a:gd name="connsiteY14" fmla="*/ 83805 h 41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322" h="415270">
                          <a:moveTo>
                            <a:pt x="221322" y="83805"/>
                          </a:moveTo>
                          <a:cubicBezTo>
                            <a:pt x="221322" y="87612"/>
                            <a:pt x="221213" y="91474"/>
                            <a:pt x="220996" y="95336"/>
                          </a:cubicBezTo>
                          <a:cubicBezTo>
                            <a:pt x="219418" y="126611"/>
                            <a:pt x="210879" y="161096"/>
                            <a:pt x="195758" y="198735"/>
                          </a:cubicBezTo>
                          <a:cubicBezTo>
                            <a:pt x="171444" y="259220"/>
                            <a:pt x="129726" y="327971"/>
                            <a:pt x="70547" y="404936"/>
                          </a:cubicBezTo>
                          <a:lnTo>
                            <a:pt x="0" y="415271"/>
                          </a:lnTo>
                          <a:lnTo>
                            <a:pt x="74191" y="260579"/>
                          </a:lnTo>
                          <a:lnTo>
                            <a:pt x="71798" y="255086"/>
                          </a:lnTo>
                          <a:cubicBezTo>
                            <a:pt x="55045" y="260743"/>
                            <a:pt x="41610" y="260797"/>
                            <a:pt x="31439" y="255194"/>
                          </a:cubicBezTo>
                          <a:lnTo>
                            <a:pt x="31221" y="255086"/>
                          </a:lnTo>
                          <a:cubicBezTo>
                            <a:pt x="15991" y="246546"/>
                            <a:pt x="8376" y="225116"/>
                            <a:pt x="8376" y="190848"/>
                          </a:cubicBezTo>
                          <a:cubicBezTo>
                            <a:pt x="8376" y="118072"/>
                            <a:pt x="43895" y="61232"/>
                            <a:pt x="114876" y="20274"/>
                          </a:cubicBezTo>
                          <a:cubicBezTo>
                            <a:pt x="147240" y="1618"/>
                            <a:pt x="172206" y="-4202"/>
                            <a:pt x="189829" y="2978"/>
                          </a:cubicBezTo>
                          <a:cubicBezTo>
                            <a:pt x="191134" y="3521"/>
                            <a:pt x="192440" y="4174"/>
                            <a:pt x="193691" y="4827"/>
                          </a:cubicBezTo>
                          <a:cubicBezTo>
                            <a:pt x="203318" y="10157"/>
                            <a:pt x="210444" y="19839"/>
                            <a:pt x="215013" y="34035"/>
                          </a:cubicBezTo>
                          <a:cubicBezTo>
                            <a:pt x="219255" y="46981"/>
                            <a:pt x="221322" y="63571"/>
                            <a:pt x="221322" y="83805"/>
                          </a:cubicBezTo>
                          <a:close/>
                        </a:path>
                      </a:pathLst>
                    </a:custGeom>
                    <a:solidFill>
                      <a:srgbClr val="FFFFFF"/>
                    </a:solidFill>
                    <a:ln w="5437" cap="flat">
                      <a:no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F0C0A225-51E1-CEC0-E50D-D13ADE08C56F}"/>
                        </a:ext>
                      </a:extLst>
                    </p:cNvPr>
                    <p:cNvSpPr/>
                    <p:nvPr/>
                  </p:nvSpPr>
                  <p:spPr>
                    <a:xfrm>
                      <a:off x="12014198" y="3014757"/>
                      <a:ext cx="3970" cy="2230"/>
                    </a:xfrm>
                    <a:custGeom>
                      <a:avLst/>
                      <a:gdLst>
                        <a:gd name="connsiteX0" fmla="*/ 0 w 3970"/>
                        <a:gd name="connsiteY0" fmla="*/ 0 h 2230"/>
                        <a:gd name="connsiteX1" fmla="*/ 3971 w 3970"/>
                        <a:gd name="connsiteY1" fmla="*/ 2230 h 2230"/>
                        <a:gd name="connsiteX2" fmla="*/ 109 w 3970"/>
                        <a:gd name="connsiteY2" fmla="*/ 381 h 2230"/>
                        <a:gd name="connsiteX3" fmla="*/ 0 w 3970"/>
                        <a:gd name="connsiteY3" fmla="*/ 54 h 2230"/>
                      </a:gdLst>
                      <a:ahLst/>
                      <a:cxnLst>
                        <a:cxn ang="0">
                          <a:pos x="connsiteX0" y="connsiteY0"/>
                        </a:cxn>
                        <a:cxn ang="0">
                          <a:pos x="connsiteX1" y="connsiteY1"/>
                        </a:cxn>
                        <a:cxn ang="0">
                          <a:pos x="connsiteX2" y="connsiteY2"/>
                        </a:cxn>
                        <a:cxn ang="0">
                          <a:pos x="connsiteX3" y="connsiteY3"/>
                        </a:cxn>
                      </a:cxnLst>
                      <a:rect l="l" t="t" r="r" b="b"/>
                      <a:pathLst>
                        <a:path w="3970" h="2230">
                          <a:moveTo>
                            <a:pt x="0" y="0"/>
                          </a:moveTo>
                          <a:lnTo>
                            <a:pt x="3971" y="2230"/>
                          </a:lnTo>
                          <a:cubicBezTo>
                            <a:pt x="2720" y="1523"/>
                            <a:pt x="1414" y="870"/>
                            <a:pt x="109" y="381"/>
                          </a:cubicBezTo>
                          <a:cubicBezTo>
                            <a:pt x="54" y="272"/>
                            <a:pt x="0" y="163"/>
                            <a:pt x="0" y="54"/>
                          </a:cubicBezTo>
                          <a:close/>
                        </a:path>
                      </a:pathLst>
                    </a:custGeom>
                    <a:solidFill>
                      <a:srgbClr val="FFFFFF"/>
                    </a:solidFill>
                    <a:ln w="5437" cap="flat">
                      <a:no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6E2DEC0B-A105-4062-5BAB-7C78F12967F5}"/>
                        </a:ext>
                      </a:extLst>
                    </p:cNvPr>
                    <p:cNvSpPr/>
                    <p:nvPr/>
                  </p:nvSpPr>
                  <p:spPr>
                    <a:xfrm>
                      <a:off x="11721894" y="2950933"/>
                      <a:ext cx="292412" cy="316258"/>
                    </a:xfrm>
                    <a:custGeom>
                      <a:avLst/>
                      <a:gdLst>
                        <a:gd name="connsiteX0" fmla="*/ 292304 w 292412"/>
                        <a:gd name="connsiteY0" fmla="*/ 63824 h 316258"/>
                        <a:gd name="connsiteX1" fmla="*/ 292413 w 292412"/>
                        <a:gd name="connsiteY1" fmla="*/ 64150 h 316258"/>
                        <a:gd name="connsiteX2" fmla="*/ 217460 w 292412"/>
                        <a:gd name="connsiteY2" fmla="*/ 81447 h 316258"/>
                        <a:gd name="connsiteX3" fmla="*/ 110960 w 292412"/>
                        <a:gd name="connsiteY3" fmla="*/ 252021 h 316258"/>
                        <a:gd name="connsiteX4" fmla="*/ 133805 w 292412"/>
                        <a:gd name="connsiteY4" fmla="*/ 316258 h 316258"/>
                        <a:gd name="connsiteX5" fmla="*/ 23062 w 292412"/>
                        <a:gd name="connsiteY5" fmla="*/ 255176 h 316258"/>
                        <a:gd name="connsiteX6" fmla="*/ 0 w 292412"/>
                        <a:gd name="connsiteY6" fmla="*/ 190830 h 316258"/>
                        <a:gd name="connsiteX7" fmla="*/ 106500 w 292412"/>
                        <a:gd name="connsiteY7" fmla="*/ 20256 h 316258"/>
                        <a:gd name="connsiteX8" fmla="*/ 185260 w 292412"/>
                        <a:gd name="connsiteY8" fmla="*/ 4808 h 316258"/>
                        <a:gd name="connsiteX9" fmla="*/ 292250 w 292412"/>
                        <a:gd name="connsiteY9" fmla="*/ 63824 h 31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2" h="316258">
                          <a:moveTo>
                            <a:pt x="292304" y="63824"/>
                          </a:moveTo>
                          <a:cubicBezTo>
                            <a:pt x="292304" y="63824"/>
                            <a:pt x="292358" y="64096"/>
                            <a:pt x="292413" y="64150"/>
                          </a:cubicBezTo>
                          <a:cubicBezTo>
                            <a:pt x="274790" y="57025"/>
                            <a:pt x="249824" y="62790"/>
                            <a:pt x="217460" y="81447"/>
                          </a:cubicBezTo>
                          <a:cubicBezTo>
                            <a:pt x="146478" y="122404"/>
                            <a:pt x="110960" y="179299"/>
                            <a:pt x="110960" y="252021"/>
                          </a:cubicBezTo>
                          <a:cubicBezTo>
                            <a:pt x="110960" y="286288"/>
                            <a:pt x="118575" y="307719"/>
                            <a:pt x="133805" y="316258"/>
                          </a:cubicBezTo>
                          <a:lnTo>
                            <a:pt x="23062" y="255176"/>
                          </a:lnTo>
                          <a:cubicBezTo>
                            <a:pt x="7669" y="246691"/>
                            <a:pt x="0" y="225260"/>
                            <a:pt x="0" y="190830"/>
                          </a:cubicBezTo>
                          <a:cubicBezTo>
                            <a:pt x="0" y="118107"/>
                            <a:pt x="35518" y="61267"/>
                            <a:pt x="106500" y="20256"/>
                          </a:cubicBezTo>
                          <a:cubicBezTo>
                            <a:pt x="141257" y="185"/>
                            <a:pt x="167528" y="-4982"/>
                            <a:pt x="185260" y="4808"/>
                          </a:cubicBezTo>
                          <a:lnTo>
                            <a:pt x="292250" y="63824"/>
                          </a:lnTo>
                          <a:close/>
                        </a:path>
                      </a:pathLst>
                    </a:custGeom>
                    <a:solidFill>
                      <a:srgbClr val="5F646B"/>
                    </a:solidFill>
                    <a:ln w="5437" cap="flat">
                      <a:no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CF552A91-331D-7994-6A5A-A00716813985}"/>
                        </a:ext>
                      </a:extLst>
                    </p:cNvPr>
                    <p:cNvSpPr/>
                    <p:nvPr/>
                  </p:nvSpPr>
                  <p:spPr>
                    <a:xfrm>
                      <a:off x="11713572" y="3225908"/>
                      <a:ext cx="185096" cy="201523"/>
                    </a:xfrm>
                    <a:custGeom>
                      <a:avLst/>
                      <a:gdLst>
                        <a:gd name="connsiteX0" fmla="*/ 182704 w 185096"/>
                        <a:gd name="connsiteY0" fmla="*/ 41338 h 201523"/>
                        <a:gd name="connsiteX1" fmla="*/ 185097 w 185096"/>
                        <a:gd name="connsiteY1" fmla="*/ 46832 h 201523"/>
                        <a:gd name="connsiteX2" fmla="*/ 110906 w 185096"/>
                        <a:gd name="connsiteY2" fmla="*/ 201523 h 201523"/>
                        <a:gd name="connsiteX3" fmla="*/ 0 w 185096"/>
                        <a:gd name="connsiteY3" fmla="*/ 140332 h 201523"/>
                        <a:gd name="connsiteX4" fmla="*/ 67229 w 185096"/>
                        <a:gd name="connsiteY4" fmla="*/ 0 h 201523"/>
                        <a:gd name="connsiteX5" fmla="*/ 142345 w 185096"/>
                        <a:gd name="connsiteY5" fmla="*/ 41447 h 201523"/>
                        <a:gd name="connsiteX6" fmla="*/ 182704 w 185096"/>
                        <a:gd name="connsiteY6" fmla="*/ 41338 h 20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096" h="201523">
                          <a:moveTo>
                            <a:pt x="182704" y="41338"/>
                          </a:moveTo>
                          <a:lnTo>
                            <a:pt x="185097" y="46832"/>
                          </a:lnTo>
                          <a:lnTo>
                            <a:pt x="110906" y="201523"/>
                          </a:lnTo>
                          <a:lnTo>
                            <a:pt x="0" y="140332"/>
                          </a:lnTo>
                          <a:lnTo>
                            <a:pt x="67229" y="0"/>
                          </a:lnTo>
                          <a:lnTo>
                            <a:pt x="142345" y="41447"/>
                          </a:lnTo>
                          <a:cubicBezTo>
                            <a:pt x="152516" y="47049"/>
                            <a:pt x="165896" y="47049"/>
                            <a:pt x="182704" y="41338"/>
                          </a:cubicBezTo>
                          <a:close/>
                        </a:path>
                      </a:pathLst>
                    </a:custGeom>
                    <a:solidFill>
                      <a:srgbClr val="3A3A3A"/>
                    </a:solidFill>
                    <a:ln w="5437" cap="flat">
                      <a:noFill/>
                      <a:prstDash val="solid"/>
                      <a:miter/>
                    </a:ln>
                  </p:spPr>
                  <p:txBody>
                    <a:bodyPr rtlCol="0" anchor="ctr"/>
                    <a:lstStyle/>
                    <a:p>
                      <a:endParaRPr lang="en-GB"/>
                    </a:p>
                  </p:txBody>
                </p:sp>
              </p:grpSp>
              <p:grpSp>
                <p:nvGrpSpPr>
                  <p:cNvPr id="288" name="Graphic 3">
                    <a:extLst>
                      <a:ext uri="{FF2B5EF4-FFF2-40B4-BE49-F238E27FC236}">
                        <a16:creationId xmlns:a16="http://schemas.microsoft.com/office/drawing/2014/main" id="{658AC2AA-6689-96CD-E2F5-070DF4DC29C2}"/>
                      </a:ext>
                    </a:extLst>
                  </p:cNvPr>
                  <p:cNvGrpSpPr/>
                  <p:nvPr/>
                </p:nvGrpSpPr>
                <p:grpSpPr>
                  <a:xfrm>
                    <a:off x="11713572" y="2785020"/>
                    <a:ext cx="619691" cy="642465"/>
                    <a:chOff x="11713572" y="2785020"/>
                    <a:chExt cx="619691" cy="642465"/>
                  </a:xfrm>
                  <a:noFill/>
                </p:grpSpPr>
                <p:sp>
                  <p:nvSpPr>
                    <p:cNvPr id="289" name="Freeform: Shape 288">
                      <a:extLst>
                        <a:ext uri="{FF2B5EF4-FFF2-40B4-BE49-F238E27FC236}">
                          <a16:creationId xmlns:a16="http://schemas.microsoft.com/office/drawing/2014/main" id="{37911184-D238-B72D-816E-B53CF29E753B}"/>
                        </a:ext>
                      </a:extLst>
                    </p:cNvPr>
                    <p:cNvSpPr/>
                    <p:nvPr/>
                  </p:nvSpPr>
                  <p:spPr>
                    <a:xfrm>
                      <a:off x="12111996" y="2846228"/>
                      <a:ext cx="221267" cy="415306"/>
                    </a:xfrm>
                    <a:custGeom>
                      <a:avLst/>
                      <a:gdLst>
                        <a:gd name="connsiteX0" fmla="*/ 29317 w 221267"/>
                        <a:gd name="connsiteY0" fmla="*/ 253870 h 415306"/>
                        <a:gd name="connsiteX1" fmla="*/ 8376 w 221267"/>
                        <a:gd name="connsiteY1" fmla="*/ 190830 h 415306"/>
                        <a:gd name="connsiteX2" fmla="*/ 114822 w 221267"/>
                        <a:gd name="connsiteY2" fmla="*/ 20256 h 415306"/>
                        <a:gd name="connsiteX3" fmla="*/ 193636 w 221267"/>
                        <a:gd name="connsiteY3" fmla="*/ 4808 h 415306"/>
                        <a:gd name="connsiteX4" fmla="*/ 221268 w 221267"/>
                        <a:gd name="connsiteY4" fmla="*/ 83786 h 415306"/>
                        <a:gd name="connsiteX5" fmla="*/ 70547 w 221267"/>
                        <a:gd name="connsiteY5" fmla="*/ 404918 h 415306"/>
                        <a:gd name="connsiteX6" fmla="*/ 0 w 221267"/>
                        <a:gd name="connsiteY6" fmla="*/ 415307 h 415306"/>
                        <a:gd name="connsiteX7" fmla="*/ 74137 w 221267"/>
                        <a:gd name="connsiteY7" fmla="*/ 260615 h 415306"/>
                        <a:gd name="connsiteX8" fmla="*/ 71743 w 221267"/>
                        <a:gd name="connsiteY8" fmla="*/ 255067 h 415306"/>
                        <a:gd name="connsiteX9" fmla="*/ 29481 w 221267"/>
                        <a:gd name="connsiteY9" fmla="*/ 254034 h 415306"/>
                        <a:gd name="connsiteX10" fmla="*/ 29263 w 221267"/>
                        <a:gd name="connsiteY10" fmla="*/ 253870 h 4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267" h="415306">
                          <a:moveTo>
                            <a:pt x="29317" y="253870"/>
                          </a:moveTo>
                          <a:cubicBezTo>
                            <a:pt x="15339" y="244624"/>
                            <a:pt x="8376" y="223628"/>
                            <a:pt x="8376" y="190830"/>
                          </a:cubicBezTo>
                          <a:cubicBezTo>
                            <a:pt x="8376" y="118053"/>
                            <a:pt x="43895" y="61213"/>
                            <a:pt x="114822" y="20256"/>
                          </a:cubicBezTo>
                          <a:cubicBezTo>
                            <a:pt x="149633" y="185"/>
                            <a:pt x="175905" y="-4982"/>
                            <a:pt x="193636" y="4808"/>
                          </a:cubicBezTo>
                          <a:cubicBezTo>
                            <a:pt x="212075" y="14980"/>
                            <a:pt x="221268" y="41305"/>
                            <a:pt x="221268" y="83786"/>
                          </a:cubicBezTo>
                          <a:cubicBezTo>
                            <a:pt x="221268" y="167115"/>
                            <a:pt x="171009" y="274159"/>
                            <a:pt x="70547" y="404918"/>
                          </a:cubicBezTo>
                          <a:lnTo>
                            <a:pt x="0" y="415307"/>
                          </a:lnTo>
                          <a:lnTo>
                            <a:pt x="74137" y="260615"/>
                          </a:lnTo>
                          <a:lnTo>
                            <a:pt x="71743" y="255067"/>
                          </a:lnTo>
                          <a:cubicBezTo>
                            <a:pt x="53903" y="261105"/>
                            <a:pt x="39815" y="260778"/>
                            <a:pt x="29481" y="254034"/>
                          </a:cubicBezTo>
                          <a:lnTo>
                            <a:pt x="29263" y="253870"/>
                          </a:lnTo>
                          <a:close/>
                        </a:path>
                      </a:pathLst>
                    </a:custGeom>
                    <a:noFill/>
                    <a:ln w="16310" cap="rnd">
                      <a:solidFill>
                        <a:srgbClr val="3A3A3A"/>
                      </a:solidFill>
                      <a:prstDash val="solid"/>
                      <a:round/>
                    </a:ln>
                  </p:spPr>
                  <p:txBody>
                    <a:bodyPr rtlCol="0" anchor="ctr"/>
                    <a:lstStyle/>
                    <a:p>
                      <a:endParaRPr lang="en-GB"/>
                    </a:p>
                  </p:txBody>
                </p:sp>
                <p:sp>
                  <p:nvSpPr>
                    <p:cNvPr id="290" name="Freeform: Shape 289">
                      <a:extLst>
                        <a:ext uri="{FF2B5EF4-FFF2-40B4-BE49-F238E27FC236}">
                          <a16:creationId xmlns:a16="http://schemas.microsoft.com/office/drawing/2014/main" id="{77989363-FB2D-13B5-FDA1-17B33471DC24}"/>
                        </a:ext>
                      </a:extLst>
                    </p:cNvPr>
                    <p:cNvSpPr/>
                    <p:nvPr/>
                  </p:nvSpPr>
                  <p:spPr>
                    <a:xfrm>
                      <a:off x="11832855" y="3012160"/>
                      <a:ext cx="181452" cy="255085"/>
                    </a:xfrm>
                    <a:custGeom>
                      <a:avLst/>
                      <a:gdLst>
                        <a:gd name="connsiteX0" fmla="*/ 22845 w 181452"/>
                        <a:gd name="connsiteY0" fmla="*/ 255086 h 255085"/>
                        <a:gd name="connsiteX1" fmla="*/ 0 w 181452"/>
                        <a:gd name="connsiteY1" fmla="*/ 190848 h 255085"/>
                        <a:gd name="connsiteX2" fmla="*/ 106500 w 181452"/>
                        <a:gd name="connsiteY2" fmla="*/ 20274 h 255085"/>
                        <a:gd name="connsiteX3" fmla="*/ 181453 w 181452"/>
                        <a:gd name="connsiteY3" fmla="*/ 2978 h 255085"/>
                      </a:gdLst>
                      <a:ahLst/>
                      <a:cxnLst>
                        <a:cxn ang="0">
                          <a:pos x="connsiteX0" y="connsiteY0"/>
                        </a:cxn>
                        <a:cxn ang="0">
                          <a:pos x="connsiteX1" y="connsiteY1"/>
                        </a:cxn>
                        <a:cxn ang="0">
                          <a:pos x="connsiteX2" y="connsiteY2"/>
                        </a:cxn>
                        <a:cxn ang="0">
                          <a:pos x="connsiteX3" y="connsiteY3"/>
                        </a:cxn>
                      </a:cxnLst>
                      <a:rect l="l" t="t" r="r" b="b"/>
                      <a:pathLst>
                        <a:path w="181452" h="255085">
                          <a:moveTo>
                            <a:pt x="22845" y="255086"/>
                          </a:moveTo>
                          <a:cubicBezTo>
                            <a:pt x="7615" y="246546"/>
                            <a:pt x="0" y="225116"/>
                            <a:pt x="0" y="190848"/>
                          </a:cubicBezTo>
                          <a:cubicBezTo>
                            <a:pt x="0" y="118072"/>
                            <a:pt x="35518" y="61232"/>
                            <a:pt x="106500" y="20274"/>
                          </a:cubicBezTo>
                          <a:cubicBezTo>
                            <a:pt x="138863" y="1618"/>
                            <a:pt x="163830" y="-4202"/>
                            <a:pt x="181453" y="2978"/>
                          </a:cubicBezTo>
                        </a:path>
                      </a:pathLst>
                    </a:custGeom>
                    <a:noFill/>
                    <a:ln w="16310" cap="rnd">
                      <a:solidFill>
                        <a:srgbClr val="3A3A3A"/>
                      </a:solidFill>
                      <a:prstDash val="solid"/>
                      <a:round/>
                    </a:ln>
                  </p:spPr>
                  <p:txBody>
                    <a:bodyPr rtlCol="0" anchor="ctr"/>
                    <a:lstStyle/>
                    <a:p>
                      <a:endParaRPr lang="en-GB"/>
                    </a:p>
                  </p:txBody>
                </p:sp>
                <p:sp>
                  <p:nvSpPr>
                    <p:cNvPr id="291" name="Freeform: Shape 290">
                      <a:extLst>
                        <a:ext uri="{FF2B5EF4-FFF2-40B4-BE49-F238E27FC236}">
                          <a16:creationId xmlns:a16="http://schemas.microsoft.com/office/drawing/2014/main" id="{7E126719-743A-7B46-397C-5883B8C91ED0}"/>
                        </a:ext>
                      </a:extLst>
                    </p:cNvPr>
                    <p:cNvSpPr/>
                    <p:nvPr/>
                  </p:nvSpPr>
                  <p:spPr>
                    <a:xfrm>
                      <a:off x="11824478" y="3107496"/>
                      <a:ext cx="220995" cy="319935"/>
                    </a:xfrm>
                    <a:custGeom>
                      <a:avLst/>
                      <a:gdLst>
                        <a:gd name="connsiteX0" fmla="*/ 220996 w 220995"/>
                        <a:gd name="connsiteY0" fmla="*/ 0 h 319935"/>
                        <a:gd name="connsiteX1" fmla="*/ 195758 w 220995"/>
                        <a:gd name="connsiteY1" fmla="*/ 103400 h 319935"/>
                        <a:gd name="connsiteX2" fmla="*/ 70547 w 220995"/>
                        <a:gd name="connsiteY2" fmla="*/ 309601 h 319935"/>
                        <a:gd name="connsiteX3" fmla="*/ 0 w 220995"/>
                        <a:gd name="connsiteY3" fmla="*/ 319935 h 319935"/>
                        <a:gd name="connsiteX4" fmla="*/ 74191 w 220995"/>
                        <a:gd name="connsiteY4" fmla="*/ 165244 h 319935"/>
                        <a:gd name="connsiteX5" fmla="*/ 71798 w 220995"/>
                        <a:gd name="connsiteY5" fmla="*/ 159750 h 319935"/>
                        <a:gd name="connsiteX6" fmla="*/ 31439 w 220995"/>
                        <a:gd name="connsiteY6" fmla="*/ 159859 h 31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95" h="319935">
                          <a:moveTo>
                            <a:pt x="220996" y="0"/>
                          </a:moveTo>
                          <a:cubicBezTo>
                            <a:pt x="219364" y="31276"/>
                            <a:pt x="210879" y="65760"/>
                            <a:pt x="195758" y="103400"/>
                          </a:cubicBezTo>
                          <a:cubicBezTo>
                            <a:pt x="171444" y="163938"/>
                            <a:pt x="129726" y="232636"/>
                            <a:pt x="70547" y="309601"/>
                          </a:cubicBezTo>
                          <a:lnTo>
                            <a:pt x="0" y="319935"/>
                          </a:lnTo>
                          <a:lnTo>
                            <a:pt x="74191" y="165244"/>
                          </a:lnTo>
                          <a:lnTo>
                            <a:pt x="71798" y="159750"/>
                          </a:lnTo>
                          <a:cubicBezTo>
                            <a:pt x="55045" y="165407"/>
                            <a:pt x="41610" y="165461"/>
                            <a:pt x="31439" y="159859"/>
                          </a:cubicBezTo>
                        </a:path>
                      </a:pathLst>
                    </a:custGeom>
                    <a:noFill/>
                    <a:ln w="16310" cap="rnd">
                      <a:solidFill>
                        <a:srgbClr val="3A3A3A"/>
                      </a:solidFill>
                      <a:prstDash val="solid"/>
                      <a:round/>
                    </a:ln>
                  </p:spPr>
                  <p:txBody>
                    <a:bodyPr rtlCol="0" anchor="ctr"/>
                    <a:lstStyle/>
                    <a:p>
                      <a:endParaRPr lang="en-GB"/>
                    </a:p>
                  </p:txBody>
                </p:sp>
                <p:sp>
                  <p:nvSpPr>
                    <p:cNvPr id="292" name="Freeform: Shape 291">
                      <a:extLst>
                        <a:ext uri="{FF2B5EF4-FFF2-40B4-BE49-F238E27FC236}">
                          <a16:creationId xmlns:a16="http://schemas.microsoft.com/office/drawing/2014/main" id="{0C871927-07F1-4ECA-03C6-749ACAF37D46}"/>
                        </a:ext>
                      </a:extLst>
                    </p:cNvPr>
                    <p:cNvSpPr/>
                    <p:nvPr/>
                  </p:nvSpPr>
                  <p:spPr>
                    <a:xfrm>
                      <a:off x="12014307" y="3015138"/>
                      <a:ext cx="31493" cy="92358"/>
                    </a:xfrm>
                    <a:custGeom>
                      <a:avLst/>
                      <a:gdLst>
                        <a:gd name="connsiteX0" fmla="*/ 0 w 31493"/>
                        <a:gd name="connsiteY0" fmla="*/ 0 h 92358"/>
                        <a:gd name="connsiteX1" fmla="*/ 3862 w 31493"/>
                        <a:gd name="connsiteY1" fmla="*/ 1849 h 92358"/>
                        <a:gd name="connsiteX2" fmla="*/ 25184 w 31493"/>
                        <a:gd name="connsiteY2" fmla="*/ 31058 h 92358"/>
                        <a:gd name="connsiteX3" fmla="*/ 31493 w 31493"/>
                        <a:gd name="connsiteY3" fmla="*/ 80827 h 92358"/>
                        <a:gd name="connsiteX4" fmla="*/ 31167 w 31493"/>
                        <a:gd name="connsiteY4" fmla="*/ 92358 h 9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3" h="92358">
                          <a:moveTo>
                            <a:pt x="0" y="0"/>
                          </a:moveTo>
                          <a:cubicBezTo>
                            <a:pt x="1305" y="544"/>
                            <a:pt x="2611" y="1197"/>
                            <a:pt x="3862" y="1849"/>
                          </a:cubicBezTo>
                          <a:cubicBezTo>
                            <a:pt x="13489" y="7180"/>
                            <a:pt x="20615" y="16916"/>
                            <a:pt x="25184" y="31058"/>
                          </a:cubicBezTo>
                          <a:cubicBezTo>
                            <a:pt x="29372" y="44003"/>
                            <a:pt x="31493" y="60593"/>
                            <a:pt x="31493" y="80827"/>
                          </a:cubicBezTo>
                          <a:cubicBezTo>
                            <a:pt x="31493" y="84634"/>
                            <a:pt x="31384" y="88496"/>
                            <a:pt x="31167" y="92358"/>
                          </a:cubicBezTo>
                        </a:path>
                      </a:pathLst>
                    </a:custGeom>
                    <a:noFill/>
                    <a:ln w="16310" cap="rnd">
                      <a:solidFill>
                        <a:srgbClr val="3A3A3A"/>
                      </a:solidFill>
                      <a:prstDash val="solid"/>
                      <a:round/>
                    </a:ln>
                  </p:spPr>
                  <p:txBody>
                    <a:bodyPr rtlCol="0" anchor="ctr"/>
                    <a:lstStyle/>
                    <a:p>
                      <a:endParaRPr lang="en-GB"/>
                    </a:p>
                  </p:txBody>
                </p:sp>
                <p:sp>
                  <p:nvSpPr>
                    <p:cNvPr id="293" name="Freeform: Shape 292">
                      <a:extLst>
                        <a:ext uri="{FF2B5EF4-FFF2-40B4-BE49-F238E27FC236}">
                          <a16:creationId xmlns:a16="http://schemas.microsoft.com/office/drawing/2014/main" id="{011AA72A-B012-75DB-530E-D37CB59411CC}"/>
                        </a:ext>
                      </a:extLst>
                    </p:cNvPr>
                    <p:cNvSpPr/>
                    <p:nvPr/>
                  </p:nvSpPr>
                  <p:spPr>
                    <a:xfrm>
                      <a:off x="12020290" y="3210895"/>
                      <a:ext cx="91705" cy="50584"/>
                    </a:xfrm>
                    <a:custGeom>
                      <a:avLst/>
                      <a:gdLst>
                        <a:gd name="connsiteX0" fmla="*/ 91705 w 91705"/>
                        <a:gd name="connsiteY0" fmla="*/ 50585 h 50584"/>
                        <a:gd name="connsiteX1" fmla="*/ 0 w 91705"/>
                        <a:gd name="connsiteY1" fmla="*/ 0 h 50584"/>
                      </a:gdLst>
                      <a:ahLst/>
                      <a:cxnLst>
                        <a:cxn ang="0">
                          <a:pos x="connsiteX0" y="connsiteY0"/>
                        </a:cxn>
                        <a:cxn ang="0">
                          <a:pos x="connsiteX1" y="connsiteY1"/>
                        </a:cxn>
                      </a:cxnLst>
                      <a:rect l="l" t="t" r="r" b="b"/>
                      <a:pathLst>
                        <a:path w="91705" h="50584">
                          <a:moveTo>
                            <a:pt x="91705" y="50585"/>
                          </a:moveTo>
                          <a:lnTo>
                            <a:pt x="0" y="0"/>
                          </a:lnTo>
                        </a:path>
                      </a:pathLst>
                    </a:custGeom>
                    <a:ln w="16310" cap="rnd">
                      <a:solidFill>
                        <a:srgbClr val="3A3A3A"/>
                      </a:solidFill>
                      <a:prstDash val="solid"/>
                      <a:round/>
                    </a:ln>
                  </p:spPr>
                  <p:txBody>
                    <a:bodyPr rtlCol="0" anchor="ctr"/>
                    <a:lstStyle/>
                    <a:p>
                      <a:endParaRPr lang="en-GB"/>
                    </a:p>
                  </p:txBody>
                </p:sp>
                <p:sp>
                  <p:nvSpPr>
                    <p:cNvPr id="294" name="Freeform: Shape 293">
                      <a:extLst>
                        <a:ext uri="{FF2B5EF4-FFF2-40B4-BE49-F238E27FC236}">
                          <a16:creationId xmlns:a16="http://schemas.microsoft.com/office/drawing/2014/main" id="{B18B8A54-7DBB-3AF1-B52E-711F2A0A17A2}"/>
                        </a:ext>
                      </a:extLst>
                    </p:cNvPr>
                    <p:cNvSpPr/>
                    <p:nvPr/>
                  </p:nvSpPr>
                  <p:spPr>
                    <a:xfrm>
                      <a:off x="12045474" y="3061154"/>
                      <a:ext cx="22246" cy="46342"/>
                    </a:xfrm>
                    <a:custGeom>
                      <a:avLst/>
                      <a:gdLst>
                        <a:gd name="connsiteX0" fmla="*/ 0 w 22246"/>
                        <a:gd name="connsiteY0" fmla="*/ 46342 h 46342"/>
                        <a:gd name="connsiteX1" fmla="*/ 22246 w 22246"/>
                        <a:gd name="connsiteY1" fmla="*/ 0 h 46342"/>
                      </a:gdLst>
                      <a:ahLst/>
                      <a:cxnLst>
                        <a:cxn ang="0">
                          <a:pos x="connsiteX0" y="connsiteY0"/>
                        </a:cxn>
                        <a:cxn ang="0">
                          <a:pos x="connsiteX1" y="connsiteY1"/>
                        </a:cxn>
                      </a:cxnLst>
                      <a:rect l="l" t="t" r="r" b="b"/>
                      <a:pathLst>
                        <a:path w="22246" h="46342">
                          <a:moveTo>
                            <a:pt x="0" y="46342"/>
                          </a:moveTo>
                          <a:lnTo>
                            <a:pt x="22246" y="0"/>
                          </a:lnTo>
                        </a:path>
                      </a:pathLst>
                    </a:custGeom>
                    <a:ln w="16310" cap="rnd">
                      <a:solidFill>
                        <a:srgbClr val="3A3A3A"/>
                      </a:solidFill>
                      <a:prstDash val="solid"/>
                      <a:round/>
                    </a:ln>
                  </p:spPr>
                  <p:txBody>
                    <a:bodyPr rtlCol="0" anchor="ctr"/>
                    <a:lstStyle/>
                    <a:p>
                      <a:endParaRPr lang="en-GB"/>
                    </a:p>
                  </p:txBody>
                </p:sp>
                <p:sp>
                  <p:nvSpPr>
                    <p:cNvPr id="295" name="Freeform: Shape 294">
                      <a:extLst>
                        <a:ext uri="{FF2B5EF4-FFF2-40B4-BE49-F238E27FC236}">
                          <a16:creationId xmlns:a16="http://schemas.microsoft.com/office/drawing/2014/main" id="{00E9DF85-BF5C-4683-0E87-B42C91E7A958}"/>
                        </a:ext>
                      </a:extLst>
                    </p:cNvPr>
                    <p:cNvSpPr/>
                    <p:nvPr/>
                  </p:nvSpPr>
                  <p:spPr>
                    <a:xfrm>
                      <a:off x="12009412" y="2785020"/>
                      <a:ext cx="296165" cy="230117"/>
                    </a:xfrm>
                    <a:custGeom>
                      <a:avLst/>
                      <a:gdLst>
                        <a:gd name="connsiteX0" fmla="*/ 4895 w 296165"/>
                        <a:gd name="connsiteY0" fmla="*/ 230118 h 230117"/>
                        <a:gd name="connsiteX1" fmla="*/ 4787 w 296165"/>
                        <a:gd name="connsiteY1" fmla="*/ 229791 h 230117"/>
                        <a:gd name="connsiteX2" fmla="*/ 0 w 296165"/>
                        <a:gd name="connsiteY2" fmla="*/ 190846 h 230117"/>
                        <a:gd name="connsiteX3" fmla="*/ 106446 w 296165"/>
                        <a:gd name="connsiteY3" fmla="*/ 20272 h 230117"/>
                        <a:gd name="connsiteX4" fmla="*/ 185206 w 296165"/>
                        <a:gd name="connsiteY4" fmla="*/ 4770 h 230117"/>
                        <a:gd name="connsiteX5" fmla="*/ 296166 w 296165"/>
                        <a:gd name="connsiteY5" fmla="*/ 66016 h 23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165" h="230117">
                          <a:moveTo>
                            <a:pt x="4895" y="230118"/>
                          </a:moveTo>
                          <a:cubicBezTo>
                            <a:pt x="4895" y="230118"/>
                            <a:pt x="4787" y="229900"/>
                            <a:pt x="4787" y="229791"/>
                          </a:cubicBezTo>
                          <a:cubicBezTo>
                            <a:pt x="1632" y="219511"/>
                            <a:pt x="0" y="206511"/>
                            <a:pt x="0" y="190846"/>
                          </a:cubicBezTo>
                          <a:cubicBezTo>
                            <a:pt x="0" y="118069"/>
                            <a:pt x="35518" y="61230"/>
                            <a:pt x="106446" y="20272"/>
                          </a:cubicBezTo>
                          <a:cubicBezTo>
                            <a:pt x="141257" y="201"/>
                            <a:pt x="167474" y="-4966"/>
                            <a:pt x="185206" y="4770"/>
                          </a:cubicBezTo>
                          <a:lnTo>
                            <a:pt x="296166" y="66016"/>
                          </a:lnTo>
                        </a:path>
                      </a:pathLst>
                    </a:custGeom>
                    <a:noFill/>
                    <a:ln w="16310" cap="rnd">
                      <a:solidFill>
                        <a:srgbClr val="3A3A3A"/>
                      </a:solidFill>
                      <a:prstDash val="solid"/>
                      <a:round/>
                    </a:ln>
                  </p:spPr>
                  <p:txBody>
                    <a:bodyPr rtlCol="0" anchor="ctr"/>
                    <a:lstStyle/>
                    <a:p>
                      <a:endParaRPr lang="en-GB"/>
                    </a:p>
                  </p:txBody>
                </p:sp>
                <p:sp>
                  <p:nvSpPr>
                    <p:cNvPr id="296" name="Freeform: Shape 295">
                      <a:extLst>
                        <a:ext uri="{FF2B5EF4-FFF2-40B4-BE49-F238E27FC236}">
                          <a16:creationId xmlns:a16="http://schemas.microsoft.com/office/drawing/2014/main" id="{47414481-3B27-9F82-A291-9D9CB5C0449F}"/>
                        </a:ext>
                      </a:extLst>
                    </p:cNvPr>
                    <p:cNvSpPr/>
                    <p:nvPr/>
                  </p:nvSpPr>
                  <p:spPr>
                    <a:xfrm>
                      <a:off x="11713572" y="3225908"/>
                      <a:ext cx="110905" cy="201577"/>
                    </a:xfrm>
                    <a:custGeom>
                      <a:avLst/>
                      <a:gdLst>
                        <a:gd name="connsiteX0" fmla="*/ 67229 w 110905"/>
                        <a:gd name="connsiteY0" fmla="*/ 0 h 201577"/>
                        <a:gd name="connsiteX1" fmla="*/ 0 w 110905"/>
                        <a:gd name="connsiteY1" fmla="*/ 140332 h 201577"/>
                        <a:gd name="connsiteX2" fmla="*/ 110906 w 110905"/>
                        <a:gd name="connsiteY2" fmla="*/ 201578 h 201577"/>
                      </a:gdLst>
                      <a:ahLst/>
                      <a:cxnLst>
                        <a:cxn ang="0">
                          <a:pos x="connsiteX0" y="connsiteY0"/>
                        </a:cxn>
                        <a:cxn ang="0">
                          <a:pos x="connsiteX1" y="connsiteY1"/>
                        </a:cxn>
                        <a:cxn ang="0">
                          <a:pos x="connsiteX2" y="connsiteY2"/>
                        </a:cxn>
                      </a:cxnLst>
                      <a:rect l="l" t="t" r="r" b="b"/>
                      <a:pathLst>
                        <a:path w="110905" h="201577">
                          <a:moveTo>
                            <a:pt x="67229" y="0"/>
                          </a:moveTo>
                          <a:lnTo>
                            <a:pt x="0" y="140332"/>
                          </a:lnTo>
                          <a:lnTo>
                            <a:pt x="110906" y="201578"/>
                          </a:lnTo>
                        </a:path>
                      </a:pathLst>
                    </a:custGeom>
                    <a:noFill/>
                    <a:ln w="16310" cap="rnd">
                      <a:solidFill>
                        <a:srgbClr val="3A3A3A"/>
                      </a:solidFill>
                      <a:prstDash val="solid"/>
                      <a:round/>
                    </a:ln>
                  </p:spPr>
                  <p:txBody>
                    <a:bodyPr rtlCol="0" anchor="ctr"/>
                    <a:lstStyle/>
                    <a:p>
                      <a:endParaRPr lang="en-GB"/>
                    </a:p>
                  </p:txBody>
                </p:sp>
                <p:sp>
                  <p:nvSpPr>
                    <p:cNvPr id="297" name="Freeform: Shape 296">
                      <a:extLst>
                        <a:ext uri="{FF2B5EF4-FFF2-40B4-BE49-F238E27FC236}">
                          <a16:creationId xmlns:a16="http://schemas.microsoft.com/office/drawing/2014/main" id="{A70A92BF-62D1-9905-8009-671EF1FD6E36}"/>
                        </a:ext>
                      </a:extLst>
                    </p:cNvPr>
                    <p:cNvSpPr/>
                    <p:nvPr/>
                  </p:nvSpPr>
                  <p:spPr>
                    <a:xfrm>
                      <a:off x="11721949" y="2950933"/>
                      <a:ext cx="296220" cy="316367"/>
                    </a:xfrm>
                    <a:custGeom>
                      <a:avLst/>
                      <a:gdLst>
                        <a:gd name="connsiteX0" fmla="*/ 296220 w 296220"/>
                        <a:gd name="connsiteY0" fmla="*/ 66054 h 316367"/>
                        <a:gd name="connsiteX1" fmla="*/ 185260 w 296220"/>
                        <a:gd name="connsiteY1" fmla="*/ 4808 h 316367"/>
                        <a:gd name="connsiteX2" fmla="*/ 106500 w 296220"/>
                        <a:gd name="connsiteY2" fmla="*/ 20256 h 316367"/>
                        <a:gd name="connsiteX3" fmla="*/ 0 w 296220"/>
                        <a:gd name="connsiteY3" fmla="*/ 190830 h 316367"/>
                        <a:gd name="connsiteX4" fmla="*/ 23062 w 296220"/>
                        <a:gd name="connsiteY4" fmla="*/ 255176 h 316367"/>
                        <a:gd name="connsiteX5" fmla="*/ 134023 w 296220"/>
                        <a:gd name="connsiteY5" fmla="*/ 316367 h 31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220" h="316367">
                          <a:moveTo>
                            <a:pt x="296220" y="66054"/>
                          </a:moveTo>
                          <a:lnTo>
                            <a:pt x="185260" y="4808"/>
                          </a:lnTo>
                          <a:cubicBezTo>
                            <a:pt x="167528" y="-4982"/>
                            <a:pt x="141257" y="185"/>
                            <a:pt x="106500" y="20256"/>
                          </a:cubicBezTo>
                          <a:cubicBezTo>
                            <a:pt x="35518" y="61267"/>
                            <a:pt x="0" y="118107"/>
                            <a:pt x="0" y="190830"/>
                          </a:cubicBezTo>
                          <a:cubicBezTo>
                            <a:pt x="0" y="225260"/>
                            <a:pt x="7669" y="246691"/>
                            <a:pt x="23062" y="255176"/>
                          </a:cubicBezTo>
                          <a:lnTo>
                            <a:pt x="134023" y="316367"/>
                          </a:lnTo>
                        </a:path>
                      </a:pathLst>
                    </a:custGeom>
                    <a:noFill/>
                    <a:ln w="16310" cap="rnd">
                      <a:solidFill>
                        <a:srgbClr val="3A3A3A"/>
                      </a:solidFill>
                      <a:prstDash val="solid"/>
                      <a:round/>
                    </a:ln>
                  </p:spPr>
                  <p:txBody>
                    <a:bodyPr rtlCol="0" anchor="ctr"/>
                    <a:lstStyle/>
                    <a:p>
                      <a:endParaRPr lang="en-GB"/>
                    </a:p>
                  </p:txBody>
                </p:sp>
                <p:sp>
                  <p:nvSpPr>
                    <p:cNvPr id="298" name="Freeform: Shape 297">
                      <a:extLst>
                        <a:ext uri="{FF2B5EF4-FFF2-40B4-BE49-F238E27FC236}">
                          <a16:creationId xmlns:a16="http://schemas.microsoft.com/office/drawing/2014/main" id="{0E96856D-D153-D22A-4A0A-9B26755CB738}"/>
                        </a:ext>
                      </a:extLst>
                    </p:cNvPr>
                    <p:cNvSpPr/>
                    <p:nvPr/>
                  </p:nvSpPr>
                  <p:spPr>
                    <a:xfrm>
                      <a:off x="12039491" y="3046196"/>
                      <a:ext cx="102366" cy="54229"/>
                    </a:xfrm>
                    <a:custGeom>
                      <a:avLst/>
                      <a:gdLst>
                        <a:gd name="connsiteX0" fmla="*/ 102366 w 102366"/>
                        <a:gd name="connsiteY0" fmla="*/ 54229 h 54229"/>
                        <a:gd name="connsiteX1" fmla="*/ 102040 w 102366"/>
                        <a:gd name="connsiteY1" fmla="*/ 54066 h 54229"/>
                        <a:gd name="connsiteX2" fmla="*/ 101822 w 102366"/>
                        <a:gd name="connsiteY2" fmla="*/ 53903 h 54229"/>
                        <a:gd name="connsiteX3" fmla="*/ 0 w 102366"/>
                        <a:gd name="connsiteY3" fmla="*/ 0 h 54229"/>
                      </a:gdLst>
                      <a:ahLst/>
                      <a:cxnLst>
                        <a:cxn ang="0">
                          <a:pos x="connsiteX0" y="connsiteY0"/>
                        </a:cxn>
                        <a:cxn ang="0">
                          <a:pos x="connsiteX1" y="connsiteY1"/>
                        </a:cxn>
                        <a:cxn ang="0">
                          <a:pos x="connsiteX2" y="connsiteY2"/>
                        </a:cxn>
                        <a:cxn ang="0">
                          <a:pos x="connsiteX3" y="connsiteY3"/>
                        </a:cxn>
                      </a:cxnLst>
                      <a:rect l="l" t="t" r="r" b="b"/>
                      <a:pathLst>
                        <a:path w="102366" h="54229">
                          <a:moveTo>
                            <a:pt x="102366" y="54229"/>
                          </a:moveTo>
                          <a:lnTo>
                            <a:pt x="102040" y="54066"/>
                          </a:lnTo>
                          <a:lnTo>
                            <a:pt x="101822" y="53903"/>
                          </a:lnTo>
                          <a:lnTo>
                            <a:pt x="0" y="0"/>
                          </a:lnTo>
                        </a:path>
                      </a:pathLst>
                    </a:custGeom>
                    <a:noFill/>
                    <a:ln w="16310" cap="rnd">
                      <a:solidFill>
                        <a:srgbClr val="3A3A3A"/>
                      </a:solidFill>
                      <a:prstDash val="solid"/>
                      <a:round/>
                    </a:ln>
                  </p:spPr>
                  <p:txBody>
                    <a:bodyPr rtlCol="0" anchor="ctr"/>
                    <a:lstStyle/>
                    <a:p>
                      <a:endParaRPr lang="en-GB"/>
                    </a:p>
                  </p:txBody>
                </p:sp>
              </p:grpSp>
            </p:grpSp>
          </p:grpSp>
          <p:grpSp>
            <p:nvGrpSpPr>
              <p:cNvPr id="299" name="Graphic 3">
                <a:extLst>
                  <a:ext uri="{FF2B5EF4-FFF2-40B4-BE49-F238E27FC236}">
                    <a16:creationId xmlns:a16="http://schemas.microsoft.com/office/drawing/2014/main" id="{FB795B07-0C49-E7B9-0866-7445AB342A1D}"/>
                  </a:ext>
                </a:extLst>
              </p:cNvPr>
              <p:cNvGrpSpPr/>
              <p:nvPr/>
            </p:nvGrpSpPr>
            <p:grpSpPr>
              <a:xfrm>
                <a:off x="14844228" y="2492156"/>
                <a:ext cx="811019" cy="1011553"/>
                <a:chOff x="14844228" y="2492156"/>
                <a:chExt cx="811019" cy="1011553"/>
              </a:xfrm>
            </p:grpSpPr>
            <p:sp>
              <p:nvSpPr>
                <p:cNvPr id="300" name="Freeform: Shape 299">
                  <a:extLst>
                    <a:ext uri="{FF2B5EF4-FFF2-40B4-BE49-F238E27FC236}">
                      <a16:creationId xmlns:a16="http://schemas.microsoft.com/office/drawing/2014/main" id="{939FD7DA-CFDB-AFF7-4C3E-461B664A520C}"/>
                    </a:ext>
                  </a:extLst>
                </p:cNvPr>
                <p:cNvSpPr/>
                <p:nvPr/>
              </p:nvSpPr>
              <p:spPr>
                <a:xfrm>
                  <a:off x="15123680" y="3205403"/>
                  <a:ext cx="531567" cy="298306"/>
                </a:xfrm>
                <a:custGeom>
                  <a:avLst/>
                  <a:gdLst>
                    <a:gd name="connsiteX0" fmla="*/ 529198 w 531567"/>
                    <a:gd name="connsiteY0" fmla="*/ 119662 h 298306"/>
                    <a:gd name="connsiteX1" fmla="*/ 450819 w 531567"/>
                    <a:gd name="connsiteY1" fmla="*/ 120859 h 298306"/>
                    <a:gd name="connsiteX2" fmla="*/ 446033 w 531567"/>
                    <a:gd name="connsiteY2" fmla="*/ 121838 h 298306"/>
                    <a:gd name="connsiteX3" fmla="*/ 450330 w 531567"/>
                    <a:gd name="connsiteY3" fmla="*/ 101115 h 298306"/>
                    <a:gd name="connsiteX4" fmla="*/ 233468 w 531567"/>
                    <a:gd name="connsiteY4" fmla="*/ 326 h 298306"/>
                    <a:gd name="connsiteX5" fmla="*/ 112227 w 531567"/>
                    <a:gd name="connsiteY5" fmla="*/ 37149 h 298306"/>
                    <a:gd name="connsiteX6" fmla="*/ 33467 w 531567"/>
                    <a:gd name="connsiteY6" fmla="*/ 127332 h 298306"/>
                    <a:gd name="connsiteX7" fmla="*/ 11221 w 531567"/>
                    <a:gd name="connsiteY7" fmla="*/ 135708 h 298306"/>
                    <a:gd name="connsiteX8" fmla="*/ 832 w 531567"/>
                    <a:gd name="connsiteY8" fmla="*/ 161272 h 298306"/>
                    <a:gd name="connsiteX9" fmla="*/ 99499 w 531567"/>
                    <a:gd name="connsiteY9" fmla="*/ 223769 h 298306"/>
                    <a:gd name="connsiteX10" fmla="*/ 231999 w 531567"/>
                    <a:gd name="connsiteY10" fmla="*/ 251727 h 298306"/>
                    <a:gd name="connsiteX11" fmla="*/ 269584 w 531567"/>
                    <a:gd name="connsiteY11" fmla="*/ 241447 h 298306"/>
                    <a:gd name="connsiteX12" fmla="*/ 285738 w 531567"/>
                    <a:gd name="connsiteY12" fmla="*/ 250584 h 298306"/>
                    <a:gd name="connsiteX13" fmla="*/ 326098 w 531567"/>
                    <a:gd name="connsiteY13" fmla="*/ 293337 h 298306"/>
                    <a:gd name="connsiteX14" fmla="*/ 353838 w 531567"/>
                    <a:gd name="connsiteY14" fmla="*/ 285994 h 298306"/>
                    <a:gd name="connsiteX15" fmla="*/ 351716 w 531567"/>
                    <a:gd name="connsiteY15" fmla="*/ 237258 h 298306"/>
                    <a:gd name="connsiteX16" fmla="*/ 419598 w 531567"/>
                    <a:gd name="connsiteY16" fmla="*/ 240250 h 298306"/>
                    <a:gd name="connsiteX17" fmla="*/ 457074 w 531567"/>
                    <a:gd name="connsiteY17" fmla="*/ 216589 h 298306"/>
                    <a:gd name="connsiteX18" fmla="*/ 405837 w 531567"/>
                    <a:gd name="connsiteY18" fmla="*/ 191678 h 298306"/>
                    <a:gd name="connsiteX19" fmla="*/ 402573 w 531567"/>
                    <a:gd name="connsiteY19" fmla="*/ 190699 h 298306"/>
                    <a:gd name="connsiteX20" fmla="*/ 461099 w 531567"/>
                    <a:gd name="connsiteY20" fmla="*/ 176393 h 298306"/>
                    <a:gd name="connsiteX21" fmla="*/ 531429 w 531567"/>
                    <a:gd name="connsiteY21" fmla="*/ 125210 h 298306"/>
                    <a:gd name="connsiteX22" fmla="*/ 529198 w 531567"/>
                    <a:gd name="connsiteY22" fmla="*/ 119717 h 29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1567" h="298306">
                      <a:moveTo>
                        <a:pt x="529198" y="119662"/>
                      </a:moveTo>
                      <a:cubicBezTo>
                        <a:pt x="505919" y="105466"/>
                        <a:pt x="475404" y="115528"/>
                        <a:pt x="450819" y="120859"/>
                      </a:cubicBezTo>
                      <a:cubicBezTo>
                        <a:pt x="449242" y="121185"/>
                        <a:pt x="447610" y="121512"/>
                        <a:pt x="446033" y="121838"/>
                      </a:cubicBezTo>
                      <a:cubicBezTo>
                        <a:pt x="448698" y="115420"/>
                        <a:pt x="450221" y="108512"/>
                        <a:pt x="450330" y="101115"/>
                      </a:cubicBezTo>
                      <a:cubicBezTo>
                        <a:pt x="451417" y="6581"/>
                        <a:pt x="297433" y="4079"/>
                        <a:pt x="233468" y="326"/>
                      </a:cubicBezTo>
                      <a:cubicBezTo>
                        <a:pt x="186690" y="-2448"/>
                        <a:pt x="150900" y="12727"/>
                        <a:pt x="112227" y="37149"/>
                      </a:cubicBezTo>
                      <a:cubicBezTo>
                        <a:pt x="78667" y="58362"/>
                        <a:pt x="28191" y="81425"/>
                        <a:pt x="33467" y="127332"/>
                      </a:cubicBezTo>
                      <a:cubicBezTo>
                        <a:pt x="25308" y="128365"/>
                        <a:pt x="17748" y="130921"/>
                        <a:pt x="11221" y="135708"/>
                      </a:cubicBezTo>
                      <a:cubicBezTo>
                        <a:pt x="3062" y="141691"/>
                        <a:pt x="-2105" y="150883"/>
                        <a:pt x="832" y="161272"/>
                      </a:cubicBezTo>
                      <a:cubicBezTo>
                        <a:pt x="11547" y="199129"/>
                        <a:pt x="66483" y="212183"/>
                        <a:pt x="99499" y="223769"/>
                      </a:cubicBezTo>
                      <a:cubicBezTo>
                        <a:pt x="140022" y="238020"/>
                        <a:pt x="188485" y="257656"/>
                        <a:pt x="231999" y="251727"/>
                      </a:cubicBezTo>
                      <a:cubicBezTo>
                        <a:pt x="244618" y="249986"/>
                        <a:pt x="257182" y="246288"/>
                        <a:pt x="269584" y="241447"/>
                      </a:cubicBezTo>
                      <a:cubicBezTo>
                        <a:pt x="275186" y="244057"/>
                        <a:pt x="280626" y="247049"/>
                        <a:pt x="285738" y="250584"/>
                      </a:cubicBezTo>
                      <a:cubicBezTo>
                        <a:pt x="302655" y="262333"/>
                        <a:pt x="312336" y="278705"/>
                        <a:pt x="326098" y="293337"/>
                      </a:cubicBezTo>
                      <a:cubicBezTo>
                        <a:pt x="335562" y="303345"/>
                        <a:pt x="349323" y="296872"/>
                        <a:pt x="353838" y="285994"/>
                      </a:cubicBezTo>
                      <a:cubicBezTo>
                        <a:pt x="360637" y="269622"/>
                        <a:pt x="358624" y="252815"/>
                        <a:pt x="351716" y="237258"/>
                      </a:cubicBezTo>
                      <a:cubicBezTo>
                        <a:pt x="374126" y="241610"/>
                        <a:pt x="397188" y="243296"/>
                        <a:pt x="419598" y="240250"/>
                      </a:cubicBezTo>
                      <a:cubicBezTo>
                        <a:pt x="427974" y="239108"/>
                        <a:pt x="464689" y="234049"/>
                        <a:pt x="457074" y="216589"/>
                      </a:cubicBezTo>
                      <a:cubicBezTo>
                        <a:pt x="449405" y="199021"/>
                        <a:pt x="422318" y="196627"/>
                        <a:pt x="405837" y="191678"/>
                      </a:cubicBezTo>
                      <a:cubicBezTo>
                        <a:pt x="404749" y="191351"/>
                        <a:pt x="403661" y="191025"/>
                        <a:pt x="402573" y="190699"/>
                      </a:cubicBezTo>
                      <a:cubicBezTo>
                        <a:pt x="422372" y="187163"/>
                        <a:pt x="441953" y="182485"/>
                        <a:pt x="461099" y="176393"/>
                      </a:cubicBezTo>
                      <a:cubicBezTo>
                        <a:pt x="487534" y="167963"/>
                        <a:pt x="524249" y="155670"/>
                        <a:pt x="531429" y="125210"/>
                      </a:cubicBezTo>
                      <a:cubicBezTo>
                        <a:pt x="531918" y="123089"/>
                        <a:pt x="531102" y="120859"/>
                        <a:pt x="529198" y="119717"/>
                      </a:cubicBezTo>
                      <a:close/>
                    </a:path>
                  </a:pathLst>
                </a:custGeom>
                <a:noFill/>
                <a:ln w="5437" cap="flat">
                  <a:noFill/>
                  <a:prstDash val="solid"/>
                  <a:miter/>
                </a:ln>
              </p:spPr>
              <p:txBody>
                <a:bodyPr rtlCol="0" anchor="ctr"/>
                <a:lstStyle/>
                <a:p>
                  <a:endParaRPr lang="en-GB"/>
                </a:p>
              </p:txBody>
            </p:sp>
            <p:grpSp>
              <p:nvGrpSpPr>
                <p:cNvPr id="301" name="Graphic 3">
                  <a:extLst>
                    <a:ext uri="{FF2B5EF4-FFF2-40B4-BE49-F238E27FC236}">
                      <a16:creationId xmlns:a16="http://schemas.microsoft.com/office/drawing/2014/main" id="{A898A68C-92CD-F4F7-8C01-790DD9EC7E2B}"/>
                    </a:ext>
                  </a:extLst>
                </p:cNvPr>
                <p:cNvGrpSpPr/>
                <p:nvPr/>
              </p:nvGrpSpPr>
              <p:grpSpPr>
                <a:xfrm>
                  <a:off x="14844228" y="2492156"/>
                  <a:ext cx="606256" cy="902802"/>
                  <a:chOff x="14844228" y="2492156"/>
                  <a:chExt cx="606256" cy="902802"/>
                </a:xfrm>
              </p:grpSpPr>
              <p:grpSp>
                <p:nvGrpSpPr>
                  <p:cNvPr id="302" name="Graphic 3">
                    <a:extLst>
                      <a:ext uri="{FF2B5EF4-FFF2-40B4-BE49-F238E27FC236}">
                        <a16:creationId xmlns:a16="http://schemas.microsoft.com/office/drawing/2014/main" id="{382AE0AA-CA55-0A7B-3169-F34704B341D1}"/>
                      </a:ext>
                    </a:extLst>
                  </p:cNvPr>
                  <p:cNvGrpSpPr/>
                  <p:nvPr/>
                </p:nvGrpSpPr>
                <p:grpSpPr>
                  <a:xfrm>
                    <a:off x="14844228" y="2492156"/>
                    <a:ext cx="606256" cy="902802"/>
                    <a:chOff x="14844228" y="2492156"/>
                    <a:chExt cx="606256" cy="902802"/>
                  </a:xfrm>
                </p:grpSpPr>
                <p:sp>
                  <p:nvSpPr>
                    <p:cNvPr id="303" name="Freeform: Shape 302">
                      <a:extLst>
                        <a:ext uri="{FF2B5EF4-FFF2-40B4-BE49-F238E27FC236}">
                          <a16:creationId xmlns:a16="http://schemas.microsoft.com/office/drawing/2014/main" id="{221FC61B-7DAB-2E05-44BD-24887AC23D09}"/>
                        </a:ext>
                      </a:extLst>
                    </p:cNvPr>
                    <p:cNvSpPr/>
                    <p:nvPr/>
                  </p:nvSpPr>
                  <p:spPr>
                    <a:xfrm>
                      <a:off x="14868052" y="2836785"/>
                      <a:ext cx="582432" cy="275986"/>
                    </a:xfrm>
                    <a:custGeom>
                      <a:avLst/>
                      <a:gdLst>
                        <a:gd name="connsiteX0" fmla="*/ 160729 w 582432"/>
                        <a:gd name="connsiteY0" fmla="*/ 156051 h 275986"/>
                        <a:gd name="connsiteX1" fmla="*/ 268644 w 582432"/>
                        <a:gd name="connsiteY1" fmla="*/ 218385 h 275986"/>
                        <a:gd name="connsiteX2" fmla="*/ 289041 w 582432"/>
                        <a:gd name="connsiteY2" fmla="*/ 224042 h 275986"/>
                        <a:gd name="connsiteX3" fmla="*/ 308894 w 582432"/>
                        <a:gd name="connsiteY3" fmla="*/ 221159 h 275986"/>
                        <a:gd name="connsiteX4" fmla="*/ 523906 w 582432"/>
                        <a:gd name="connsiteY4" fmla="*/ 97036 h 275986"/>
                        <a:gd name="connsiteX5" fmla="*/ 455046 w 582432"/>
                        <a:gd name="connsiteY5" fmla="*/ 57221 h 275986"/>
                        <a:gd name="connsiteX6" fmla="*/ 456242 w 582432"/>
                        <a:gd name="connsiteY6" fmla="*/ 5766 h 275986"/>
                        <a:gd name="connsiteX7" fmla="*/ 459669 w 582432"/>
                        <a:gd name="connsiteY7" fmla="*/ 0 h 275986"/>
                        <a:gd name="connsiteX8" fmla="*/ 553333 w 582432"/>
                        <a:gd name="connsiteY8" fmla="*/ 54066 h 275986"/>
                        <a:gd name="connsiteX9" fmla="*/ 582433 w 582432"/>
                        <a:gd name="connsiteY9" fmla="*/ 98069 h 275986"/>
                        <a:gd name="connsiteX10" fmla="*/ 558065 w 582432"/>
                        <a:gd name="connsiteY10" fmla="*/ 137123 h 275986"/>
                        <a:gd name="connsiteX11" fmla="*/ 334948 w 582432"/>
                        <a:gd name="connsiteY11" fmla="*/ 265924 h 275986"/>
                        <a:gd name="connsiteX12" fmla="*/ 293066 w 582432"/>
                        <a:gd name="connsiteY12" fmla="*/ 275986 h 275986"/>
                        <a:gd name="connsiteX13" fmla="*/ 242753 w 582432"/>
                        <a:gd name="connsiteY13" fmla="*/ 263204 h 275986"/>
                        <a:gd name="connsiteX14" fmla="*/ 29154 w 582432"/>
                        <a:gd name="connsiteY14" fmla="*/ 139897 h 275986"/>
                        <a:gd name="connsiteX15" fmla="*/ 0 w 582432"/>
                        <a:gd name="connsiteY15" fmla="*/ 95785 h 275986"/>
                        <a:gd name="connsiteX16" fmla="*/ 24422 w 582432"/>
                        <a:gd name="connsiteY16" fmla="*/ 56785 h 275986"/>
                        <a:gd name="connsiteX17" fmla="*/ 76149 w 582432"/>
                        <a:gd name="connsiteY17" fmla="*/ 26924 h 275986"/>
                        <a:gd name="connsiteX18" fmla="*/ 79848 w 582432"/>
                        <a:gd name="connsiteY18" fmla="*/ 84634 h 275986"/>
                        <a:gd name="connsiteX19" fmla="*/ 58472 w 582432"/>
                        <a:gd name="connsiteY19" fmla="*/ 96981 h 275986"/>
                        <a:gd name="connsiteX20" fmla="*/ 160784 w 582432"/>
                        <a:gd name="connsiteY20" fmla="*/ 156051 h 27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2432" h="275986">
                          <a:moveTo>
                            <a:pt x="160729" y="156051"/>
                          </a:moveTo>
                          <a:lnTo>
                            <a:pt x="268644" y="218385"/>
                          </a:lnTo>
                          <a:cubicBezTo>
                            <a:pt x="274518" y="221757"/>
                            <a:pt x="281915" y="223498"/>
                            <a:pt x="289041" y="224042"/>
                          </a:cubicBezTo>
                          <a:cubicBezTo>
                            <a:pt x="297036" y="224640"/>
                            <a:pt x="304651" y="223607"/>
                            <a:pt x="308894" y="221159"/>
                          </a:cubicBezTo>
                          <a:lnTo>
                            <a:pt x="523906" y="97036"/>
                          </a:lnTo>
                          <a:lnTo>
                            <a:pt x="455046" y="57221"/>
                          </a:lnTo>
                          <a:cubicBezTo>
                            <a:pt x="454012" y="38999"/>
                            <a:pt x="454447" y="21920"/>
                            <a:pt x="456242" y="5766"/>
                          </a:cubicBezTo>
                          <a:cubicBezTo>
                            <a:pt x="457330" y="3807"/>
                            <a:pt x="458472" y="1904"/>
                            <a:pt x="459669" y="0"/>
                          </a:cubicBezTo>
                          <a:lnTo>
                            <a:pt x="553333" y="54066"/>
                          </a:lnTo>
                          <a:cubicBezTo>
                            <a:pt x="571826" y="64781"/>
                            <a:pt x="582433" y="80827"/>
                            <a:pt x="582433" y="98069"/>
                          </a:cubicBezTo>
                          <a:cubicBezTo>
                            <a:pt x="582433" y="113897"/>
                            <a:pt x="573567" y="128203"/>
                            <a:pt x="558065" y="137123"/>
                          </a:cubicBezTo>
                          <a:lnTo>
                            <a:pt x="334948" y="265924"/>
                          </a:lnTo>
                          <a:cubicBezTo>
                            <a:pt x="323308" y="272668"/>
                            <a:pt x="308350" y="275986"/>
                            <a:pt x="293066" y="275986"/>
                          </a:cubicBezTo>
                          <a:cubicBezTo>
                            <a:pt x="275551" y="275986"/>
                            <a:pt x="257493" y="271689"/>
                            <a:pt x="242753" y="263204"/>
                          </a:cubicBezTo>
                          <a:lnTo>
                            <a:pt x="29154" y="139897"/>
                          </a:lnTo>
                          <a:cubicBezTo>
                            <a:pt x="10607" y="129182"/>
                            <a:pt x="0" y="113136"/>
                            <a:pt x="0" y="95785"/>
                          </a:cubicBezTo>
                          <a:cubicBezTo>
                            <a:pt x="0" y="80011"/>
                            <a:pt x="8920" y="65760"/>
                            <a:pt x="24422" y="56785"/>
                          </a:cubicBezTo>
                          <a:lnTo>
                            <a:pt x="76149" y="26924"/>
                          </a:lnTo>
                          <a:cubicBezTo>
                            <a:pt x="78869" y="45689"/>
                            <a:pt x="79957" y="64944"/>
                            <a:pt x="79848" y="84634"/>
                          </a:cubicBezTo>
                          <a:lnTo>
                            <a:pt x="58472" y="96981"/>
                          </a:lnTo>
                          <a:lnTo>
                            <a:pt x="160784" y="156051"/>
                          </a:lnTo>
                          <a:close/>
                        </a:path>
                      </a:pathLst>
                    </a:custGeom>
                    <a:solidFill>
                      <a:srgbClr val="FFFFFF"/>
                    </a:solidFill>
                    <a:ln w="5437" cap="flat">
                      <a:no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C29AA3EC-AB69-FE3F-A09F-A9752678D17B}"/>
                        </a:ext>
                      </a:extLst>
                    </p:cNvPr>
                    <p:cNvSpPr/>
                    <p:nvPr/>
                  </p:nvSpPr>
                  <p:spPr>
                    <a:xfrm>
                      <a:off x="15161118" y="2982448"/>
                      <a:ext cx="250150" cy="412456"/>
                    </a:xfrm>
                    <a:custGeom>
                      <a:avLst/>
                      <a:gdLst>
                        <a:gd name="connsiteX0" fmla="*/ 250096 w 250150"/>
                        <a:gd name="connsiteY0" fmla="*/ 54 h 412456"/>
                        <a:gd name="connsiteX1" fmla="*/ 193800 w 250150"/>
                        <a:gd name="connsiteY1" fmla="*/ 297852 h 412456"/>
                        <a:gd name="connsiteX2" fmla="*/ 177863 w 250150"/>
                        <a:gd name="connsiteY2" fmla="*/ 318956 h 412456"/>
                        <a:gd name="connsiteX3" fmla="*/ 27577 w 250150"/>
                        <a:gd name="connsiteY3" fmla="*/ 405712 h 412456"/>
                        <a:gd name="connsiteX4" fmla="*/ 0 w 250150"/>
                        <a:gd name="connsiteY4" fmla="*/ 412457 h 412456"/>
                        <a:gd name="connsiteX5" fmla="*/ 0 w 250150"/>
                        <a:gd name="connsiteY5" fmla="*/ 130324 h 412456"/>
                        <a:gd name="connsiteX6" fmla="*/ 41882 w 250150"/>
                        <a:gd name="connsiteY6" fmla="*/ 120261 h 412456"/>
                        <a:gd name="connsiteX7" fmla="*/ 250150 w 250150"/>
                        <a:gd name="connsiteY7" fmla="*/ 0 h 4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150" h="412456">
                          <a:moveTo>
                            <a:pt x="250096" y="54"/>
                          </a:moveTo>
                          <a:lnTo>
                            <a:pt x="193800" y="297852"/>
                          </a:lnTo>
                          <a:cubicBezTo>
                            <a:pt x="192114" y="306392"/>
                            <a:pt x="186565" y="313898"/>
                            <a:pt x="177863" y="318956"/>
                          </a:cubicBezTo>
                          <a:lnTo>
                            <a:pt x="27577" y="405712"/>
                          </a:lnTo>
                          <a:cubicBezTo>
                            <a:pt x="19907" y="410118"/>
                            <a:pt x="10117" y="412402"/>
                            <a:pt x="0" y="412457"/>
                          </a:cubicBezTo>
                          <a:lnTo>
                            <a:pt x="0" y="130324"/>
                          </a:lnTo>
                          <a:cubicBezTo>
                            <a:pt x="15284" y="130324"/>
                            <a:pt x="30242" y="127006"/>
                            <a:pt x="41882" y="120261"/>
                          </a:cubicBezTo>
                          <a:lnTo>
                            <a:pt x="250150" y="0"/>
                          </a:lnTo>
                          <a:close/>
                        </a:path>
                      </a:pathLst>
                    </a:custGeom>
                    <a:solidFill>
                      <a:srgbClr val="C0C4CC"/>
                    </a:solidFill>
                    <a:ln w="5437" cap="flat">
                      <a:no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F0718B96-5407-4C33-CCA9-CAD2A996FCE3}"/>
                        </a:ext>
                      </a:extLst>
                    </p:cNvPr>
                    <p:cNvSpPr/>
                    <p:nvPr/>
                  </p:nvSpPr>
                  <p:spPr>
                    <a:xfrm>
                      <a:off x="15323098" y="2894006"/>
                      <a:ext cx="68860" cy="72994"/>
                    </a:xfrm>
                    <a:custGeom>
                      <a:avLst/>
                      <a:gdLst>
                        <a:gd name="connsiteX0" fmla="*/ 68861 w 68860"/>
                        <a:gd name="connsiteY0" fmla="*/ 39761 h 72994"/>
                        <a:gd name="connsiteX1" fmla="*/ 11314 w 68860"/>
                        <a:gd name="connsiteY1" fmla="*/ 72994 h 72994"/>
                        <a:gd name="connsiteX2" fmla="*/ 0 w 68860"/>
                        <a:gd name="connsiteY2" fmla="*/ 0 h 72994"/>
                        <a:gd name="connsiteX3" fmla="*/ 68861 w 68860"/>
                        <a:gd name="connsiteY3" fmla="*/ 39815 h 72994"/>
                      </a:gdLst>
                      <a:ahLst/>
                      <a:cxnLst>
                        <a:cxn ang="0">
                          <a:pos x="connsiteX0" y="connsiteY0"/>
                        </a:cxn>
                        <a:cxn ang="0">
                          <a:pos x="connsiteX1" y="connsiteY1"/>
                        </a:cxn>
                        <a:cxn ang="0">
                          <a:pos x="connsiteX2" y="connsiteY2"/>
                        </a:cxn>
                        <a:cxn ang="0">
                          <a:pos x="connsiteX3" y="connsiteY3"/>
                        </a:cxn>
                      </a:cxnLst>
                      <a:rect l="l" t="t" r="r" b="b"/>
                      <a:pathLst>
                        <a:path w="68860" h="72994">
                          <a:moveTo>
                            <a:pt x="68861" y="39761"/>
                          </a:moveTo>
                          <a:lnTo>
                            <a:pt x="11314" y="72994"/>
                          </a:lnTo>
                          <a:cubicBezTo>
                            <a:pt x="4895" y="46723"/>
                            <a:pt x="1251" y="22518"/>
                            <a:pt x="0" y="0"/>
                          </a:cubicBezTo>
                          <a:lnTo>
                            <a:pt x="68861" y="39815"/>
                          </a:lnTo>
                          <a:close/>
                        </a:path>
                      </a:pathLst>
                    </a:custGeom>
                    <a:solidFill>
                      <a:srgbClr val="3A3A3A"/>
                    </a:solidFill>
                    <a:ln w="5437" cap="flat">
                      <a:no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0416E5DD-BBE3-05AE-57FB-22369B8CE7CA}"/>
                        </a:ext>
                      </a:extLst>
                    </p:cNvPr>
                    <p:cNvSpPr/>
                    <p:nvPr/>
                  </p:nvSpPr>
                  <p:spPr>
                    <a:xfrm>
                      <a:off x="15235836" y="2620359"/>
                      <a:ext cx="207686" cy="325646"/>
                    </a:xfrm>
                    <a:custGeom>
                      <a:avLst/>
                      <a:gdLst>
                        <a:gd name="connsiteX0" fmla="*/ 207687 w 207686"/>
                        <a:gd name="connsiteY0" fmla="*/ 0 h 325646"/>
                        <a:gd name="connsiteX1" fmla="*/ 100099 w 207686"/>
                        <a:gd name="connsiteY1" fmla="*/ 168562 h 325646"/>
                        <a:gd name="connsiteX2" fmla="*/ 1921 w 207686"/>
                        <a:gd name="connsiteY2" fmla="*/ 325647 h 325646"/>
                        <a:gd name="connsiteX3" fmla="*/ 10624 w 207686"/>
                        <a:gd name="connsiteY3" fmla="*/ 225510 h 325646"/>
                        <a:gd name="connsiteX4" fmla="*/ 27866 w 207686"/>
                        <a:gd name="connsiteY4" fmla="*/ 179440 h 325646"/>
                        <a:gd name="connsiteX5" fmla="*/ 207687 w 207686"/>
                        <a:gd name="connsiteY5" fmla="*/ 0 h 32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86" h="325646">
                          <a:moveTo>
                            <a:pt x="207687" y="0"/>
                          </a:moveTo>
                          <a:cubicBezTo>
                            <a:pt x="161780" y="55480"/>
                            <a:pt x="120442" y="105793"/>
                            <a:pt x="100099" y="168562"/>
                          </a:cubicBezTo>
                          <a:cubicBezTo>
                            <a:pt x="48372" y="206147"/>
                            <a:pt x="18783" y="269895"/>
                            <a:pt x="1921" y="325647"/>
                          </a:cubicBezTo>
                          <a:cubicBezTo>
                            <a:pt x="-2430" y="294534"/>
                            <a:pt x="670" y="260213"/>
                            <a:pt x="10624" y="225510"/>
                          </a:cubicBezTo>
                          <a:cubicBezTo>
                            <a:pt x="15030" y="210172"/>
                            <a:pt x="20795" y="194724"/>
                            <a:pt x="27866" y="179440"/>
                          </a:cubicBezTo>
                          <a:cubicBezTo>
                            <a:pt x="61154" y="107316"/>
                            <a:pt x="123216" y="38999"/>
                            <a:pt x="207687" y="0"/>
                          </a:cubicBezTo>
                          <a:close/>
                        </a:path>
                      </a:pathLst>
                    </a:custGeom>
                    <a:solidFill>
                      <a:srgbClr val="FFFFFF"/>
                    </a:solidFill>
                    <a:ln w="5437" cap="flat">
                      <a:noFill/>
                      <a:prstDash val="solid"/>
                      <a:miter/>
                    </a:ln>
                  </p:spPr>
                  <p:txBody>
                    <a:bodyPr rtlCol="0" anchor="ctr"/>
                    <a:lstStyle/>
                    <a:p>
                      <a:endParaRPr lang="en-GB"/>
                    </a:p>
                  </p:txBody>
                </p:sp>
                <p:sp>
                  <p:nvSpPr>
                    <p:cNvPr id="307" name="Freeform: Shape 306">
                      <a:extLst>
                        <a:ext uri="{FF2B5EF4-FFF2-40B4-BE49-F238E27FC236}">
                          <a16:creationId xmlns:a16="http://schemas.microsoft.com/office/drawing/2014/main" id="{3207877D-C74B-DBDD-887F-3B72B285484E}"/>
                        </a:ext>
                      </a:extLst>
                    </p:cNvPr>
                    <p:cNvSpPr/>
                    <p:nvPr/>
                  </p:nvSpPr>
                  <p:spPr>
                    <a:xfrm>
                      <a:off x="15218719" y="2767816"/>
                      <a:ext cx="155507" cy="265978"/>
                    </a:xfrm>
                    <a:custGeom>
                      <a:avLst/>
                      <a:gdLst>
                        <a:gd name="connsiteX0" fmla="*/ 11259 w 155507"/>
                        <a:gd name="connsiteY0" fmla="*/ 206473 h 265978"/>
                        <a:gd name="connsiteX1" fmla="*/ 18983 w 155507"/>
                        <a:gd name="connsiteY1" fmla="*/ 178135 h 265978"/>
                        <a:gd name="connsiteX2" fmla="*/ 117161 w 155507"/>
                        <a:gd name="connsiteY2" fmla="*/ 21050 h 265978"/>
                        <a:gd name="connsiteX3" fmla="*/ 155508 w 155507"/>
                        <a:gd name="connsiteY3" fmla="*/ 0 h 265978"/>
                        <a:gd name="connsiteX4" fmla="*/ 109002 w 155507"/>
                        <a:gd name="connsiteY4" fmla="*/ 68969 h 265978"/>
                        <a:gd name="connsiteX5" fmla="*/ 105576 w 155507"/>
                        <a:gd name="connsiteY5" fmla="*/ 74735 h 265978"/>
                        <a:gd name="connsiteX6" fmla="*/ 58145 w 155507"/>
                        <a:gd name="connsiteY6" fmla="*/ 232418 h 265978"/>
                        <a:gd name="connsiteX7" fmla="*/ 0 w 155507"/>
                        <a:gd name="connsiteY7" fmla="*/ 265978 h 265978"/>
                        <a:gd name="connsiteX8" fmla="*/ 11205 w 155507"/>
                        <a:gd name="connsiteY8" fmla="*/ 206473 h 26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07" h="265978">
                          <a:moveTo>
                            <a:pt x="11259" y="206473"/>
                          </a:moveTo>
                          <a:cubicBezTo>
                            <a:pt x="13490" y="197444"/>
                            <a:pt x="16046" y="187871"/>
                            <a:pt x="18983" y="178135"/>
                          </a:cubicBezTo>
                          <a:cubicBezTo>
                            <a:pt x="35845" y="122383"/>
                            <a:pt x="65434" y="58635"/>
                            <a:pt x="117161" y="21050"/>
                          </a:cubicBezTo>
                          <a:cubicBezTo>
                            <a:pt x="128801" y="12565"/>
                            <a:pt x="141529" y="5439"/>
                            <a:pt x="155508" y="0"/>
                          </a:cubicBezTo>
                          <a:cubicBezTo>
                            <a:pt x="138374" y="23769"/>
                            <a:pt x="122709" y="46179"/>
                            <a:pt x="109002" y="68969"/>
                          </a:cubicBezTo>
                          <a:cubicBezTo>
                            <a:pt x="107860" y="70873"/>
                            <a:pt x="106718" y="72777"/>
                            <a:pt x="105576" y="74735"/>
                          </a:cubicBezTo>
                          <a:cubicBezTo>
                            <a:pt x="79413" y="120153"/>
                            <a:pt x="61681" y="167855"/>
                            <a:pt x="58145" y="232418"/>
                          </a:cubicBezTo>
                          <a:lnTo>
                            <a:pt x="0" y="265978"/>
                          </a:lnTo>
                          <a:cubicBezTo>
                            <a:pt x="2012" y="251292"/>
                            <a:pt x="5439" y="230351"/>
                            <a:pt x="11205" y="206473"/>
                          </a:cubicBezTo>
                          <a:close/>
                        </a:path>
                      </a:pathLst>
                    </a:custGeom>
                    <a:solidFill>
                      <a:srgbClr val="FFFFFF"/>
                    </a:solidFill>
                    <a:ln w="5437" cap="flat">
                      <a:no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B0DD406A-8B95-05F2-44E5-D742F88D0EAB}"/>
                        </a:ext>
                      </a:extLst>
                    </p:cNvPr>
                    <p:cNvSpPr/>
                    <p:nvPr/>
                  </p:nvSpPr>
                  <p:spPr>
                    <a:xfrm>
                      <a:off x="15276865" y="2842551"/>
                      <a:ext cx="57547" cy="157683"/>
                    </a:xfrm>
                    <a:custGeom>
                      <a:avLst/>
                      <a:gdLst>
                        <a:gd name="connsiteX0" fmla="*/ 57547 w 57547"/>
                        <a:gd name="connsiteY0" fmla="*/ 124449 h 157683"/>
                        <a:gd name="connsiteX1" fmla="*/ 0 w 57547"/>
                        <a:gd name="connsiteY1" fmla="*/ 157683 h 157683"/>
                        <a:gd name="connsiteX2" fmla="*/ 47430 w 57547"/>
                        <a:gd name="connsiteY2" fmla="*/ 0 h 157683"/>
                        <a:gd name="connsiteX3" fmla="*/ 46233 w 57547"/>
                        <a:gd name="connsiteY3" fmla="*/ 51455 h 157683"/>
                        <a:gd name="connsiteX4" fmla="*/ 57547 w 57547"/>
                        <a:gd name="connsiteY4" fmla="*/ 124449 h 157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7" h="157683">
                          <a:moveTo>
                            <a:pt x="57547" y="124449"/>
                          </a:moveTo>
                          <a:lnTo>
                            <a:pt x="0" y="157683"/>
                          </a:lnTo>
                          <a:cubicBezTo>
                            <a:pt x="3536" y="93120"/>
                            <a:pt x="21159" y="45363"/>
                            <a:pt x="47430" y="0"/>
                          </a:cubicBezTo>
                          <a:cubicBezTo>
                            <a:pt x="45635" y="16155"/>
                            <a:pt x="45200" y="33234"/>
                            <a:pt x="46233" y="51455"/>
                          </a:cubicBezTo>
                          <a:cubicBezTo>
                            <a:pt x="47485" y="73973"/>
                            <a:pt x="51129" y="98178"/>
                            <a:pt x="57547" y="124449"/>
                          </a:cubicBezTo>
                          <a:close/>
                        </a:path>
                      </a:pathLst>
                    </a:custGeom>
                    <a:solidFill>
                      <a:srgbClr val="FFFFFF"/>
                    </a:solidFill>
                    <a:ln w="5437" cap="flat">
                      <a:no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D31E6F4E-892D-E3CB-AAA4-AA2B334EF4E4}"/>
                        </a:ext>
                      </a:extLst>
                    </p:cNvPr>
                    <p:cNvSpPr/>
                    <p:nvPr/>
                  </p:nvSpPr>
                  <p:spPr>
                    <a:xfrm>
                      <a:off x="15242706" y="2787724"/>
                      <a:ext cx="20940" cy="58145"/>
                    </a:xfrm>
                    <a:custGeom>
                      <a:avLst/>
                      <a:gdLst>
                        <a:gd name="connsiteX0" fmla="*/ 54 w 20940"/>
                        <a:gd name="connsiteY0" fmla="*/ 0 h 58145"/>
                        <a:gd name="connsiteX1" fmla="*/ 20941 w 20940"/>
                        <a:gd name="connsiteY1" fmla="*/ 12075 h 58145"/>
                        <a:gd name="connsiteX2" fmla="*/ 3699 w 20940"/>
                        <a:gd name="connsiteY2" fmla="*/ 58145 h 58145"/>
                        <a:gd name="connsiteX3" fmla="*/ 0 w 20940"/>
                        <a:gd name="connsiteY3" fmla="*/ 0 h 58145"/>
                      </a:gdLst>
                      <a:ahLst/>
                      <a:cxnLst>
                        <a:cxn ang="0">
                          <a:pos x="connsiteX0" y="connsiteY0"/>
                        </a:cxn>
                        <a:cxn ang="0">
                          <a:pos x="connsiteX1" y="connsiteY1"/>
                        </a:cxn>
                        <a:cxn ang="0">
                          <a:pos x="connsiteX2" y="connsiteY2"/>
                        </a:cxn>
                        <a:cxn ang="0">
                          <a:pos x="connsiteX3" y="connsiteY3"/>
                        </a:cxn>
                      </a:cxnLst>
                      <a:rect l="l" t="t" r="r" b="b"/>
                      <a:pathLst>
                        <a:path w="20940" h="58145">
                          <a:moveTo>
                            <a:pt x="54" y="0"/>
                          </a:moveTo>
                          <a:lnTo>
                            <a:pt x="20941" y="12075"/>
                          </a:lnTo>
                          <a:cubicBezTo>
                            <a:pt x="13870" y="27359"/>
                            <a:pt x="8159" y="42752"/>
                            <a:pt x="3699" y="58145"/>
                          </a:cubicBezTo>
                          <a:cubicBezTo>
                            <a:pt x="1251" y="38945"/>
                            <a:pt x="54" y="19418"/>
                            <a:pt x="0" y="0"/>
                          </a:cubicBezTo>
                          <a:close/>
                        </a:path>
                      </a:pathLst>
                    </a:custGeom>
                    <a:solidFill>
                      <a:srgbClr val="FFFFFF"/>
                    </a:solidFill>
                    <a:ln w="5437" cap="flat">
                      <a:no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4EFBD1E7-4930-8FB8-D17A-4357425A8970}"/>
                        </a:ext>
                      </a:extLst>
                    </p:cNvPr>
                    <p:cNvSpPr/>
                    <p:nvPr/>
                  </p:nvSpPr>
                  <p:spPr>
                    <a:xfrm>
                      <a:off x="15186992" y="2531808"/>
                      <a:ext cx="101621" cy="442535"/>
                    </a:xfrm>
                    <a:custGeom>
                      <a:avLst/>
                      <a:gdLst>
                        <a:gd name="connsiteX0" fmla="*/ 55769 w 101621"/>
                        <a:gd name="connsiteY0" fmla="*/ 255916 h 442535"/>
                        <a:gd name="connsiteX1" fmla="*/ 59468 w 101621"/>
                        <a:gd name="connsiteY1" fmla="*/ 314061 h 442535"/>
                        <a:gd name="connsiteX2" fmla="*/ 50765 w 101621"/>
                        <a:gd name="connsiteY2" fmla="*/ 414197 h 442535"/>
                        <a:gd name="connsiteX3" fmla="*/ 43041 w 101621"/>
                        <a:gd name="connsiteY3" fmla="*/ 442536 h 442535"/>
                        <a:gd name="connsiteX4" fmla="*/ 452 w 101621"/>
                        <a:gd name="connsiteY4" fmla="*/ 150993 h 442535"/>
                        <a:gd name="connsiteX5" fmla="*/ 452 w 101621"/>
                        <a:gd name="connsiteY5" fmla="*/ 150993 h 442535"/>
                        <a:gd name="connsiteX6" fmla="*/ 101622 w 101621"/>
                        <a:gd name="connsiteY6" fmla="*/ 0 h 442535"/>
                        <a:gd name="connsiteX7" fmla="*/ 55769 w 101621"/>
                        <a:gd name="connsiteY7" fmla="*/ 255970 h 44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21" h="442535">
                          <a:moveTo>
                            <a:pt x="55769" y="255916"/>
                          </a:moveTo>
                          <a:cubicBezTo>
                            <a:pt x="55823" y="275334"/>
                            <a:pt x="56966" y="294806"/>
                            <a:pt x="59468" y="314061"/>
                          </a:cubicBezTo>
                          <a:cubicBezTo>
                            <a:pt x="49459" y="348763"/>
                            <a:pt x="46359" y="383085"/>
                            <a:pt x="50765" y="414197"/>
                          </a:cubicBezTo>
                          <a:cubicBezTo>
                            <a:pt x="47828" y="423933"/>
                            <a:pt x="45271" y="433452"/>
                            <a:pt x="43041" y="442536"/>
                          </a:cubicBezTo>
                          <a:cubicBezTo>
                            <a:pt x="5837" y="323145"/>
                            <a:pt x="-2159" y="233125"/>
                            <a:pt x="452" y="150993"/>
                          </a:cubicBezTo>
                          <a:lnTo>
                            <a:pt x="452" y="150993"/>
                          </a:lnTo>
                          <a:cubicBezTo>
                            <a:pt x="35535" y="55589"/>
                            <a:pt x="101622" y="0"/>
                            <a:pt x="101622" y="0"/>
                          </a:cubicBezTo>
                          <a:cubicBezTo>
                            <a:pt x="101622" y="0"/>
                            <a:pt x="55225" y="125755"/>
                            <a:pt x="55769" y="255970"/>
                          </a:cubicBezTo>
                          <a:close/>
                        </a:path>
                      </a:pathLst>
                    </a:custGeom>
                    <a:solidFill>
                      <a:srgbClr val="92969E"/>
                    </a:solidFill>
                    <a:ln w="5437" cap="flat">
                      <a:noFill/>
                      <a:prstDash val="solid"/>
                      <a:miter/>
                    </a:ln>
                  </p:spPr>
                  <p:txBody>
                    <a:bodyPr rtlCol="0" anchor="ctr"/>
                    <a:lstStyle/>
                    <a:p>
                      <a:endParaRPr lang="en-GB"/>
                    </a:p>
                  </p:txBody>
                </p:sp>
                <p:sp>
                  <p:nvSpPr>
                    <p:cNvPr id="311" name="Freeform: Shape 310">
                      <a:extLst>
                        <a:ext uri="{FF2B5EF4-FFF2-40B4-BE49-F238E27FC236}">
                          <a16:creationId xmlns:a16="http://schemas.microsoft.com/office/drawing/2014/main" id="{99949E8A-A389-C978-17E1-04FA9288A897}"/>
                        </a:ext>
                      </a:extLst>
                    </p:cNvPr>
                    <p:cNvSpPr/>
                    <p:nvPr/>
                  </p:nvSpPr>
                  <p:spPr>
                    <a:xfrm>
                      <a:off x="15111621" y="2504503"/>
                      <a:ext cx="118357" cy="556456"/>
                    </a:xfrm>
                    <a:custGeom>
                      <a:avLst/>
                      <a:gdLst>
                        <a:gd name="connsiteX0" fmla="*/ 118358 w 118357"/>
                        <a:gd name="connsiteY0" fmla="*/ 469786 h 556456"/>
                        <a:gd name="connsiteX1" fmla="*/ 107153 w 118357"/>
                        <a:gd name="connsiteY1" fmla="*/ 529291 h 556456"/>
                        <a:gd name="connsiteX2" fmla="*/ 65380 w 118357"/>
                        <a:gd name="connsiteY2" fmla="*/ 553387 h 556456"/>
                        <a:gd name="connsiteX3" fmla="*/ 45526 w 118357"/>
                        <a:gd name="connsiteY3" fmla="*/ 556270 h 556456"/>
                        <a:gd name="connsiteX4" fmla="*/ 0 w 118357"/>
                        <a:gd name="connsiteY4" fmla="*/ 295676 h 556456"/>
                        <a:gd name="connsiteX5" fmla="*/ 8050 w 118357"/>
                        <a:gd name="connsiteY5" fmla="*/ 205276 h 556456"/>
                        <a:gd name="connsiteX6" fmla="*/ 91597 w 118357"/>
                        <a:gd name="connsiteY6" fmla="*/ 0 h 556456"/>
                        <a:gd name="connsiteX7" fmla="*/ 75768 w 118357"/>
                        <a:gd name="connsiteY7" fmla="*/ 178189 h 556456"/>
                        <a:gd name="connsiteX8" fmla="*/ 75768 w 118357"/>
                        <a:gd name="connsiteY8" fmla="*/ 178189 h 556456"/>
                        <a:gd name="connsiteX9" fmla="*/ 118358 w 118357"/>
                        <a:gd name="connsiteY9" fmla="*/ 469786 h 55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57" h="556456">
                          <a:moveTo>
                            <a:pt x="118358" y="469786"/>
                          </a:moveTo>
                          <a:cubicBezTo>
                            <a:pt x="112592" y="493664"/>
                            <a:pt x="109111" y="514605"/>
                            <a:pt x="107153" y="529291"/>
                          </a:cubicBezTo>
                          <a:lnTo>
                            <a:pt x="65380" y="553387"/>
                          </a:lnTo>
                          <a:cubicBezTo>
                            <a:pt x="61137" y="555835"/>
                            <a:pt x="53522" y="556923"/>
                            <a:pt x="45526" y="556270"/>
                          </a:cubicBezTo>
                          <a:cubicBezTo>
                            <a:pt x="66957" y="460267"/>
                            <a:pt x="37857" y="367801"/>
                            <a:pt x="0" y="295676"/>
                          </a:cubicBezTo>
                          <a:cubicBezTo>
                            <a:pt x="707" y="270003"/>
                            <a:pt x="2883" y="238782"/>
                            <a:pt x="8050" y="205276"/>
                          </a:cubicBezTo>
                          <a:cubicBezTo>
                            <a:pt x="18711" y="136470"/>
                            <a:pt x="42045" y="58309"/>
                            <a:pt x="91597" y="0"/>
                          </a:cubicBezTo>
                          <a:cubicBezTo>
                            <a:pt x="85559" y="60919"/>
                            <a:pt x="77781" y="117379"/>
                            <a:pt x="75768" y="178189"/>
                          </a:cubicBezTo>
                          <a:lnTo>
                            <a:pt x="75768" y="178189"/>
                          </a:lnTo>
                          <a:cubicBezTo>
                            <a:pt x="73158" y="260376"/>
                            <a:pt x="81099" y="350395"/>
                            <a:pt x="118358" y="469786"/>
                          </a:cubicBezTo>
                          <a:close/>
                        </a:path>
                      </a:pathLst>
                    </a:custGeom>
                    <a:solidFill>
                      <a:srgbClr val="FFFFFF"/>
                    </a:solidFill>
                    <a:ln w="5437" cap="flat">
                      <a:no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595AFE5E-DADC-080F-4DD0-733548A34001}"/>
                        </a:ext>
                      </a:extLst>
                    </p:cNvPr>
                    <p:cNvSpPr/>
                    <p:nvPr/>
                  </p:nvSpPr>
                  <p:spPr>
                    <a:xfrm>
                      <a:off x="14907650" y="2982774"/>
                      <a:ext cx="253413" cy="412184"/>
                    </a:xfrm>
                    <a:custGeom>
                      <a:avLst/>
                      <a:gdLst>
                        <a:gd name="connsiteX0" fmla="*/ 253414 w 253413"/>
                        <a:gd name="connsiteY0" fmla="*/ 130052 h 412184"/>
                        <a:gd name="connsiteX1" fmla="*/ 253414 w 253413"/>
                        <a:gd name="connsiteY1" fmla="*/ 412185 h 412184"/>
                        <a:gd name="connsiteX2" fmla="*/ 252761 w 253413"/>
                        <a:gd name="connsiteY2" fmla="*/ 412185 h 412184"/>
                        <a:gd name="connsiteX3" fmla="*/ 218983 w 253413"/>
                        <a:gd name="connsiteY3" fmla="*/ 403591 h 412184"/>
                        <a:gd name="connsiteX4" fmla="*/ 75062 w 253413"/>
                        <a:gd name="connsiteY4" fmla="*/ 320534 h 412184"/>
                        <a:gd name="connsiteX5" fmla="*/ 55970 w 253413"/>
                        <a:gd name="connsiteY5" fmla="*/ 296112 h 412184"/>
                        <a:gd name="connsiteX6" fmla="*/ 0 w 253413"/>
                        <a:gd name="connsiteY6" fmla="*/ 0 h 412184"/>
                        <a:gd name="connsiteX7" fmla="*/ 203101 w 253413"/>
                        <a:gd name="connsiteY7" fmla="*/ 117270 h 412184"/>
                        <a:gd name="connsiteX8" fmla="*/ 253414 w 253413"/>
                        <a:gd name="connsiteY8" fmla="*/ 130052 h 41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413" h="412184">
                          <a:moveTo>
                            <a:pt x="253414" y="130052"/>
                          </a:moveTo>
                          <a:lnTo>
                            <a:pt x="253414" y="412185"/>
                          </a:lnTo>
                          <a:lnTo>
                            <a:pt x="252761" y="412185"/>
                          </a:lnTo>
                          <a:cubicBezTo>
                            <a:pt x="241012" y="412185"/>
                            <a:pt x="228828" y="409302"/>
                            <a:pt x="218983" y="403591"/>
                          </a:cubicBezTo>
                          <a:lnTo>
                            <a:pt x="75062" y="320534"/>
                          </a:lnTo>
                          <a:cubicBezTo>
                            <a:pt x="64509" y="314387"/>
                            <a:pt x="57765" y="305685"/>
                            <a:pt x="55970" y="296112"/>
                          </a:cubicBezTo>
                          <a:lnTo>
                            <a:pt x="0" y="0"/>
                          </a:lnTo>
                          <a:lnTo>
                            <a:pt x="203101" y="117270"/>
                          </a:lnTo>
                          <a:cubicBezTo>
                            <a:pt x="217841" y="125809"/>
                            <a:pt x="235899" y="130052"/>
                            <a:pt x="253414" y="130052"/>
                          </a:cubicBezTo>
                          <a:close/>
                        </a:path>
                      </a:pathLst>
                    </a:custGeom>
                    <a:solidFill>
                      <a:srgbClr val="FFFFFF"/>
                    </a:solidFill>
                    <a:ln w="5437" cap="flat">
                      <a:noFill/>
                      <a:prstDash val="solid"/>
                      <a:miter/>
                    </a:ln>
                  </p:spPr>
                  <p:txBody>
                    <a:bodyPr rtlCol="0" anchor="ctr"/>
                    <a:lstStyle/>
                    <a:p>
                      <a:endParaRPr lang="en-GB"/>
                    </a:p>
                  </p:txBody>
                </p:sp>
                <p:sp>
                  <p:nvSpPr>
                    <p:cNvPr id="313" name="Freeform: Shape 312">
                      <a:extLst>
                        <a:ext uri="{FF2B5EF4-FFF2-40B4-BE49-F238E27FC236}">
                          <a16:creationId xmlns:a16="http://schemas.microsoft.com/office/drawing/2014/main" id="{99139AEF-91F5-1902-3588-1AA93B1CA2E3}"/>
                        </a:ext>
                      </a:extLst>
                    </p:cNvPr>
                    <p:cNvSpPr/>
                    <p:nvPr/>
                  </p:nvSpPr>
                  <p:spPr>
                    <a:xfrm>
                      <a:off x="15009418" y="2657835"/>
                      <a:ext cx="154986" cy="402992"/>
                    </a:xfrm>
                    <a:custGeom>
                      <a:avLst/>
                      <a:gdLst>
                        <a:gd name="connsiteX0" fmla="*/ 102203 w 154986"/>
                        <a:gd name="connsiteY0" fmla="*/ 142399 h 402992"/>
                        <a:gd name="connsiteX1" fmla="*/ 147729 w 154986"/>
                        <a:gd name="connsiteY1" fmla="*/ 402992 h 402992"/>
                        <a:gd name="connsiteX2" fmla="*/ 127332 w 154986"/>
                        <a:gd name="connsiteY2" fmla="*/ 397336 h 402992"/>
                        <a:gd name="connsiteX3" fmla="*/ 70873 w 154986"/>
                        <a:gd name="connsiteY3" fmla="*/ 364700 h 402992"/>
                        <a:gd name="connsiteX4" fmla="*/ 75605 w 154986"/>
                        <a:gd name="connsiteY4" fmla="*/ 186022 h 402992"/>
                        <a:gd name="connsiteX5" fmla="*/ 59886 w 154986"/>
                        <a:gd name="connsiteY5" fmla="*/ 133642 h 402992"/>
                        <a:gd name="connsiteX6" fmla="*/ 0 w 154986"/>
                        <a:gd name="connsiteY6" fmla="*/ 0 h 402992"/>
                        <a:gd name="connsiteX7" fmla="*/ 56731 w 154986"/>
                        <a:gd name="connsiteY7" fmla="*/ 68861 h 402992"/>
                        <a:gd name="connsiteX8" fmla="*/ 102203 w 154986"/>
                        <a:gd name="connsiteY8" fmla="*/ 142453 h 40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86" h="402992">
                          <a:moveTo>
                            <a:pt x="102203" y="142399"/>
                          </a:moveTo>
                          <a:cubicBezTo>
                            <a:pt x="140060" y="214523"/>
                            <a:pt x="169106" y="306990"/>
                            <a:pt x="147729" y="402992"/>
                          </a:cubicBezTo>
                          <a:cubicBezTo>
                            <a:pt x="140604" y="402503"/>
                            <a:pt x="133152" y="400708"/>
                            <a:pt x="127332" y="397336"/>
                          </a:cubicBezTo>
                          <a:lnTo>
                            <a:pt x="70873" y="364700"/>
                          </a:lnTo>
                          <a:cubicBezTo>
                            <a:pt x="96220" y="314387"/>
                            <a:pt x="91270" y="248192"/>
                            <a:pt x="75605" y="186022"/>
                          </a:cubicBezTo>
                          <a:cubicBezTo>
                            <a:pt x="71145" y="168072"/>
                            <a:pt x="65706" y="150449"/>
                            <a:pt x="59886" y="133642"/>
                          </a:cubicBezTo>
                          <a:cubicBezTo>
                            <a:pt x="34648" y="60539"/>
                            <a:pt x="1686" y="2883"/>
                            <a:pt x="0" y="0"/>
                          </a:cubicBezTo>
                          <a:cubicBezTo>
                            <a:pt x="925" y="870"/>
                            <a:pt x="26598" y="26543"/>
                            <a:pt x="56731" y="68861"/>
                          </a:cubicBezTo>
                          <a:cubicBezTo>
                            <a:pt x="71635" y="89693"/>
                            <a:pt x="87571" y="114550"/>
                            <a:pt x="102203" y="142453"/>
                          </a:cubicBezTo>
                          <a:close/>
                        </a:path>
                      </a:pathLst>
                    </a:custGeom>
                    <a:solidFill>
                      <a:srgbClr val="FFFFFF"/>
                    </a:solidFill>
                    <a:ln w="5437" cap="flat">
                      <a:noFill/>
                      <a:prstDash val="solid"/>
                      <a:miter/>
                    </a:ln>
                  </p:spPr>
                  <p:txBody>
                    <a:bodyPr rtlCol="0" anchor="ctr"/>
                    <a:lstStyle/>
                    <a:p>
                      <a:endParaRPr lang="en-GB"/>
                    </a:p>
                  </p:txBody>
                </p:sp>
                <p:sp>
                  <p:nvSpPr>
                    <p:cNvPr id="314" name="Freeform: Shape 313">
                      <a:extLst>
                        <a:ext uri="{FF2B5EF4-FFF2-40B4-BE49-F238E27FC236}">
                          <a16:creationId xmlns:a16="http://schemas.microsoft.com/office/drawing/2014/main" id="{71BFC255-A7A8-4F9C-F06E-0B095FB622F4}"/>
                        </a:ext>
                      </a:extLst>
                    </p:cNvPr>
                    <p:cNvSpPr/>
                    <p:nvPr/>
                  </p:nvSpPr>
                  <p:spPr>
                    <a:xfrm>
                      <a:off x="15001476" y="2492156"/>
                      <a:ext cx="118248" cy="308077"/>
                    </a:xfrm>
                    <a:custGeom>
                      <a:avLst/>
                      <a:gdLst>
                        <a:gd name="connsiteX0" fmla="*/ 118195 w 118248"/>
                        <a:gd name="connsiteY0" fmla="*/ 217678 h 308077"/>
                        <a:gd name="connsiteX1" fmla="*/ 110144 w 118248"/>
                        <a:gd name="connsiteY1" fmla="*/ 308078 h 308077"/>
                        <a:gd name="connsiteX2" fmla="*/ 64672 w 118248"/>
                        <a:gd name="connsiteY2" fmla="*/ 234485 h 308077"/>
                        <a:gd name="connsiteX3" fmla="*/ 0 w 118248"/>
                        <a:gd name="connsiteY3" fmla="*/ 0 h 308077"/>
                        <a:gd name="connsiteX4" fmla="*/ 118249 w 118248"/>
                        <a:gd name="connsiteY4" fmla="*/ 217678 h 30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48" h="308077">
                          <a:moveTo>
                            <a:pt x="118195" y="217678"/>
                          </a:moveTo>
                          <a:cubicBezTo>
                            <a:pt x="112973" y="251183"/>
                            <a:pt x="110797" y="282405"/>
                            <a:pt x="110144" y="308078"/>
                          </a:cubicBezTo>
                          <a:cubicBezTo>
                            <a:pt x="95513" y="280175"/>
                            <a:pt x="79576" y="255317"/>
                            <a:pt x="64672" y="234485"/>
                          </a:cubicBezTo>
                          <a:cubicBezTo>
                            <a:pt x="58798" y="171716"/>
                            <a:pt x="42916" y="73321"/>
                            <a:pt x="0" y="0"/>
                          </a:cubicBezTo>
                          <a:cubicBezTo>
                            <a:pt x="69949" y="108513"/>
                            <a:pt x="99484" y="150775"/>
                            <a:pt x="118249" y="217678"/>
                          </a:cubicBezTo>
                          <a:close/>
                        </a:path>
                      </a:pathLst>
                    </a:custGeom>
                    <a:solidFill>
                      <a:srgbClr val="D8DCE5"/>
                    </a:solidFill>
                    <a:ln w="5437" cap="flat">
                      <a:noFill/>
                      <a:prstDash val="solid"/>
                      <a:miter/>
                    </a:ln>
                  </p:spPr>
                  <p:txBody>
                    <a:bodyPr rtlCol="0" anchor="ctr"/>
                    <a:lstStyle/>
                    <a:p>
                      <a:endParaRPr lang="en-GB"/>
                    </a:p>
                  </p:txBody>
                </p:sp>
                <p:sp>
                  <p:nvSpPr>
                    <p:cNvPr id="315" name="Freeform: Shape 314">
                      <a:extLst>
                        <a:ext uri="{FF2B5EF4-FFF2-40B4-BE49-F238E27FC236}">
                          <a16:creationId xmlns:a16="http://schemas.microsoft.com/office/drawing/2014/main" id="{2F6A36CE-3312-C9CA-4532-8E9A43F38337}"/>
                        </a:ext>
                      </a:extLst>
                    </p:cNvPr>
                    <p:cNvSpPr/>
                    <p:nvPr/>
                  </p:nvSpPr>
                  <p:spPr>
                    <a:xfrm>
                      <a:off x="15055162" y="2843856"/>
                      <a:ext cx="42820" cy="178678"/>
                    </a:xfrm>
                    <a:custGeom>
                      <a:avLst/>
                      <a:gdLst>
                        <a:gd name="connsiteX0" fmla="*/ 29807 w 42820"/>
                        <a:gd name="connsiteY0" fmla="*/ 0 h 178678"/>
                        <a:gd name="connsiteX1" fmla="*/ 25075 w 42820"/>
                        <a:gd name="connsiteY1" fmla="*/ 178679 h 178678"/>
                        <a:gd name="connsiteX2" fmla="*/ 8268 w 42820"/>
                        <a:gd name="connsiteY2" fmla="*/ 168997 h 178678"/>
                        <a:gd name="connsiteX3" fmla="*/ 0 w 42820"/>
                        <a:gd name="connsiteY3" fmla="*/ 16916 h 178678"/>
                        <a:gd name="connsiteX4" fmla="*/ 29807 w 42820"/>
                        <a:gd name="connsiteY4" fmla="*/ 0 h 17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20" h="178678">
                          <a:moveTo>
                            <a:pt x="29807" y="0"/>
                          </a:moveTo>
                          <a:cubicBezTo>
                            <a:pt x="45472" y="62225"/>
                            <a:pt x="50422" y="128366"/>
                            <a:pt x="25075" y="178679"/>
                          </a:cubicBezTo>
                          <a:lnTo>
                            <a:pt x="8268" y="168997"/>
                          </a:lnTo>
                          <a:cubicBezTo>
                            <a:pt x="9138" y="111613"/>
                            <a:pt x="6636" y="62225"/>
                            <a:pt x="0" y="16916"/>
                          </a:cubicBezTo>
                          <a:lnTo>
                            <a:pt x="29807" y="0"/>
                          </a:lnTo>
                          <a:close/>
                        </a:path>
                      </a:pathLst>
                    </a:custGeom>
                    <a:solidFill>
                      <a:srgbClr val="3A3A3A"/>
                    </a:solidFill>
                    <a:ln w="5437" cap="flat">
                      <a:noFill/>
                      <a:prstDash val="solid"/>
                      <a:miter/>
                    </a:ln>
                  </p:spPr>
                  <p:txBody>
                    <a:bodyPr rtlCol="0" anchor="ctr"/>
                    <a:lstStyle/>
                    <a:p>
                      <a:endParaRPr lang="en-GB"/>
                    </a:p>
                  </p:txBody>
                </p:sp>
                <p:sp>
                  <p:nvSpPr>
                    <p:cNvPr id="316" name="Freeform: Shape 315">
                      <a:extLst>
                        <a:ext uri="{FF2B5EF4-FFF2-40B4-BE49-F238E27FC236}">
                          <a16:creationId xmlns:a16="http://schemas.microsoft.com/office/drawing/2014/main" id="{C7105F37-5862-BBF2-2E10-09CFA2D8EEA8}"/>
                        </a:ext>
                      </a:extLst>
                    </p:cNvPr>
                    <p:cNvSpPr/>
                    <p:nvPr/>
                  </p:nvSpPr>
                  <p:spPr>
                    <a:xfrm>
                      <a:off x="15044609" y="2791531"/>
                      <a:ext cx="40413" cy="69241"/>
                    </a:xfrm>
                    <a:custGeom>
                      <a:avLst/>
                      <a:gdLst>
                        <a:gd name="connsiteX0" fmla="*/ 40359 w 40413"/>
                        <a:gd name="connsiteY0" fmla="*/ 52325 h 69241"/>
                        <a:gd name="connsiteX1" fmla="*/ 10552 w 40413"/>
                        <a:gd name="connsiteY1" fmla="*/ 69241 h 69241"/>
                        <a:gd name="connsiteX2" fmla="*/ 0 w 40413"/>
                        <a:gd name="connsiteY2" fmla="*/ 14251 h 69241"/>
                        <a:gd name="connsiteX3" fmla="*/ 24694 w 40413"/>
                        <a:gd name="connsiteY3" fmla="*/ 0 h 69241"/>
                        <a:gd name="connsiteX4" fmla="*/ 40414 w 40413"/>
                        <a:gd name="connsiteY4" fmla="*/ 52380 h 69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3" h="69241">
                          <a:moveTo>
                            <a:pt x="40359" y="52325"/>
                          </a:moveTo>
                          <a:lnTo>
                            <a:pt x="10552" y="69241"/>
                          </a:lnTo>
                          <a:cubicBezTo>
                            <a:pt x="7778" y="50258"/>
                            <a:pt x="4243" y="32037"/>
                            <a:pt x="0" y="14251"/>
                          </a:cubicBezTo>
                          <a:lnTo>
                            <a:pt x="24694" y="0"/>
                          </a:lnTo>
                          <a:cubicBezTo>
                            <a:pt x="30514" y="16807"/>
                            <a:pt x="35899" y="34430"/>
                            <a:pt x="40414" y="52380"/>
                          </a:cubicBezTo>
                          <a:close/>
                        </a:path>
                      </a:pathLst>
                    </a:custGeom>
                    <a:solidFill>
                      <a:srgbClr val="FFFFFF"/>
                    </a:solidFill>
                    <a:ln w="5437" cap="flat">
                      <a:noFill/>
                      <a:prstDash val="solid"/>
                      <a:miter/>
                    </a:ln>
                  </p:spPr>
                  <p:txBody>
                    <a:bodyPr rtlCol="0" anchor="ctr"/>
                    <a:lstStyle/>
                    <a:p>
                      <a:endParaRPr lang="en-GB"/>
                    </a:p>
                  </p:txBody>
                </p:sp>
                <p:sp>
                  <p:nvSpPr>
                    <p:cNvPr id="317" name="Freeform: Shape 316">
                      <a:extLst>
                        <a:ext uri="{FF2B5EF4-FFF2-40B4-BE49-F238E27FC236}">
                          <a16:creationId xmlns:a16="http://schemas.microsoft.com/office/drawing/2014/main" id="{902C57C8-8CFF-B164-7612-5748FA7BCC7F}"/>
                        </a:ext>
                      </a:extLst>
                    </p:cNvPr>
                    <p:cNvSpPr/>
                    <p:nvPr/>
                  </p:nvSpPr>
                  <p:spPr>
                    <a:xfrm>
                      <a:off x="14920976" y="2546548"/>
                      <a:ext cx="142620" cy="466250"/>
                    </a:xfrm>
                    <a:custGeom>
                      <a:avLst/>
                      <a:gdLst>
                        <a:gd name="connsiteX0" fmla="*/ 134186 w 142620"/>
                        <a:gd name="connsiteY0" fmla="*/ 314170 h 466250"/>
                        <a:gd name="connsiteX1" fmla="*/ 142453 w 142620"/>
                        <a:gd name="connsiteY1" fmla="*/ 466251 h 466250"/>
                        <a:gd name="connsiteX2" fmla="*/ 107806 w 142620"/>
                        <a:gd name="connsiteY2" fmla="*/ 446234 h 466250"/>
                        <a:gd name="connsiteX3" fmla="*/ 76693 w 142620"/>
                        <a:gd name="connsiteY3" fmla="*/ 298015 h 466250"/>
                        <a:gd name="connsiteX4" fmla="*/ 76693 w 142620"/>
                        <a:gd name="connsiteY4" fmla="*/ 297906 h 466250"/>
                        <a:gd name="connsiteX5" fmla="*/ 75768 w 142620"/>
                        <a:gd name="connsiteY5" fmla="*/ 286756 h 466250"/>
                        <a:gd name="connsiteX6" fmla="*/ 0 w 142620"/>
                        <a:gd name="connsiteY6" fmla="*/ 0 h 466250"/>
                        <a:gd name="connsiteX7" fmla="*/ 123579 w 142620"/>
                        <a:gd name="connsiteY7" fmla="*/ 259125 h 466250"/>
                        <a:gd name="connsiteX8" fmla="*/ 134132 w 142620"/>
                        <a:gd name="connsiteY8" fmla="*/ 314115 h 46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620" h="466250">
                          <a:moveTo>
                            <a:pt x="134186" y="314170"/>
                          </a:moveTo>
                          <a:cubicBezTo>
                            <a:pt x="140822" y="359479"/>
                            <a:pt x="143324" y="408867"/>
                            <a:pt x="142453" y="466251"/>
                          </a:cubicBezTo>
                          <a:lnTo>
                            <a:pt x="107806" y="446234"/>
                          </a:lnTo>
                          <a:cubicBezTo>
                            <a:pt x="103889" y="389557"/>
                            <a:pt x="93283" y="340006"/>
                            <a:pt x="76693" y="298015"/>
                          </a:cubicBezTo>
                          <a:lnTo>
                            <a:pt x="76693" y="297906"/>
                          </a:lnTo>
                          <a:cubicBezTo>
                            <a:pt x="76421" y="294208"/>
                            <a:pt x="76095" y="290509"/>
                            <a:pt x="75768" y="286756"/>
                          </a:cubicBezTo>
                          <a:cubicBezTo>
                            <a:pt x="67555" y="198913"/>
                            <a:pt x="39326" y="105086"/>
                            <a:pt x="0" y="0"/>
                          </a:cubicBezTo>
                          <a:cubicBezTo>
                            <a:pt x="63585" y="97036"/>
                            <a:pt x="102747" y="172804"/>
                            <a:pt x="123579" y="259125"/>
                          </a:cubicBezTo>
                          <a:cubicBezTo>
                            <a:pt x="127822" y="276911"/>
                            <a:pt x="131357" y="295187"/>
                            <a:pt x="134132" y="314115"/>
                          </a:cubicBezTo>
                          <a:close/>
                        </a:path>
                      </a:pathLst>
                    </a:custGeom>
                    <a:solidFill>
                      <a:srgbClr val="92969E"/>
                    </a:solidFill>
                    <a:ln w="5437" cap="flat">
                      <a:noFill/>
                      <a:prstDash val="solid"/>
                      <a:miter/>
                    </a:ln>
                  </p:spPr>
                  <p:txBody>
                    <a:bodyPr rtlCol="0" anchor="ctr"/>
                    <a:lstStyle/>
                    <a:p>
                      <a:endParaRPr lang="en-GB"/>
                    </a:p>
                  </p:txBody>
                </p:sp>
                <p:sp>
                  <p:nvSpPr>
                    <p:cNvPr id="318" name="Freeform: Shape 317">
                      <a:extLst>
                        <a:ext uri="{FF2B5EF4-FFF2-40B4-BE49-F238E27FC236}">
                          <a16:creationId xmlns:a16="http://schemas.microsoft.com/office/drawing/2014/main" id="{B57907A6-72E4-CA87-E7F5-94C980AAFE64}"/>
                        </a:ext>
                      </a:extLst>
                    </p:cNvPr>
                    <p:cNvSpPr/>
                    <p:nvPr/>
                  </p:nvSpPr>
                  <p:spPr>
                    <a:xfrm>
                      <a:off x="14844228" y="2691939"/>
                      <a:ext cx="184552" cy="300898"/>
                    </a:xfrm>
                    <a:custGeom>
                      <a:avLst/>
                      <a:gdLst>
                        <a:gd name="connsiteX0" fmla="*/ 153441 w 184552"/>
                        <a:gd name="connsiteY0" fmla="*/ 152570 h 300898"/>
                        <a:gd name="connsiteX1" fmla="*/ 153441 w 184552"/>
                        <a:gd name="connsiteY1" fmla="*/ 152679 h 300898"/>
                        <a:gd name="connsiteX2" fmla="*/ 184553 w 184552"/>
                        <a:gd name="connsiteY2" fmla="*/ 300898 h 300898"/>
                        <a:gd name="connsiteX3" fmla="*/ 102965 w 184552"/>
                        <a:gd name="connsiteY3" fmla="*/ 253849 h 300898"/>
                        <a:gd name="connsiteX4" fmla="*/ 103617 w 184552"/>
                        <a:gd name="connsiteY4" fmla="*/ 229535 h 300898"/>
                        <a:gd name="connsiteX5" fmla="*/ 99919 w 184552"/>
                        <a:gd name="connsiteY5" fmla="*/ 171825 h 300898"/>
                        <a:gd name="connsiteX6" fmla="*/ 0 w 184552"/>
                        <a:gd name="connsiteY6" fmla="*/ 0 h 300898"/>
                        <a:gd name="connsiteX7" fmla="*/ 149524 w 184552"/>
                        <a:gd name="connsiteY7" fmla="*/ 143106 h 300898"/>
                        <a:gd name="connsiteX8" fmla="*/ 153441 w 184552"/>
                        <a:gd name="connsiteY8" fmla="*/ 152570 h 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552" h="300898">
                          <a:moveTo>
                            <a:pt x="153441" y="152570"/>
                          </a:moveTo>
                          <a:lnTo>
                            <a:pt x="153441" y="152679"/>
                          </a:lnTo>
                          <a:cubicBezTo>
                            <a:pt x="170030" y="194670"/>
                            <a:pt x="180637" y="244221"/>
                            <a:pt x="184553" y="300898"/>
                          </a:cubicBezTo>
                          <a:lnTo>
                            <a:pt x="102965" y="253849"/>
                          </a:lnTo>
                          <a:cubicBezTo>
                            <a:pt x="103345" y="245690"/>
                            <a:pt x="103563" y="237531"/>
                            <a:pt x="103617" y="229535"/>
                          </a:cubicBezTo>
                          <a:cubicBezTo>
                            <a:pt x="103726" y="209845"/>
                            <a:pt x="102638" y="190590"/>
                            <a:pt x="99919" y="171825"/>
                          </a:cubicBezTo>
                          <a:cubicBezTo>
                            <a:pt x="90835" y="108186"/>
                            <a:pt x="63258" y="50041"/>
                            <a:pt x="0" y="0"/>
                          </a:cubicBezTo>
                          <a:cubicBezTo>
                            <a:pt x="67174" y="21050"/>
                            <a:pt x="117814" y="69894"/>
                            <a:pt x="149524" y="143106"/>
                          </a:cubicBezTo>
                          <a:cubicBezTo>
                            <a:pt x="150884" y="146206"/>
                            <a:pt x="152189" y="149361"/>
                            <a:pt x="153441" y="152570"/>
                          </a:cubicBezTo>
                          <a:close/>
                        </a:path>
                      </a:pathLst>
                    </a:custGeom>
                    <a:solidFill>
                      <a:srgbClr val="FFFFFF"/>
                    </a:solidFill>
                    <a:ln w="5437" cap="flat">
                      <a:noFill/>
                      <a:prstDash val="solid"/>
                      <a:miter/>
                    </a:ln>
                  </p:spPr>
                  <p:txBody>
                    <a:bodyPr rtlCol="0" anchor="ctr"/>
                    <a:lstStyle/>
                    <a:p>
                      <a:endParaRPr lang="en-GB"/>
                    </a:p>
                  </p:txBody>
                </p:sp>
                <p:sp>
                  <p:nvSpPr>
                    <p:cNvPr id="319" name="Freeform: Shape 318">
                      <a:extLst>
                        <a:ext uri="{FF2B5EF4-FFF2-40B4-BE49-F238E27FC236}">
                          <a16:creationId xmlns:a16="http://schemas.microsoft.com/office/drawing/2014/main" id="{30AB2BA8-B4BA-53E5-F900-14E377B4C54B}"/>
                        </a:ext>
                      </a:extLst>
                    </p:cNvPr>
                    <p:cNvSpPr/>
                    <p:nvPr/>
                  </p:nvSpPr>
                  <p:spPr>
                    <a:xfrm>
                      <a:off x="14993753" y="2833359"/>
                      <a:ext cx="3916" cy="11150"/>
                    </a:xfrm>
                    <a:custGeom>
                      <a:avLst/>
                      <a:gdLst>
                        <a:gd name="connsiteX0" fmla="*/ 2992 w 3916"/>
                        <a:gd name="connsiteY0" fmla="*/ 0 h 11150"/>
                        <a:gd name="connsiteX1" fmla="*/ 3916 w 3916"/>
                        <a:gd name="connsiteY1" fmla="*/ 11150 h 11150"/>
                        <a:gd name="connsiteX2" fmla="*/ 0 w 3916"/>
                        <a:gd name="connsiteY2" fmla="*/ 1686 h 11150"/>
                        <a:gd name="connsiteX3" fmla="*/ 2992 w 3916"/>
                        <a:gd name="connsiteY3" fmla="*/ 0 h 11150"/>
                      </a:gdLst>
                      <a:ahLst/>
                      <a:cxnLst>
                        <a:cxn ang="0">
                          <a:pos x="connsiteX0" y="connsiteY0"/>
                        </a:cxn>
                        <a:cxn ang="0">
                          <a:pos x="connsiteX1" y="connsiteY1"/>
                        </a:cxn>
                        <a:cxn ang="0">
                          <a:pos x="connsiteX2" y="connsiteY2"/>
                        </a:cxn>
                        <a:cxn ang="0">
                          <a:pos x="connsiteX3" y="connsiteY3"/>
                        </a:cxn>
                      </a:cxnLst>
                      <a:rect l="l" t="t" r="r" b="b"/>
                      <a:pathLst>
                        <a:path w="3916" h="11150">
                          <a:moveTo>
                            <a:pt x="2992" y="0"/>
                          </a:moveTo>
                          <a:cubicBezTo>
                            <a:pt x="3372" y="3753"/>
                            <a:pt x="3644" y="7452"/>
                            <a:pt x="3916" y="11150"/>
                          </a:cubicBezTo>
                          <a:cubicBezTo>
                            <a:pt x="2665" y="7941"/>
                            <a:pt x="1360" y="4787"/>
                            <a:pt x="0" y="1686"/>
                          </a:cubicBezTo>
                          <a:lnTo>
                            <a:pt x="2992" y="0"/>
                          </a:lnTo>
                          <a:close/>
                        </a:path>
                      </a:pathLst>
                    </a:custGeom>
                    <a:solidFill>
                      <a:srgbClr val="FFFFFF"/>
                    </a:solidFill>
                    <a:ln w="5437" cap="flat">
                      <a:noFill/>
                      <a:prstDash val="solid"/>
                      <a:miter/>
                    </a:ln>
                  </p:spPr>
                  <p:txBody>
                    <a:bodyPr rtlCol="0" anchor="ctr"/>
                    <a:lstStyle/>
                    <a:p>
                      <a:endParaRPr lang="en-GB"/>
                    </a:p>
                  </p:txBody>
                </p:sp>
                <p:sp>
                  <p:nvSpPr>
                    <p:cNvPr id="320" name="Freeform: Shape 319">
                      <a:extLst>
                        <a:ext uri="{FF2B5EF4-FFF2-40B4-BE49-F238E27FC236}">
                          <a16:creationId xmlns:a16="http://schemas.microsoft.com/office/drawing/2014/main" id="{EF68159B-51B6-B266-60D5-E693D33CF58E}"/>
                        </a:ext>
                      </a:extLst>
                    </p:cNvPr>
                    <p:cNvSpPr/>
                    <p:nvPr/>
                  </p:nvSpPr>
                  <p:spPr>
                    <a:xfrm>
                      <a:off x="14926470" y="2921420"/>
                      <a:ext cx="21376" cy="24313"/>
                    </a:xfrm>
                    <a:custGeom>
                      <a:avLst/>
                      <a:gdLst>
                        <a:gd name="connsiteX0" fmla="*/ 0 w 21376"/>
                        <a:gd name="connsiteY0" fmla="*/ 12347 h 24313"/>
                        <a:gd name="connsiteX1" fmla="*/ 21376 w 21376"/>
                        <a:gd name="connsiteY1" fmla="*/ 0 h 24313"/>
                        <a:gd name="connsiteX2" fmla="*/ 20723 w 21376"/>
                        <a:gd name="connsiteY2" fmla="*/ 24313 h 24313"/>
                        <a:gd name="connsiteX3" fmla="*/ 0 w 21376"/>
                        <a:gd name="connsiteY3" fmla="*/ 12347 h 24313"/>
                      </a:gdLst>
                      <a:ahLst/>
                      <a:cxnLst>
                        <a:cxn ang="0">
                          <a:pos x="connsiteX0" y="connsiteY0"/>
                        </a:cxn>
                        <a:cxn ang="0">
                          <a:pos x="connsiteX1" y="connsiteY1"/>
                        </a:cxn>
                        <a:cxn ang="0">
                          <a:pos x="connsiteX2" y="connsiteY2"/>
                        </a:cxn>
                        <a:cxn ang="0">
                          <a:pos x="connsiteX3" y="connsiteY3"/>
                        </a:cxn>
                      </a:cxnLst>
                      <a:rect l="l" t="t" r="r" b="b"/>
                      <a:pathLst>
                        <a:path w="21376" h="24313">
                          <a:moveTo>
                            <a:pt x="0" y="12347"/>
                          </a:moveTo>
                          <a:lnTo>
                            <a:pt x="21376" y="0"/>
                          </a:lnTo>
                          <a:cubicBezTo>
                            <a:pt x="21322" y="7996"/>
                            <a:pt x="21104" y="16155"/>
                            <a:pt x="20723" y="24313"/>
                          </a:cubicBezTo>
                          <a:lnTo>
                            <a:pt x="0" y="12347"/>
                          </a:lnTo>
                          <a:close/>
                        </a:path>
                      </a:pathLst>
                    </a:custGeom>
                    <a:solidFill>
                      <a:srgbClr val="FFFFFF"/>
                    </a:solidFill>
                    <a:ln w="5437" cap="flat">
                      <a:noFill/>
                      <a:prstDash val="solid"/>
                      <a:miter/>
                    </a:ln>
                  </p:spPr>
                  <p:txBody>
                    <a:bodyPr rtlCol="0" anchor="ctr"/>
                    <a:lstStyle/>
                    <a:p>
                      <a:endParaRPr lang="en-GB"/>
                    </a:p>
                  </p:txBody>
                </p:sp>
              </p:grpSp>
              <p:grpSp>
                <p:nvGrpSpPr>
                  <p:cNvPr id="321" name="Graphic 3">
                    <a:extLst>
                      <a:ext uri="{FF2B5EF4-FFF2-40B4-BE49-F238E27FC236}">
                        <a16:creationId xmlns:a16="http://schemas.microsoft.com/office/drawing/2014/main" id="{905C5912-E2B5-E9D4-C7F1-A59D0BAE30B8}"/>
                      </a:ext>
                    </a:extLst>
                  </p:cNvPr>
                  <p:cNvGrpSpPr/>
                  <p:nvPr/>
                </p:nvGrpSpPr>
                <p:grpSpPr>
                  <a:xfrm>
                    <a:off x="14844228" y="2492156"/>
                    <a:ext cx="606202" cy="902802"/>
                    <a:chOff x="14844228" y="2492156"/>
                    <a:chExt cx="606202" cy="902802"/>
                  </a:xfrm>
                  <a:noFill/>
                </p:grpSpPr>
                <p:sp>
                  <p:nvSpPr>
                    <p:cNvPr id="322" name="Freeform: Shape 321">
                      <a:extLst>
                        <a:ext uri="{FF2B5EF4-FFF2-40B4-BE49-F238E27FC236}">
                          <a16:creationId xmlns:a16="http://schemas.microsoft.com/office/drawing/2014/main" id="{999BAD4C-E0D8-25BB-13FE-B0938447A246}"/>
                        </a:ext>
                      </a:extLst>
                    </p:cNvPr>
                    <p:cNvSpPr/>
                    <p:nvPr/>
                  </p:nvSpPr>
                  <p:spPr>
                    <a:xfrm>
                      <a:off x="14867998" y="2836785"/>
                      <a:ext cx="582432" cy="275986"/>
                    </a:xfrm>
                    <a:custGeom>
                      <a:avLst/>
                      <a:gdLst>
                        <a:gd name="connsiteX0" fmla="*/ 76149 w 582432"/>
                        <a:gd name="connsiteY0" fmla="*/ 26924 h 275986"/>
                        <a:gd name="connsiteX1" fmla="*/ 24422 w 582432"/>
                        <a:gd name="connsiteY1" fmla="*/ 56785 h 275986"/>
                        <a:gd name="connsiteX2" fmla="*/ 0 w 582432"/>
                        <a:gd name="connsiteY2" fmla="*/ 95785 h 275986"/>
                        <a:gd name="connsiteX3" fmla="*/ 29154 w 582432"/>
                        <a:gd name="connsiteY3" fmla="*/ 139897 h 275986"/>
                        <a:gd name="connsiteX4" fmla="*/ 242753 w 582432"/>
                        <a:gd name="connsiteY4" fmla="*/ 263204 h 275986"/>
                        <a:gd name="connsiteX5" fmla="*/ 293066 w 582432"/>
                        <a:gd name="connsiteY5" fmla="*/ 275986 h 275986"/>
                        <a:gd name="connsiteX6" fmla="*/ 334948 w 582432"/>
                        <a:gd name="connsiteY6" fmla="*/ 265924 h 275986"/>
                        <a:gd name="connsiteX7" fmla="*/ 558065 w 582432"/>
                        <a:gd name="connsiteY7" fmla="*/ 137123 h 275986"/>
                        <a:gd name="connsiteX8" fmla="*/ 582433 w 582432"/>
                        <a:gd name="connsiteY8" fmla="*/ 98069 h 275986"/>
                        <a:gd name="connsiteX9" fmla="*/ 553333 w 582432"/>
                        <a:gd name="connsiteY9" fmla="*/ 54066 h 275986"/>
                        <a:gd name="connsiteX10" fmla="*/ 459669 w 582432"/>
                        <a:gd name="connsiteY10" fmla="*/ 0 h 27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432" h="275986">
                          <a:moveTo>
                            <a:pt x="76149" y="26924"/>
                          </a:moveTo>
                          <a:lnTo>
                            <a:pt x="24422" y="56785"/>
                          </a:lnTo>
                          <a:cubicBezTo>
                            <a:pt x="8920" y="65760"/>
                            <a:pt x="0" y="80011"/>
                            <a:pt x="0" y="95785"/>
                          </a:cubicBezTo>
                          <a:cubicBezTo>
                            <a:pt x="0" y="113136"/>
                            <a:pt x="10607" y="129182"/>
                            <a:pt x="29154" y="139897"/>
                          </a:cubicBezTo>
                          <a:lnTo>
                            <a:pt x="242753" y="263204"/>
                          </a:lnTo>
                          <a:cubicBezTo>
                            <a:pt x="257493" y="271744"/>
                            <a:pt x="275551" y="275986"/>
                            <a:pt x="293066" y="275986"/>
                          </a:cubicBezTo>
                          <a:cubicBezTo>
                            <a:pt x="308350" y="275986"/>
                            <a:pt x="323308" y="272668"/>
                            <a:pt x="334948" y="265924"/>
                          </a:cubicBezTo>
                          <a:lnTo>
                            <a:pt x="558065" y="137123"/>
                          </a:lnTo>
                          <a:cubicBezTo>
                            <a:pt x="573567" y="128148"/>
                            <a:pt x="582433" y="113897"/>
                            <a:pt x="582433" y="98069"/>
                          </a:cubicBezTo>
                          <a:cubicBezTo>
                            <a:pt x="582433" y="80827"/>
                            <a:pt x="571826" y="64727"/>
                            <a:pt x="553333" y="54066"/>
                          </a:cubicBezTo>
                          <a:lnTo>
                            <a:pt x="459669" y="0"/>
                          </a:lnTo>
                        </a:path>
                      </a:pathLst>
                    </a:custGeom>
                    <a:noFill/>
                    <a:ln w="16310" cap="rnd">
                      <a:solidFill>
                        <a:srgbClr val="3A3A3A"/>
                      </a:solidFill>
                      <a:prstDash val="solid"/>
                      <a:round/>
                    </a:ln>
                  </p:spPr>
                  <p:txBody>
                    <a:bodyPr rtlCol="0" anchor="ctr"/>
                    <a:lstStyle/>
                    <a:p>
                      <a:endParaRPr lang="en-GB"/>
                    </a:p>
                  </p:txBody>
                </p:sp>
                <p:sp>
                  <p:nvSpPr>
                    <p:cNvPr id="323" name="Freeform: Shape 322">
                      <a:extLst>
                        <a:ext uri="{FF2B5EF4-FFF2-40B4-BE49-F238E27FC236}">
                          <a16:creationId xmlns:a16="http://schemas.microsoft.com/office/drawing/2014/main" id="{45818592-679A-8F0A-AF32-1D62B218CD18}"/>
                        </a:ext>
                      </a:extLst>
                    </p:cNvPr>
                    <p:cNvSpPr/>
                    <p:nvPr/>
                  </p:nvSpPr>
                  <p:spPr>
                    <a:xfrm>
                      <a:off x="15242761" y="2787724"/>
                      <a:ext cx="20886" cy="12075"/>
                    </a:xfrm>
                    <a:custGeom>
                      <a:avLst/>
                      <a:gdLst>
                        <a:gd name="connsiteX0" fmla="*/ 20887 w 20886"/>
                        <a:gd name="connsiteY0" fmla="*/ 12075 h 12075"/>
                        <a:gd name="connsiteX1" fmla="*/ 0 w 20886"/>
                        <a:gd name="connsiteY1" fmla="*/ 0 h 12075"/>
                      </a:gdLst>
                      <a:ahLst/>
                      <a:cxnLst>
                        <a:cxn ang="0">
                          <a:pos x="connsiteX0" y="connsiteY0"/>
                        </a:cxn>
                        <a:cxn ang="0">
                          <a:pos x="connsiteX1" y="connsiteY1"/>
                        </a:cxn>
                      </a:cxnLst>
                      <a:rect l="l" t="t" r="r" b="b"/>
                      <a:pathLst>
                        <a:path w="20886" h="12075">
                          <a:moveTo>
                            <a:pt x="20887" y="12075"/>
                          </a:moveTo>
                          <a:lnTo>
                            <a:pt x="0" y="0"/>
                          </a:lnTo>
                        </a:path>
                      </a:pathLst>
                    </a:custGeom>
                    <a:ln w="16310" cap="rnd">
                      <a:solidFill>
                        <a:srgbClr val="3A3A3A"/>
                      </a:solidFill>
                      <a:prstDash val="solid"/>
                      <a:round/>
                    </a:ln>
                  </p:spPr>
                  <p:txBody>
                    <a:bodyPr rtlCol="0" anchor="ctr"/>
                    <a:lstStyle/>
                    <a:p>
                      <a:endParaRPr lang="en-GB"/>
                    </a:p>
                  </p:txBody>
                </p:sp>
                <p:sp>
                  <p:nvSpPr>
                    <p:cNvPr id="324" name="Freeform: Shape 323">
                      <a:extLst>
                        <a:ext uri="{FF2B5EF4-FFF2-40B4-BE49-F238E27FC236}">
                          <a16:creationId xmlns:a16="http://schemas.microsoft.com/office/drawing/2014/main" id="{B2843B3E-14AC-0349-4DF3-33633B40337E}"/>
                        </a:ext>
                      </a:extLst>
                    </p:cNvPr>
                    <p:cNvSpPr/>
                    <p:nvPr/>
                  </p:nvSpPr>
                  <p:spPr>
                    <a:xfrm>
                      <a:off x="15044610" y="2791477"/>
                      <a:ext cx="24694" cy="14250"/>
                    </a:xfrm>
                    <a:custGeom>
                      <a:avLst/>
                      <a:gdLst>
                        <a:gd name="connsiteX0" fmla="*/ 24694 w 24694"/>
                        <a:gd name="connsiteY0" fmla="*/ 0 h 14250"/>
                        <a:gd name="connsiteX1" fmla="*/ 0 w 24694"/>
                        <a:gd name="connsiteY1" fmla="*/ 14251 h 14250"/>
                      </a:gdLst>
                      <a:ahLst/>
                      <a:cxnLst>
                        <a:cxn ang="0">
                          <a:pos x="connsiteX0" y="connsiteY0"/>
                        </a:cxn>
                        <a:cxn ang="0">
                          <a:pos x="connsiteX1" y="connsiteY1"/>
                        </a:cxn>
                      </a:cxnLst>
                      <a:rect l="l" t="t" r="r" b="b"/>
                      <a:pathLst>
                        <a:path w="24694" h="14250">
                          <a:moveTo>
                            <a:pt x="24694" y="0"/>
                          </a:moveTo>
                          <a:lnTo>
                            <a:pt x="0" y="14251"/>
                          </a:lnTo>
                        </a:path>
                      </a:pathLst>
                    </a:custGeom>
                    <a:ln w="16310" cap="rnd">
                      <a:solidFill>
                        <a:srgbClr val="3A3A3A"/>
                      </a:solidFill>
                      <a:prstDash val="solid"/>
                      <a:round/>
                    </a:ln>
                  </p:spPr>
                  <p:txBody>
                    <a:bodyPr rtlCol="0" anchor="ctr"/>
                    <a:lstStyle/>
                    <a:p>
                      <a:endParaRPr lang="en-GB"/>
                    </a:p>
                  </p:txBody>
                </p:sp>
                <p:sp>
                  <p:nvSpPr>
                    <p:cNvPr id="325" name="Freeform: Shape 324">
                      <a:extLst>
                        <a:ext uri="{FF2B5EF4-FFF2-40B4-BE49-F238E27FC236}">
                          <a16:creationId xmlns:a16="http://schemas.microsoft.com/office/drawing/2014/main" id="{32DCC5D2-1540-0585-D08A-6B49526079AF}"/>
                        </a:ext>
                      </a:extLst>
                    </p:cNvPr>
                    <p:cNvSpPr/>
                    <p:nvPr/>
                  </p:nvSpPr>
                  <p:spPr>
                    <a:xfrm>
                      <a:off x="14993753" y="2833359"/>
                      <a:ext cx="2991" cy="1686"/>
                    </a:xfrm>
                    <a:custGeom>
                      <a:avLst/>
                      <a:gdLst>
                        <a:gd name="connsiteX0" fmla="*/ 2991 w 2991"/>
                        <a:gd name="connsiteY0" fmla="*/ 0 h 1686"/>
                        <a:gd name="connsiteX1" fmla="*/ 0 w 2991"/>
                        <a:gd name="connsiteY1" fmla="*/ 1686 h 1686"/>
                      </a:gdLst>
                      <a:ahLst/>
                      <a:cxnLst>
                        <a:cxn ang="0">
                          <a:pos x="connsiteX0" y="connsiteY0"/>
                        </a:cxn>
                        <a:cxn ang="0">
                          <a:pos x="connsiteX1" y="connsiteY1"/>
                        </a:cxn>
                      </a:cxnLst>
                      <a:rect l="l" t="t" r="r" b="b"/>
                      <a:pathLst>
                        <a:path w="2991" h="1686">
                          <a:moveTo>
                            <a:pt x="2991" y="0"/>
                          </a:moveTo>
                          <a:lnTo>
                            <a:pt x="0" y="1686"/>
                          </a:lnTo>
                        </a:path>
                      </a:pathLst>
                    </a:custGeom>
                    <a:ln w="16310" cap="rnd">
                      <a:solidFill>
                        <a:srgbClr val="3A3A3A"/>
                      </a:solidFill>
                      <a:prstDash val="solid"/>
                      <a:round/>
                    </a:ln>
                  </p:spPr>
                  <p:txBody>
                    <a:bodyPr rtlCol="0" anchor="ctr"/>
                    <a:lstStyle/>
                    <a:p>
                      <a:endParaRPr lang="en-GB"/>
                    </a:p>
                  </p:txBody>
                </p:sp>
                <p:sp>
                  <p:nvSpPr>
                    <p:cNvPr id="326" name="Freeform: Shape 325">
                      <a:extLst>
                        <a:ext uri="{FF2B5EF4-FFF2-40B4-BE49-F238E27FC236}">
                          <a16:creationId xmlns:a16="http://schemas.microsoft.com/office/drawing/2014/main" id="{50D670AE-ADEC-5B5A-C6ED-9EB739589106}"/>
                        </a:ext>
                      </a:extLst>
                    </p:cNvPr>
                    <p:cNvSpPr/>
                    <p:nvPr/>
                  </p:nvSpPr>
                  <p:spPr>
                    <a:xfrm>
                      <a:off x="14907704" y="2982502"/>
                      <a:ext cx="503509" cy="412402"/>
                    </a:xfrm>
                    <a:custGeom>
                      <a:avLst/>
                      <a:gdLst>
                        <a:gd name="connsiteX0" fmla="*/ 503509 w 503509"/>
                        <a:gd name="connsiteY0" fmla="*/ 0 h 412402"/>
                        <a:gd name="connsiteX1" fmla="*/ 447213 w 503509"/>
                        <a:gd name="connsiteY1" fmla="*/ 297798 h 412402"/>
                        <a:gd name="connsiteX2" fmla="*/ 431277 w 503509"/>
                        <a:gd name="connsiteY2" fmla="*/ 318902 h 412402"/>
                        <a:gd name="connsiteX3" fmla="*/ 280991 w 503509"/>
                        <a:gd name="connsiteY3" fmla="*/ 405658 h 412402"/>
                        <a:gd name="connsiteX4" fmla="*/ 253414 w 503509"/>
                        <a:gd name="connsiteY4" fmla="*/ 412402 h 412402"/>
                        <a:gd name="connsiteX5" fmla="*/ 252761 w 503509"/>
                        <a:gd name="connsiteY5" fmla="*/ 412402 h 412402"/>
                        <a:gd name="connsiteX6" fmla="*/ 218983 w 503509"/>
                        <a:gd name="connsiteY6" fmla="*/ 403808 h 412402"/>
                        <a:gd name="connsiteX7" fmla="*/ 75061 w 503509"/>
                        <a:gd name="connsiteY7" fmla="*/ 320751 h 412402"/>
                        <a:gd name="connsiteX8" fmla="*/ 55970 w 503509"/>
                        <a:gd name="connsiteY8" fmla="*/ 296329 h 412402"/>
                        <a:gd name="connsiteX9" fmla="*/ 0 w 503509"/>
                        <a:gd name="connsiteY9" fmla="*/ 218 h 41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509" h="412402">
                          <a:moveTo>
                            <a:pt x="503509" y="0"/>
                          </a:moveTo>
                          <a:lnTo>
                            <a:pt x="447213" y="297798"/>
                          </a:lnTo>
                          <a:cubicBezTo>
                            <a:pt x="445527" y="306337"/>
                            <a:pt x="439979" y="313843"/>
                            <a:pt x="431277" y="318902"/>
                          </a:cubicBezTo>
                          <a:lnTo>
                            <a:pt x="280991" y="405658"/>
                          </a:lnTo>
                          <a:cubicBezTo>
                            <a:pt x="273321" y="410063"/>
                            <a:pt x="263531" y="412348"/>
                            <a:pt x="253414" y="412402"/>
                          </a:cubicBezTo>
                          <a:cubicBezTo>
                            <a:pt x="253196" y="412402"/>
                            <a:pt x="252979" y="412402"/>
                            <a:pt x="252761" y="412402"/>
                          </a:cubicBezTo>
                          <a:cubicBezTo>
                            <a:pt x="241012" y="412402"/>
                            <a:pt x="228828" y="409519"/>
                            <a:pt x="218983" y="403808"/>
                          </a:cubicBezTo>
                          <a:lnTo>
                            <a:pt x="75061" y="320751"/>
                          </a:lnTo>
                          <a:cubicBezTo>
                            <a:pt x="64509" y="314605"/>
                            <a:pt x="57765" y="305902"/>
                            <a:pt x="55970" y="296329"/>
                          </a:cubicBezTo>
                          <a:lnTo>
                            <a:pt x="0" y="218"/>
                          </a:lnTo>
                        </a:path>
                      </a:pathLst>
                    </a:custGeom>
                    <a:noFill/>
                    <a:ln w="16310" cap="rnd">
                      <a:solidFill>
                        <a:srgbClr val="3A3A3A"/>
                      </a:solidFill>
                      <a:prstDash val="solid"/>
                      <a:round/>
                    </a:ln>
                  </p:spPr>
                  <p:txBody>
                    <a:bodyPr rtlCol="0" anchor="ctr"/>
                    <a:lstStyle/>
                    <a:p>
                      <a:endParaRPr lang="en-GB"/>
                    </a:p>
                  </p:txBody>
                </p:sp>
                <p:sp>
                  <p:nvSpPr>
                    <p:cNvPr id="327" name="Freeform: Shape 326">
                      <a:extLst>
                        <a:ext uri="{FF2B5EF4-FFF2-40B4-BE49-F238E27FC236}">
                          <a16:creationId xmlns:a16="http://schemas.microsoft.com/office/drawing/2014/main" id="{F4AE4222-EACD-57C3-6C17-ED22CF832B71}"/>
                        </a:ext>
                      </a:extLst>
                    </p:cNvPr>
                    <p:cNvSpPr/>
                    <p:nvPr/>
                  </p:nvSpPr>
                  <p:spPr>
                    <a:xfrm>
                      <a:off x="15161063" y="3112826"/>
                      <a:ext cx="5439" cy="282132"/>
                    </a:xfrm>
                    <a:custGeom>
                      <a:avLst/>
                      <a:gdLst>
                        <a:gd name="connsiteX0" fmla="*/ 0 w 5439"/>
                        <a:gd name="connsiteY0" fmla="*/ 0 h 282132"/>
                        <a:gd name="connsiteX1" fmla="*/ 0 w 5439"/>
                        <a:gd name="connsiteY1" fmla="*/ 282133 h 282132"/>
                      </a:gdLst>
                      <a:ahLst/>
                      <a:cxnLst>
                        <a:cxn ang="0">
                          <a:pos x="connsiteX0" y="connsiteY0"/>
                        </a:cxn>
                        <a:cxn ang="0">
                          <a:pos x="connsiteX1" y="connsiteY1"/>
                        </a:cxn>
                      </a:cxnLst>
                      <a:rect l="l" t="t" r="r" b="b"/>
                      <a:pathLst>
                        <a:path w="5439" h="282132">
                          <a:moveTo>
                            <a:pt x="0" y="0"/>
                          </a:moveTo>
                          <a:lnTo>
                            <a:pt x="0" y="282133"/>
                          </a:lnTo>
                        </a:path>
                      </a:pathLst>
                    </a:custGeom>
                    <a:ln w="16310" cap="rnd">
                      <a:solidFill>
                        <a:srgbClr val="3A3A3A"/>
                      </a:solidFill>
                      <a:prstDash val="solid"/>
                      <a:round/>
                    </a:ln>
                  </p:spPr>
                  <p:txBody>
                    <a:bodyPr rtlCol="0" anchor="ctr"/>
                    <a:lstStyle/>
                    <a:p>
                      <a:endParaRPr lang="en-GB"/>
                    </a:p>
                  </p:txBody>
                </p:sp>
                <p:sp>
                  <p:nvSpPr>
                    <p:cNvPr id="328" name="Freeform: Shape 327">
                      <a:extLst>
                        <a:ext uri="{FF2B5EF4-FFF2-40B4-BE49-F238E27FC236}">
                          <a16:creationId xmlns:a16="http://schemas.microsoft.com/office/drawing/2014/main" id="{B5D22CF2-0B13-94C2-827D-0A57859144C4}"/>
                        </a:ext>
                      </a:extLst>
                    </p:cNvPr>
                    <p:cNvSpPr/>
                    <p:nvPr/>
                  </p:nvSpPr>
                  <p:spPr>
                    <a:xfrm>
                      <a:off x="15009309" y="2657726"/>
                      <a:ext cx="155040" cy="403155"/>
                    </a:xfrm>
                    <a:custGeom>
                      <a:avLst/>
                      <a:gdLst>
                        <a:gd name="connsiteX0" fmla="*/ 0 w 155040"/>
                        <a:gd name="connsiteY0" fmla="*/ 0 h 403155"/>
                        <a:gd name="connsiteX1" fmla="*/ 0 w 155040"/>
                        <a:gd name="connsiteY1" fmla="*/ 109 h 403155"/>
                        <a:gd name="connsiteX2" fmla="*/ 56786 w 155040"/>
                        <a:gd name="connsiteY2" fmla="*/ 68969 h 403155"/>
                        <a:gd name="connsiteX3" fmla="*/ 102257 w 155040"/>
                        <a:gd name="connsiteY3" fmla="*/ 142562 h 403155"/>
                        <a:gd name="connsiteX4" fmla="*/ 147784 w 155040"/>
                        <a:gd name="connsiteY4" fmla="*/ 403156 h 403155"/>
                        <a:gd name="connsiteX5" fmla="*/ 147784 w 155040"/>
                        <a:gd name="connsiteY5" fmla="*/ 403156 h 40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040" h="403155">
                          <a:moveTo>
                            <a:pt x="0" y="0"/>
                          </a:moveTo>
                          <a:lnTo>
                            <a:pt x="0" y="109"/>
                          </a:lnTo>
                          <a:cubicBezTo>
                            <a:pt x="979" y="979"/>
                            <a:pt x="26598" y="26707"/>
                            <a:pt x="56786" y="68969"/>
                          </a:cubicBezTo>
                          <a:cubicBezTo>
                            <a:pt x="71689" y="89802"/>
                            <a:pt x="87626" y="114659"/>
                            <a:pt x="102257" y="142562"/>
                          </a:cubicBezTo>
                          <a:cubicBezTo>
                            <a:pt x="140115" y="214686"/>
                            <a:pt x="169160" y="307153"/>
                            <a:pt x="147784" y="403156"/>
                          </a:cubicBezTo>
                          <a:lnTo>
                            <a:pt x="147784" y="403156"/>
                          </a:lnTo>
                        </a:path>
                      </a:pathLst>
                    </a:custGeom>
                    <a:noFill/>
                    <a:ln w="16310" cap="rnd">
                      <a:solidFill>
                        <a:srgbClr val="3A3A3A"/>
                      </a:solidFill>
                      <a:prstDash val="solid"/>
                      <a:round/>
                    </a:ln>
                  </p:spPr>
                  <p:txBody>
                    <a:bodyPr rtlCol="0" anchor="ctr"/>
                    <a:lstStyle/>
                    <a:p>
                      <a:endParaRPr lang="en-GB"/>
                    </a:p>
                  </p:txBody>
                </p:sp>
                <p:sp>
                  <p:nvSpPr>
                    <p:cNvPr id="329" name="Freeform: Shape 328">
                      <a:extLst>
                        <a:ext uri="{FF2B5EF4-FFF2-40B4-BE49-F238E27FC236}">
                          <a16:creationId xmlns:a16="http://schemas.microsoft.com/office/drawing/2014/main" id="{1D312C41-41CB-B869-4464-DB14DC41D5D5}"/>
                        </a:ext>
                      </a:extLst>
                    </p:cNvPr>
                    <p:cNvSpPr/>
                    <p:nvPr/>
                  </p:nvSpPr>
                  <p:spPr>
                    <a:xfrm>
                      <a:off x="15009363" y="2657835"/>
                      <a:ext cx="75605" cy="186021"/>
                    </a:xfrm>
                    <a:custGeom>
                      <a:avLst/>
                      <a:gdLst>
                        <a:gd name="connsiteX0" fmla="*/ 0 w 75605"/>
                        <a:gd name="connsiteY0" fmla="*/ 0 h 186021"/>
                        <a:gd name="connsiteX1" fmla="*/ 59886 w 75605"/>
                        <a:gd name="connsiteY1" fmla="*/ 133642 h 186021"/>
                        <a:gd name="connsiteX2" fmla="*/ 75605 w 75605"/>
                        <a:gd name="connsiteY2" fmla="*/ 186022 h 186021"/>
                      </a:gdLst>
                      <a:ahLst/>
                      <a:cxnLst>
                        <a:cxn ang="0">
                          <a:pos x="connsiteX0" y="connsiteY0"/>
                        </a:cxn>
                        <a:cxn ang="0">
                          <a:pos x="connsiteX1" y="connsiteY1"/>
                        </a:cxn>
                        <a:cxn ang="0">
                          <a:pos x="connsiteX2" y="connsiteY2"/>
                        </a:cxn>
                      </a:cxnLst>
                      <a:rect l="l" t="t" r="r" b="b"/>
                      <a:pathLst>
                        <a:path w="75605" h="186021">
                          <a:moveTo>
                            <a:pt x="0" y="0"/>
                          </a:moveTo>
                          <a:cubicBezTo>
                            <a:pt x="1686" y="2828"/>
                            <a:pt x="34593" y="60593"/>
                            <a:pt x="59886" y="133642"/>
                          </a:cubicBezTo>
                          <a:cubicBezTo>
                            <a:pt x="65706" y="150449"/>
                            <a:pt x="71091" y="168072"/>
                            <a:pt x="75605" y="186022"/>
                          </a:cubicBezTo>
                        </a:path>
                      </a:pathLst>
                    </a:custGeom>
                    <a:noFill/>
                    <a:ln w="16310" cap="rnd">
                      <a:solidFill>
                        <a:srgbClr val="3A3A3A"/>
                      </a:solidFill>
                      <a:prstDash val="solid"/>
                      <a:round/>
                    </a:ln>
                  </p:spPr>
                  <p:txBody>
                    <a:bodyPr rtlCol="0" anchor="ctr"/>
                    <a:lstStyle/>
                    <a:p>
                      <a:endParaRPr lang="en-GB"/>
                    </a:p>
                  </p:txBody>
                </p:sp>
                <p:sp>
                  <p:nvSpPr>
                    <p:cNvPr id="330" name="Freeform: Shape 329">
                      <a:extLst>
                        <a:ext uri="{FF2B5EF4-FFF2-40B4-BE49-F238E27FC236}">
                          <a16:creationId xmlns:a16="http://schemas.microsoft.com/office/drawing/2014/main" id="{F72934B8-09D6-2CD9-168A-4481317F90E5}"/>
                        </a:ext>
                      </a:extLst>
                    </p:cNvPr>
                    <p:cNvSpPr/>
                    <p:nvPr/>
                  </p:nvSpPr>
                  <p:spPr>
                    <a:xfrm>
                      <a:off x="15186935" y="2682801"/>
                      <a:ext cx="43151" cy="291868"/>
                    </a:xfrm>
                    <a:custGeom>
                      <a:avLst/>
                      <a:gdLst>
                        <a:gd name="connsiteX0" fmla="*/ 454 w 43151"/>
                        <a:gd name="connsiteY0" fmla="*/ 0 h 291868"/>
                        <a:gd name="connsiteX1" fmla="*/ 43043 w 43151"/>
                        <a:gd name="connsiteY1" fmla="*/ 291543 h 291868"/>
                        <a:gd name="connsiteX2" fmla="*/ 43152 w 43151"/>
                        <a:gd name="connsiteY2" fmla="*/ 291869 h 291868"/>
                      </a:gdLst>
                      <a:ahLst/>
                      <a:cxnLst>
                        <a:cxn ang="0">
                          <a:pos x="connsiteX0" y="connsiteY0"/>
                        </a:cxn>
                        <a:cxn ang="0">
                          <a:pos x="connsiteX1" y="connsiteY1"/>
                        </a:cxn>
                        <a:cxn ang="0">
                          <a:pos x="connsiteX2" y="connsiteY2"/>
                        </a:cxn>
                      </a:cxnLst>
                      <a:rect l="l" t="t" r="r" b="b"/>
                      <a:pathLst>
                        <a:path w="43151" h="291868">
                          <a:moveTo>
                            <a:pt x="454" y="0"/>
                          </a:moveTo>
                          <a:cubicBezTo>
                            <a:pt x="-2157" y="82132"/>
                            <a:pt x="5784" y="172152"/>
                            <a:pt x="43043" y="291543"/>
                          </a:cubicBezTo>
                          <a:cubicBezTo>
                            <a:pt x="43097" y="291651"/>
                            <a:pt x="43097" y="291760"/>
                            <a:pt x="43152" y="291869"/>
                          </a:cubicBezTo>
                        </a:path>
                      </a:pathLst>
                    </a:custGeom>
                    <a:noFill/>
                    <a:ln w="16310" cap="rnd">
                      <a:solidFill>
                        <a:srgbClr val="3A3A3A"/>
                      </a:solidFill>
                      <a:prstDash val="solid"/>
                      <a:round/>
                    </a:ln>
                  </p:spPr>
                  <p:txBody>
                    <a:bodyPr rtlCol="0" anchor="ctr"/>
                    <a:lstStyle/>
                    <a:p>
                      <a:endParaRPr lang="en-GB"/>
                    </a:p>
                  </p:txBody>
                </p:sp>
                <p:sp>
                  <p:nvSpPr>
                    <p:cNvPr id="331" name="Freeform: Shape 330">
                      <a:extLst>
                        <a:ext uri="{FF2B5EF4-FFF2-40B4-BE49-F238E27FC236}">
                          <a16:creationId xmlns:a16="http://schemas.microsoft.com/office/drawing/2014/main" id="{4B614D5A-6266-4833-0A61-3AA9DD2A4C7F}"/>
                        </a:ext>
                      </a:extLst>
                    </p:cNvPr>
                    <p:cNvSpPr/>
                    <p:nvPr/>
                  </p:nvSpPr>
                  <p:spPr>
                    <a:xfrm>
                      <a:off x="15111621" y="2504557"/>
                      <a:ext cx="91596" cy="295676"/>
                    </a:xfrm>
                    <a:custGeom>
                      <a:avLst/>
                      <a:gdLst>
                        <a:gd name="connsiteX0" fmla="*/ 0 w 91596"/>
                        <a:gd name="connsiteY0" fmla="*/ 295676 h 295676"/>
                        <a:gd name="connsiteX1" fmla="*/ 8050 w 91596"/>
                        <a:gd name="connsiteY1" fmla="*/ 205276 h 295676"/>
                        <a:gd name="connsiteX2" fmla="*/ 91597 w 91596"/>
                        <a:gd name="connsiteY2" fmla="*/ 0 h 295676"/>
                        <a:gd name="connsiteX3" fmla="*/ 75768 w 91596"/>
                        <a:gd name="connsiteY3" fmla="*/ 178189 h 295676"/>
                      </a:gdLst>
                      <a:ahLst/>
                      <a:cxnLst>
                        <a:cxn ang="0">
                          <a:pos x="connsiteX0" y="connsiteY0"/>
                        </a:cxn>
                        <a:cxn ang="0">
                          <a:pos x="connsiteX1" y="connsiteY1"/>
                        </a:cxn>
                        <a:cxn ang="0">
                          <a:pos x="connsiteX2" y="connsiteY2"/>
                        </a:cxn>
                        <a:cxn ang="0">
                          <a:pos x="connsiteX3" y="connsiteY3"/>
                        </a:cxn>
                      </a:cxnLst>
                      <a:rect l="l" t="t" r="r" b="b"/>
                      <a:pathLst>
                        <a:path w="91596" h="295676">
                          <a:moveTo>
                            <a:pt x="0" y="295676"/>
                          </a:moveTo>
                          <a:cubicBezTo>
                            <a:pt x="707" y="270003"/>
                            <a:pt x="2883" y="238782"/>
                            <a:pt x="8050" y="205276"/>
                          </a:cubicBezTo>
                          <a:cubicBezTo>
                            <a:pt x="18711" y="136525"/>
                            <a:pt x="42045" y="58309"/>
                            <a:pt x="91597" y="0"/>
                          </a:cubicBezTo>
                          <a:cubicBezTo>
                            <a:pt x="85559" y="60919"/>
                            <a:pt x="77781" y="117379"/>
                            <a:pt x="75768" y="178189"/>
                          </a:cubicBezTo>
                        </a:path>
                      </a:pathLst>
                    </a:custGeom>
                    <a:noFill/>
                    <a:ln w="16310" cap="rnd">
                      <a:solidFill>
                        <a:srgbClr val="3A3A3A"/>
                      </a:solidFill>
                      <a:prstDash val="solid"/>
                      <a:round/>
                    </a:ln>
                  </p:spPr>
                  <p:txBody>
                    <a:bodyPr rtlCol="0" anchor="ctr"/>
                    <a:lstStyle/>
                    <a:p>
                      <a:endParaRPr lang="en-GB"/>
                    </a:p>
                  </p:txBody>
                </p:sp>
                <p:sp>
                  <p:nvSpPr>
                    <p:cNvPr id="332" name="Freeform: Shape 331">
                      <a:extLst>
                        <a:ext uri="{FF2B5EF4-FFF2-40B4-BE49-F238E27FC236}">
                          <a16:creationId xmlns:a16="http://schemas.microsoft.com/office/drawing/2014/main" id="{75858BF8-EED5-4EC1-713D-2D68B32EA9E9}"/>
                        </a:ext>
                      </a:extLst>
                    </p:cNvPr>
                    <p:cNvSpPr/>
                    <p:nvPr/>
                  </p:nvSpPr>
                  <p:spPr>
                    <a:xfrm>
                      <a:off x="15055162" y="2843856"/>
                      <a:ext cx="42820" cy="178678"/>
                    </a:xfrm>
                    <a:custGeom>
                      <a:avLst/>
                      <a:gdLst>
                        <a:gd name="connsiteX0" fmla="*/ 25075 w 42820"/>
                        <a:gd name="connsiteY0" fmla="*/ 178679 h 178678"/>
                        <a:gd name="connsiteX1" fmla="*/ 8268 w 42820"/>
                        <a:gd name="connsiteY1" fmla="*/ 168997 h 178678"/>
                        <a:gd name="connsiteX2" fmla="*/ 0 w 42820"/>
                        <a:gd name="connsiteY2" fmla="*/ 16916 h 178678"/>
                        <a:gd name="connsiteX3" fmla="*/ 29807 w 42820"/>
                        <a:gd name="connsiteY3" fmla="*/ 0 h 178678"/>
                        <a:gd name="connsiteX4" fmla="*/ 25075 w 42820"/>
                        <a:gd name="connsiteY4" fmla="*/ 178679 h 17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20" h="178678">
                          <a:moveTo>
                            <a:pt x="25075" y="178679"/>
                          </a:moveTo>
                          <a:lnTo>
                            <a:pt x="8268" y="168997"/>
                          </a:lnTo>
                          <a:cubicBezTo>
                            <a:pt x="9138" y="111613"/>
                            <a:pt x="6636" y="62225"/>
                            <a:pt x="0" y="16916"/>
                          </a:cubicBezTo>
                          <a:lnTo>
                            <a:pt x="29807" y="0"/>
                          </a:lnTo>
                          <a:cubicBezTo>
                            <a:pt x="45472" y="62225"/>
                            <a:pt x="50422" y="128366"/>
                            <a:pt x="25075" y="178679"/>
                          </a:cubicBezTo>
                          <a:close/>
                        </a:path>
                      </a:pathLst>
                    </a:custGeom>
                    <a:noFill/>
                    <a:ln w="16310" cap="rnd">
                      <a:solidFill>
                        <a:srgbClr val="3A3A3A"/>
                      </a:solidFill>
                      <a:prstDash val="solid"/>
                      <a:round/>
                    </a:ln>
                  </p:spPr>
                  <p:txBody>
                    <a:bodyPr rtlCol="0" anchor="ctr"/>
                    <a:lstStyle/>
                    <a:p>
                      <a:endParaRPr lang="en-GB"/>
                    </a:p>
                  </p:txBody>
                </p:sp>
                <p:sp>
                  <p:nvSpPr>
                    <p:cNvPr id="333" name="Freeform: Shape 332">
                      <a:extLst>
                        <a:ext uri="{FF2B5EF4-FFF2-40B4-BE49-F238E27FC236}">
                          <a16:creationId xmlns:a16="http://schemas.microsoft.com/office/drawing/2014/main" id="{1EC80328-7348-1CF9-2D4B-28A0D369767B}"/>
                        </a:ext>
                      </a:extLst>
                    </p:cNvPr>
                    <p:cNvSpPr/>
                    <p:nvPr/>
                  </p:nvSpPr>
                  <p:spPr>
                    <a:xfrm>
                      <a:off x="15080237" y="2894006"/>
                      <a:ext cx="311722" cy="166987"/>
                    </a:xfrm>
                    <a:custGeom>
                      <a:avLst/>
                      <a:gdLst>
                        <a:gd name="connsiteX0" fmla="*/ 242861 w 311722"/>
                        <a:gd name="connsiteY0" fmla="*/ 0 h 166987"/>
                        <a:gd name="connsiteX1" fmla="*/ 311722 w 311722"/>
                        <a:gd name="connsiteY1" fmla="*/ 39815 h 166987"/>
                        <a:gd name="connsiteX2" fmla="*/ 96709 w 311722"/>
                        <a:gd name="connsiteY2" fmla="*/ 163938 h 166987"/>
                        <a:gd name="connsiteX3" fmla="*/ 76856 w 311722"/>
                        <a:gd name="connsiteY3" fmla="*/ 166821 h 166987"/>
                        <a:gd name="connsiteX4" fmla="*/ 56459 w 311722"/>
                        <a:gd name="connsiteY4" fmla="*/ 161164 h 166987"/>
                        <a:gd name="connsiteX5" fmla="*/ 0 w 311722"/>
                        <a:gd name="connsiteY5" fmla="*/ 128529 h 16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722" h="166987">
                          <a:moveTo>
                            <a:pt x="242861" y="0"/>
                          </a:moveTo>
                          <a:lnTo>
                            <a:pt x="311722" y="39815"/>
                          </a:lnTo>
                          <a:lnTo>
                            <a:pt x="96709" y="163938"/>
                          </a:lnTo>
                          <a:cubicBezTo>
                            <a:pt x="92467" y="166386"/>
                            <a:pt x="84852" y="167419"/>
                            <a:pt x="76856" y="166821"/>
                          </a:cubicBezTo>
                          <a:cubicBezTo>
                            <a:pt x="69731" y="166277"/>
                            <a:pt x="62279" y="164537"/>
                            <a:pt x="56459" y="161164"/>
                          </a:cubicBezTo>
                          <a:lnTo>
                            <a:pt x="0" y="128529"/>
                          </a:lnTo>
                        </a:path>
                      </a:pathLst>
                    </a:custGeom>
                    <a:noFill/>
                    <a:ln w="16310" cap="rnd">
                      <a:solidFill>
                        <a:srgbClr val="3A3A3A"/>
                      </a:solidFill>
                      <a:prstDash val="solid"/>
                      <a:round/>
                    </a:ln>
                  </p:spPr>
                  <p:txBody>
                    <a:bodyPr rtlCol="0" anchor="ctr"/>
                    <a:lstStyle/>
                    <a:p>
                      <a:endParaRPr lang="en-GB"/>
                    </a:p>
                  </p:txBody>
                </p:sp>
                <p:sp>
                  <p:nvSpPr>
                    <p:cNvPr id="334" name="Freeform: Shape 333">
                      <a:extLst>
                        <a:ext uri="{FF2B5EF4-FFF2-40B4-BE49-F238E27FC236}">
                          <a16:creationId xmlns:a16="http://schemas.microsoft.com/office/drawing/2014/main" id="{A0650317-049B-5756-CA94-EFB23CBF32CF}"/>
                        </a:ext>
                      </a:extLst>
                    </p:cNvPr>
                    <p:cNvSpPr/>
                    <p:nvPr/>
                  </p:nvSpPr>
                  <p:spPr>
                    <a:xfrm>
                      <a:off x="14926470" y="2921420"/>
                      <a:ext cx="136959" cy="91379"/>
                    </a:xfrm>
                    <a:custGeom>
                      <a:avLst/>
                      <a:gdLst>
                        <a:gd name="connsiteX0" fmla="*/ 136960 w 136959"/>
                        <a:gd name="connsiteY0" fmla="*/ 91379 h 91379"/>
                        <a:gd name="connsiteX1" fmla="*/ 0 w 136959"/>
                        <a:gd name="connsiteY1" fmla="*/ 12347 h 91379"/>
                        <a:gd name="connsiteX2" fmla="*/ 21376 w 136959"/>
                        <a:gd name="connsiteY2" fmla="*/ 0 h 91379"/>
                      </a:gdLst>
                      <a:ahLst/>
                      <a:cxnLst>
                        <a:cxn ang="0">
                          <a:pos x="connsiteX0" y="connsiteY0"/>
                        </a:cxn>
                        <a:cxn ang="0">
                          <a:pos x="connsiteX1" y="connsiteY1"/>
                        </a:cxn>
                        <a:cxn ang="0">
                          <a:pos x="connsiteX2" y="connsiteY2"/>
                        </a:cxn>
                      </a:cxnLst>
                      <a:rect l="l" t="t" r="r" b="b"/>
                      <a:pathLst>
                        <a:path w="136959" h="91379">
                          <a:moveTo>
                            <a:pt x="136960" y="91379"/>
                          </a:moveTo>
                          <a:lnTo>
                            <a:pt x="0" y="12347"/>
                          </a:lnTo>
                          <a:lnTo>
                            <a:pt x="21376" y="0"/>
                          </a:lnTo>
                        </a:path>
                      </a:pathLst>
                    </a:custGeom>
                    <a:noFill/>
                    <a:ln w="16310" cap="rnd">
                      <a:solidFill>
                        <a:srgbClr val="3A3A3A"/>
                      </a:solidFill>
                      <a:prstDash val="solid"/>
                      <a:round/>
                    </a:ln>
                  </p:spPr>
                  <p:txBody>
                    <a:bodyPr rtlCol="0" anchor="ctr"/>
                    <a:lstStyle/>
                    <a:p>
                      <a:endParaRPr lang="en-GB"/>
                    </a:p>
                  </p:txBody>
                </p:sp>
                <p:sp>
                  <p:nvSpPr>
                    <p:cNvPr id="335" name="Freeform: Shape 334">
                      <a:extLst>
                        <a:ext uri="{FF2B5EF4-FFF2-40B4-BE49-F238E27FC236}">
                          <a16:creationId xmlns:a16="http://schemas.microsoft.com/office/drawing/2014/main" id="{CF3F7F06-2322-CE42-3C2D-A5718A75086B}"/>
                        </a:ext>
                      </a:extLst>
                    </p:cNvPr>
                    <p:cNvSpPr/>
                    <p:nvPr/>
                  </p:nvSpPr>
                  <p:spPr>
                    <a:xfrm>
                      <a:off x="14921030" y="2546603"/>
                      <a:ext cx="134131" cy="314115"/>
                    </a:xfrm>
                    <a:custGeom>
                      <a:avLst/>
                      <a:gdLst>
                        <a:gd name="connsiteX0" fmla="*/ 134131 w 134131"/>
                        <a:gd name="connsiteY0" fmla="*/ 314115 h 314115"/>
                        <a:gd name="connsiteX1" fmla="*/ 123579 w 134131"/>
                        <a:gd name="connsiteY1" fmla="*/ 259125 h 314115"/>
                        <a:gd name="connsiteX2" fmla="*/ 0 w 134131"/>
                        <a:gd name="connsiteY2" fmla="*/ 0 h 314115"/>
                        <a:gd name="connsiteX3" fmla="*/ 75768 w 134131"/>
                        <a:gd name="connsiteY3" fmla="*/ 286756 h 314115"/>
                        <a:gd name="connsiteX4" fmla="*/ 76693 w 134131"/>
                        <a:gd name="connsiteY4" fmla="*/ 297907 h 314115"/>
                        <a:gd name="connsiteX5" fmla="*/ 76693 w 134131"/>
                        <a:gd name="connsiteY5" fmla="*/ 298015 h 31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31" h="314115">
                          <a:moveTo>
                            <a:pt x="134131" y="314115"/>
                          </a:moveTo>
                          <a:cubicBezTo>
                            <a:pt x="131357" y="295132"/>
                            <a:pt x="127822" y="276911"/>
                            <a:pt x="123579" y="259125"/>
                          </a:cubicBezTo>
                          <a:cubicBezTo>
                            <a:pt x="102856" y="172804"/>
                            <a:pt x="63585" y="97036"/>
                            <a:pt x="0" y="0"/>
                          </a:cubicBezTo>
                          <a:cubicBezTo>
                            <a:pt x="39326" y="105140"/>
                            <a:pt x="67501" y="198913"/>
                            <a:pt x="75768" y="286756"/>
                          </a:cubicBezTo>
                          <a:cubicBezTo>
                            <a:pt x="76095" y="290509"/>
                            <a:pt x="76421" y="294208"/>
                            <a:pt x="76693" y="297907"/>
                          </a:cubicBezTo>
                          <a:lnTo>
                            <a:pt x="76693" y="298015"/>
                          </a:lnTo>
                        </a:path>
                      </a:pathLst>
                    </a:custGeom>
                    <a:noFill/>
                    <a:ln w="16310" cap="rnd">
                      <a:solidFill>
                        <a:srgbClr val="3A3A3A"/>
                      </a:solidFill>
                      <a:prstDash val="solid"/>
                      <a:round/>
                    </a:ln>
                  </p:spPr>
                  <p:txBody>
                    <a:bodyPr rtlCol="0" anchor="ctr"/>
                    <a:lstStyle/>
                    <a:p>
                      <a:endParaRPr lang="en-GB"/>
                    </a:p>
                  </p:txBody>
                </p:sp>
                <p:sp>
                  <p:nvSpPr>
                    <p:cNvPr id="336" name="Freeform: Shape 335">
                      <a:extLst>
                        <a:ext uri="{FF2B5EF4-FFF2-40B4-BE49-F238E27FC236}">
                          <a16:creationId xmlns:a16="http://schemas.microsoft.com/office/drawing/2014/main" id="{5B0CC24C-C252-B76C-5AED-1DA965518664}"/>
                        </a:ext>
                      </a:extLst>
                    </p:cNvPr>
                    <p:cNvSpPr/>
                    <p:nvPr/>
                  </p:nvSpPr>
                  <p:spPr>
                    <a:xfrm>
                      <a:off x="15001422" y="2492156"/>
                      <a:ext cx="118249" cy="234485"/>
                    </a:xfrm>
                    <a:custGeom>
                      <a:avLst/>
                      <a:gdLst>
                        <a:gd name="connsiteX0" fmla="*/ 64672 w 118249"/>
                        <a:gd name="connsiteY0" fmla="*/ 234485 h 234485"/>
                        <a:gd name="connsiteX1" fmla="*/ 0 w 118249"/>
                        <a:gd name="connsiteY1" fmla="*/ 0 h 234485"/>
                        <a:gd name="connsiteX2" fmla="*/ 118249 w 118249"/>
                        <a:gd name="connsiteY2" fmla="*/ 217678 h 234485"/>
                      </a:gdLst>
                      <a:ahLst/>
                      <a:cxnLst>
                        <a:cxn ang="0">
                          <a:pos x="connsiteX0" y="connsiteY0"/>
                        </a:cxn>
                        <a:cxn ang="0">
                          <a:pos x="connsiteX1" y="connsiteY1"/>
                        </a:cxn>
                        <a:cxn ang="0">
                          <a:pos x="connsiteX2" y="connsiteY2"/>
                        </a:cxn>
                      </a:cxnLst>
                      <a:rect l="l" t="t" r="r" b="b"/>
                      <a:pathLst>
                        <a:path w="118249" h="234485">
                          <a:moveTo>
                            <a:pt x="64672" y="234485"/>
                          </a:moveTo>
                          <a:cubicBezTo>
                            <a:pt x="58798" y="171716"/>
                            <a:pt x="42916" y="73321"/>
                            <a:pt x="0" y="0"/>
                          </a:cubicBezTo>
                          <a:cubicBezTo>
                            <a:pt x="69949" y="108513"/>
                            <a:pt x="99484" y="150775"/>
                            <a:pt x="118249" y="217678"/>
                          </a:cubicBezTo>
                        </a:path>
                      </a:pathLst>
                    </a:custGeom>
                    <a:noFill/>
                    <a:ln w="16310" cap="rnd">
                      <a:solidFill>
                        <a:srgbClr val="3A3A3A"/>
                      </a:solidFill>
                      <a:prstDash val="solid"/>
                      <a:round/>
                    </a:ln>
                  </p:spPr>
                  <p:txBody>
                    <a:bodyPr rtlCol="0" anchor="ctr"/>
                    <a:lstStyle/>
                    <a:p>
                      <a:endParaRPr lang="en-GB"/>
                    </a:p>
                  </p:txBody>
                </p:sp>
                <p:sp>
                  <p:nvSpPr>
                    <p:cNvPr id="337" name="Freeform: Shape 336">
                      <a:extLst>
                        <a:ext uri="{FF2B5EF4-FFF2-40B4-BE49-F238E27FC236}">
                          <a16:creationId xmlns:a16="http://schemas.microsoft.com/office/drawing/2014/main" id="{88AC15B7-42BA-9757-21D1-0412BFD9C9C3}"/>
                        </a:ext>
                      </a:extLst>
                    </p:cNvPr>
                    <p:cNvSpPr/>
                    <p:nvPr/>
                  </p:nvSpPr>
                  <p:spPr>
                    <a:xfrm>
                      <a:off x="15218774" y="2767816"/>
                      <a:ext cx="155453" cy="265978"/>
                    </a:xfrm>
                    <a:custGeom>
                      <a:avLst/>
                      <a:gdLst>
                        <a:gd name="connsiteX0" fmla="*/ 0 w 155453"/>
                        <a:gd name="connsiteY0" fmla="*/ 265978 h 265978"/>
                        <a:gd name="connsiteX1" fmla="*/ 11205 w 155453"/>
                        <a:gd name="connsiteY1" fmla="*/ 206473 h 265978"/>
                        <a:gd name="connsiteX2" fmla="*/ 18928 w 155453"/>
                        <a:gd name="connsiteY2" fmla="*/ 178135 h 265978"/>
                        <a:gd name="connsiteX3" fmla="*/ 117107 w 155453"/>
                        <a:gd name="connsiteY3" fmla="*/ 21050 h 265978"/>
                        <a:gd name="connsiteX4" fmla="*/ 155453 w 155453"/>
                        <a:gd name="connsiteY4" fmla="*/ 0 h 265978"/>
                        <a:gd name="connsiteX5" fmla="*/ 108948 w 155453"/>
                        <a:gd name="connsiteY5" fmla="*/ 68969 h 265978"/>
                        <a:gd name="connsiteX6" fmla="*/ 105521 w 155453"/>
                        <a:gd name="connsiteY6" fmla="*/ 74735 h 265978"/>
                        <a:gd name="connsiteX7" fmla="*/ 58091 w 155453"/>
                        <a:gd name="connsiteY7" fmla="*/ 232418 h 26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453" h="265978">
                          <a:moveTo>
                            <a:pt x="0" y="265978"/>
                          </a:moveTo>
                          <a:cubicBezTo>
                            <a:pt x="2012" y="251292"/>
                            <a:pt x="5385" y="230351"/>
                            <a:pt x="11205" y="206473"/>
                          </a:cubicBezTo>
                          <a:cubicBezTo>
                            <a:pt x="13435" y="197444"/>
                            <a:pt x="15991" y="187871"/>
                            <a:pt x="18928" y="178135"/>
                          </a:cubicBezTo>
                          <a:cubicBezTo>
                            <a:pt x="35845" y="122383"/>
                            <a:pt x="65434" y="58689"/>
                            <a:pt x="117107" y="21050"/>
                          </a:cubicBezTo>
                          <a:cubicBezTo>
                            <a:pt x="128746" y="12619"/>
                            <a:pt x="141474" y="5439"/>
                            <a:pt x="155453" y="0"/>
                          </a:cubicBezTo>
                          <a:cubicBezTo>
                            <a:pt x="138320" y="23769"/>
                            <a:pt x="122655" y="46179"/>
                            <a:pt x="108948" y="68969"/>
                          </a:cubicBezTo>
                          <a:cubicBezTo>
                            <a:pt x="107806" y="70873"/>
                            <a:pt x="106663" y="72777"/>
                            <a:pt x="105521" y="74735"/>
                          </a:cubicBezTo>
                          <a:cubicBezTo>
                            <a:pt x="79358" y="120153"/>
                            <a:pt x="61627" y="167855"/>
                            <a:pt x="58091" y="232418"/>
                          </a:cubicBezTo>
                        </a:path>
                      </a:pathLst>
                    </a:custGeom>
                    <a:noFill/>
                    <a:ln w="16310" cap="rnd">
                      <a:solidFill>
                        <a:srgbClr val="3A3A3A"/>
                      </a:solidFill>
                      <a:prstDash val="solid"/>
                      <a:round/>
                    </a:ln>
                  </p:spPr>
                  <p:txBody>
                    <a:bodyPr rtlCol="0" anchor="ctr"/>
                    <a:lstStyle/>
                    <a:p>
                      <a:endParaRPr lang="en-GB"/>
                    </a:p>
                  </p:txBody>
                </p:sp>
                <p:sp>
                  <p:nvSpPr>
                    <p:cNvPr id="338" name="Freeform: Shape 337">
                      <a:extLst>
                        <a:ext uri="{FF2B5EF4-FFF2-40B4-BE49-F238E27FC236}">
                          <a16:creationId xmlns:a16="http://schemas.microsoft.com/office/drawing/2014/main" id="{F563759E-DF3D-A21E-572A-A15D30853259}"/>
                        </a:ext>
                      </a:extLst>
                    </p:cNvPr>
                    <p:cNvSpPr/>
                    <p:nvPr/>
                  </p:nvSpPr>
                  <p:spPr>
                    <a:xfrm>
                      <a:off x="15235781" y="2620359"/>
                      <a:ext cx="207686" cy="325646"/>
                    </a:xfrm>
                    <a:custGeom>
                      <a:avLst/>
                      <a:gdLst>
                        <a:gd name="connsiteX0" fmla="*/ 1921 w 207686"/>
                        <a:gd name="connsiteY0" fmla="*/ 325647 h 325646"/>
                        <a:gd name="connsiteX1" fmla="*/ 10624 w 207686"/>
                        <a:gd name="connsiteY1" fmla="*/ 225510 h 325646"/>
                        <a:gd name="connsiteX2" fmla="*/ 27866 w 207686"/>
                        <a:gd name="connsiteY2" fmla="*/ 179440 h 325646"/>
                        <a:gd name="connsiteX3" fmla="*/ 207687 w 207686"/>
                        <a:gd name="connsiteY3" fmla="*/ 0 h 325646"/>
                        <a:gd name="connsiteX4" fmla="*/ 100099 w 207686"/>
                        <a:gd name="connsiteY4" fmla="*/ 168562 h 32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86" h="325646">
                          <a:moveTo>
                            <a:pt x="1921" y="325647"/>
                          </a:moveTo>
                          <a:cubicBezTo>
                            <a:pt x="-2430" y="294534"/>
                            <a:pt x="670" y="260213"/>
                            <a:pt x="10624" y="225510"/>
                          </a:cubicBezTo>
                          <a:cubicBezTo>
                            <a:pt x="15030" y="210172"/>
                            <a:pt x="20795" y="194724"/>
                            <a:pt x="27866" y="179440"/>
                          </a:cubicBezTo>
                          <a:cubicBezTo>
                            <a:pt x="61154" y="107316"/>
                            <a:pt x="123216" y="38999"/>
                            <a:pt x="207687" y="0"/>
                          </a:cubicBezTo>
                          <a:cubicBezTo>
                            <a:pt x="161780" y="55480"/>
                            <a:pt x="120442" y="105793"/>
                            <a:pt x="100099" y="168562"/>
                          </a:cubicBezTo>
                        </a:path>
                      </a:pathLst>
                    </a:custGeom>
                    <a:noFill/>
                    <a:ln w="16310" cap="rnd">
                      <a:solidFill>
                        <a:srgbClr val="3A3A3A"/>
                      </a:solidFill>
                      <a:prstDash val="solid"/>
                      <a:round/>
                    </a:ln>
                  </p:spPr>
                  <p:txBody>
                    <a:bodyPr rtlCol="0" anchor="ctr"/>
                    <a:lstStyle/>
                    <a:p>
                      <a:endParaRPr lang="en-GB"/>
                    </a:p>
                  </p:txBody>
                </p:sp>
                <p:sp>
                  <p:nvSpPr>
                    <p:cNvPr id="339" name="Freeform: Shape 338">
                      <a:extLst>
                        <a:ext uri="{FF2B5EF4-FFF2-40B4-BE49-F238E27FC236}">
                          <a16:creationId xmlns:a16="http://schemas.microsoft.com/office/drawing/2014/main" id="{7E73C650-1DC7-AD2F-A019-D045E2C90D1F}"/>
                        </a:ext>
                      </a:extLst>
                    </p:cNvPr>
                    <p:cNvSpPr/>
                    <p:nvPr/>
                  </p:nvSpPr>
                  <p:spPr>
                    <a:xfrm>
                      <a:off x="15322548" y="2842442"/>
                      <a:ext cx="11863" cy="124558"/>
                    </a:xfrm>
                    <a:custGeom>
                      <a:avLst/>
                      <a:gdLst>
                        <a:gd name="connsiteX0" fmla="*/ 1747 w 11863"/>
                        <a:gd name="connsiteY0" fmla="*/ 0 h 124558"/>
                        <a:gd name="connsiteX1" fmla="*/ 1747 w 11863"/>
                        <a:gd name="connsiteY1" fmla="*/ 109 h 124558"/>
                        <a:gd name="connsiteX2" fmla="*/ 550 w 11863"/>
                        <a:gd name="connsiteY2" fmla="*/ 51564 h 124558"/>
                        <a:gd name="connsiteX3" fmla="*/ 11864 w 11863"/>
                        <a:gd name="connsiteY3" fmla="*/ 124558 h 124558"/>
                      </a:gdLst>
                      <a:ahLst/>
                      <a:cxnLst>
                        <a:cxn ang="0">
                          <a:pos x="connsiteX0" y="connsiteY0"/>
                        </a:cxn>
                        <a:cxn ang="0">
                          <a:pos x="connsiteX1" y="connsiteY1"/>
                        </a:cxn>
                        <a:cxn ang="0">
                          <a:pos x="connsiteX2" y="connsiteY2"/>
                        </a:cxn>
                        <a:cxn ang="0">
                          <a:pos x="connsiteX3" y="connsiteY3"/>
                        </a:cxn>
                      </a:cxnLst>
                      <a:rect l="l" t="t" r="r" b="b"/>
                      <a:pathLst>
                        <a:path w="11863" h="124558">
                          <a:moveTo>
                            <a:pt x="1747" y="0"/>
                          </a:moveTo>
                          <a:lnTo>
                            <a:pt x="1747" y="109"/>
                          </a:lnTo>
                          <a:cubicBezTo>
                            <a:pt x="-48" y="16263"/>
                            <a:pt x="-483" y="33342"/>
                            <a:pt x="550" y="51564"/>
                          </a:cubicBezTo>
                          <a:cubicBezTo>
                            <a:pt x="1856" y="74082"/>
                            <a:pt x="5446" y="98287"/>
                            <a:pt x="11864" y="124558"/>
                          </a:cubicBezTo>
                        </a:path>
                      </a:pathLst>
                    </a:custGeom>
                    <a:noFill/>
                    <a:ln w="16310" cap="rnd">
                      <a:solidFill>
                        <a:srgbClr val="3A3A3A"/>
                      </a:solidFill>
                      <a:prstDash val="solid"/>
                      <a:round/>
                    </a:ln>
                  </p:spPr>
                  <p:txBody>
                    <a:bodyPr rtlCol="0" anchor="ctr"/>
                    <a:lstStyle/>
                    <a:p>
                      <a:endParaRPr lang="en-GB"/>
                    </a:p>
                  </p:txBody>
                </p:sp>
                <p:sp>
                  <p:nvSpPr>
                    <p:cNvPr id="340" name="Freeform: Shape 339">
                      <a:extLst>
                        <a:ext uri="{FF2B5EF4-FFF2-40B4-BE49-F238E27FC236}">
                          <a16:creationId xmlns:a16="http://schemas.microsoft.com/office/drawing/2014/main" id="{747CDC2D-768D-E76E-2996-02B75855F32F}"/>
                        </a:ext>
                      </a:extLst>
                    </p:cNvPr>
                    <p:cNvSpPr/>
                    <p:nvPr/>
                  </p:nvSpPr>
                  <p:spPr>
                    <a:xfrm>
                      <a:off x="15187389" y="2531808"/>
                      <a:ext cx="101169" cy="314115"/>
                    </a:xfrm>
                    <a:custGeom>
                      <a:avLst/>
                      <a:gdLst>
                        <a:gd name="connsiteX0" fmla="*/ 0 w 101169"/>
                        <a:gd name="connsiteY0" fmla="*/ 150993 h 314115"/>
                        <a:gd name="connsiteX1" fmla="*/ 0 w 101169"/>
                        <a:gd name="connsiteY1" fmla="*/ 150993 h 314115"/>
                        <a:gd name="connsiteX2" fmla="*/ 101170 w 101169"/>
                        <a:gd name="connsiteY2" fmla="*/ 0 h 314115"/>
                        <a:gd name="connsiteX3" fmla="*/ 55317 w 101169"/>
                        <a:gd name="connsiteY3" fmla="*/ 255970 h 314115"/>
                        <a:gd name="connsiteX4" fmla="*/ 59016 w 101169"/>
                        <a:gd name="connsiteY4" fmla="*/ 314115 h 314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69" h="314115">
                          <a:moveTo>
                            <a:pt x="0" y="150993"/>
                          </a:moveTo>
                          <a:lnTo>
                            <a:pt x="0" y="150993"/>
                          </a:lnTo>
                          <a:cubicBezTo>
                            <a:pt x="35083" y="55589"/>
                            <a:pt x="101170" y="0"/>
                            <a:pt x="101170" y="0"/>
                          </a:cubicBezTo>
                          <a:cubicBezTo>
                            <a:pt x="101170" y="0"/>
                            <a:pt x="54828" y="125755"/>
                            <a:pt x="55317" y="255970"/>
                          </a:cubicBezTo>
                          <a:cubicBezTo>
                            <a:pt x="55372" y="275388"/>
                            <a:pt x="56514" y="294861"/>
                            <a:pt x="59016" y="314115"/>
                          </a:cubicBezTo>
                        </a:path>
                      </a:pathLst>
                    </a:custGeom>
                    <a:noFill/>
                    <a:ln w="16310" cap="rnd">
                      <a:solidFill>
                        <a:srgbClr val="3A3A3A"/>
                      </a:solidFill>
                      <a:prstDash val="solid"/>
                      <a:round/>
                    </a:ln>
                  </p:spPr>
                  <p:txBody>
                    <a:bodyPr rtlCol="0" anchor="ctr"/>
                    <a:lstStyle/>
                    <a:p>
                      <a:endParaRPr lang="en-GB"/>
                    </a:p>
                  </p:txBody>
                </p:sp>
                <p:sp>
                  <p:nvSpPr>
                    <p:cNvPr id="341" name="Freeform: Shape 340">
                      <a:extLst>
                        <a:ext uri="{FF2B5EF4-FFF2-40B4-BE49-F238E27FC236}">
                          <a16:creationId xmlns:a16="http://schemas.microsoft.com/office/drawing/2014/main" id="{DA52D465-0978-9DAF-A944-9F39D43CC99C}"/>
                        </a:ext>
                      </a:extLst>
                    </p:cNvPr>
                    <p:cNvSpPr/>
                    <p:nvPr/>
                  </p:nvSpPr>
                  <p:spPr>
                    <a:xfrm>
                      <a:off x="14844228" y="2691884"/>
                      <a:ext cx="184552" cy="300898"/>
                    </a:xfrm>
                    <a:custGeom>
                      <a:avLst/>
                      <a:gdLst>
                        <a:gd name="connsiteX0" fmla="*/ 102965 w 184552"/>
                        <a:gd name="connsiteY0" fmla="*/ 253849 h 300898"/>
                        <a:gd name="connsiteX1" fmla="*/ 103617 w 184552"/>
                        <a:gd name="connsiteY1" fmla="*/ 229535 h 300898"/>
                        <a:gd name="connsiteX2" fmla="*/ 99919 w 184552"/>
                        <a:gd name="connsiteY2" fmla="*/ 171825 h 300898"/>
                        <a:gd name="connsiteX3" fmla="*/ 0 w 184552"/>
                        <a:gd name="connsiteY3" fmla="*/ 0 h 300898"/>
                        <a:gd name="connsiteX4" fmla="*/ 149524 w 184552"/>
                        <a:gd name="connsiteY4" fmla="*/ 143106 h 300898"/>
                        <a:gd name="connsiteX5" fmla="*/ 153441 w 184552"/>
                        <a:gd name="connsiteY5" fmla="*/ 152570 h 300898"/>
                        <a:gd name="connsiteX6" fmla="*/ 153441 w 184552"/>
                        <a:gd name="connsiteY6" fmla="*/ 152679 h 300898"/>
                        <a:gd name="connsiteX7" fmla="*/ 184553 w 184552"/>
                        <a:gd name="connsiteY7" fmla="*/ 300898 h 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52" h="300898">
                          <a:moveTo>
                            <a:pt x="102965" y="253849"/>
                          </a:moveTo>
                          <a:cubicBezTo>
                            <a:pt x="103345" y="245690"/>
                            <a:pt x="103563" y="237531"/>
                            <a:pt x="103617" y="229535"/>
                          </a:cubicBezTo>
                          <a:cubicBezTo>
                            <a:pt x="103726" y="209845"/>
                            <a:pt x="102584" y="190590"/>
                            <a:pt x="99919" y="171825"/>
                          </a:cubicBezTo>
                          <a:cubicBezTo>
                            <a:pt x="90781" y="108186"/>
                            <a:pt x="63258" y="50041"/>
                            <a:pt x="0" y="0"/>
                          </a:cubicBezTo>
                          <a:cubicBezTo>
                            <a:pt x="67174" y="21050"/>
                            <a:pt x="117814" y="69894"/>
                            <a:pt x="149524" y="143106"/>
                          </a:cubicBezTo>
                          <a:cubicBezTo>
                            <a:pt x="150884" y="146206"/>
                            <a:pt x="152189" y="149361"/>
                            <a:pt x="153441" y="152570"/>
                          </a:cubicBezTo>
                          <a:lnTo>
                            <a:pt x="153441" y="152679"/>
                          </a:lnTo>
                          <a:cubicBezTo>
                            <a:pt x="170030" y="194670"/>
                            <a:pt x="180637" y="244221"/>
                            <a:pt x="184553" y="300898"/>
                          </a:cubicBezTo>
                        </a:path>
                      </a:pathLst>
                    </a:custGeom>
                    <a:noFill/>
                    <a:ln w="16310" cap="rnd">
                      <a:solidFill>
                        <a:srgbClr val="3A3A3A"/>
                      </a:solidFill>
                      <a:prstDash val="solid"/>
                      <a:round/>
                    </a:ln>
                  </p:spPr>
                  <p:txBody>
                    <a:bodyPr rtlCol="0" anchor="ctr"/>
                    <a:lstStyle/>
                    <a:p>
                      <a:endParaRPr lang="en-GB"/>
                    </a:p>
                  </p:txBody>
                </p:sp>
              </p:grpSp>
            </p:grpSp>
          </p:grpSp>
          <p:grpSp>
            <p:nvGrpSpPr>
              <p:cNvPr id="342" name="Graphic 3">
                <a:extLst>
                  <a:ext uri="{FF2B5EF4-FFF2-40B4-BE49-F238E27FC236}">
                    <a16:creationId xmlns:a16="http://schemas.microsoft.com/office/drawing/2014/main" id="{92876B1C-CA59-FC6B-7C21-EED6F85FDEB5}"/>
                  </a:ext>
                </a:extLst>
              </p:cNvPr>
              <p:cNvGrpSpPr/>
              <p:nvPr/>
            </p:nvGrpSpPr>
            <p:grpSpPr>
              <a:xfrm>
                <a:off x="11750831" y="3943015"/>
                <a:ext cx="1177320" cy="716563"/>
                <a:chOff x="11750831" y="3943015"/>
                <a:chExt cx="1177320" cy="716563"/>
              </a:xfrm>
            </p:grpSpPr>
            <p:sp>
              <p:nvSpPr>
                <p:cNvPr id="343" name="Freeform: Shape 342">
                  <a:extLst>
                    <a:ext uri="{FF2B5EF4-FFF2-40B4-BE49-F238E27FC236}">
                      <a16:creationId xmlns:a16="http://schemas.microsoft.com/office/drawing/2014/main" id="{1655EFBB-74BF-3BFC-ACF3-3FD30CCBC73E}"/>
                    </a:ext>
                  </a:extLst>
                </p:cNvPr>
                <p:cNvSpPr/>
                <p:nvPr/>
              </p:nvSpPr>
              <p:spPr>
                <a:xfrm>
                  <a:off x="12399622" y="4295586"/>
                  <a:ext cx="528529" cy="363992"/>
                </a:xfrm>
                <a:custGeom>
                  <a:avLst/>
                  <a:gdLst>
                    <a:gd name="connsiteX0" fmla="*/ 0 w 528529"/>
                    <a:gd name="connsiteY0" fmla="*/ 356215 h 363992"/>
                    <a:gd name="connsiteX1" fmla="*/ 118086 w 528529"/>
                    <a:gd name="connsiteY1" fmla="*/ 363993 h 363992"/>
                    <a:gd name="connsiteX2" fmla="*/ 528530 w 528529"/>
                    <a:gd name="connsiteY2" fmla="*/ 129725 h 363992"/>
                    <a:gd name="connsiteX3" fmla="*/ 288442 w 528529"/>
                    <a:gd name="connsiteY3" fmla="*/ 0 h 363992"/>
                    <a:gd name="connsiteX4" fmla="*/ 0 w 528529"/>
                    <a:gd name="connsiteY4" fmla="*/ 356215 h 363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9" h="363992">
                      <a:moveTo>
                        <a:pt x="0" y="356215"/>
                      </a:moveTo>
                      <a:lnTo>
                        <a:pt x="118086" y="363993"/>
                      </a:lnTo>
                      <a:lnTo>
                        <a:pt x="528530" y="129725"/>
                      </a:lnTo>
                      <a:lnTo>
                        <a:pt x="288442" y="0"/>
                      </a:lnTo>
                      <a:lnTo>
                        <a:pt x="0" y="356215"/>
                      </a:lnTo>
                      <a:close/>
                    </a:path>
                  </a:pathLst>
                </a:custGeom>
                <a:noFill/>
                <a:ln w="5437" cap="flat">
                  <a:noFill/>
                  <a:prstDash val="solid"/>
                  <a:miter/>
                </a:ln>
              </p:spPr>
              <p:txBody>
                <a:bodyPr rtlCol="0" anchor="ctr"/>
                <a:lstStyle/>
                <a:p>
                  <a:endParaRPr lang="en-GB"/>
                </a:p>
              </p:txBody>
            </p:sp>
            <p:grpSp>
              <p:nvGrpSpPr>
                <p:cNvPr id="344" name="Graphic 3">
                  <a:extLst>
                    <a:ext uri="{FF2B5EF4-FFF2-40B4-BE49-F238E27FC236}">
                      <a16:creationId xmlns:a16="http://schemas.microsoft.com/office/drawing/2014/main" id="{C655DC0B-0D32-1D27-3A50-D6367E66ABBE}"/>
                    </a:ext>
                  </a:extLst>
                </p:cNvPr>
                <p:cNvGrpSpPr/>
                <p:nvPr/>
              </p:nvGrpSpPr>
              <p:grpSpPr>
                <a:xfrm>
                  <a:off x="11750831" y="3943015"/>
                  <a:ext cx="1033780" cy="711234"/>
                  <a:chOff x="11750831" y="3943015"/>
                  <a:chExt cx="1033780" cy="711234"/>
                </a:xfrm>
              </p:grpSpPr>
              <p:grpSp>
                <p:nvGrpSpPr>
                  <p:cNvPr id="345" name="Graphic 3">
                    <a:extLst>
                      <a:ext uri="{FF2B5EF4-FFF2-40B4-BE49-F238E27FC236}">
                        <a16:creationId xmlns:a16="http://schemas.microsoft.com/office/drawing/2014/main" id="{03BAFAE3-2E24-6F13-CB26-3B74810B01DB}"/>
                      </a:ext>
                    </a:extLst>
                  </p:cNvPr>
                  <p:cNvGrpSpPr/>
                  <p:nvPr/>
                </p:nvGrpSpPr>
                <p:grpSpPr>
                  <a:xfrm>
                    <a:off x="11750831" y="3943015"/>
                    <a:ext cx="1033779" cy="711234"/>
                    <a:chOff x="11750831" y="3943015"/>
                    <a:chExt cx="1033779" cy="711234"/>
                  </a:xfrm>
                </p:grpSpPr>
                <p:sp>
                  <p:nvSpPr>
                    <p:cNvPr id="346" name="Freeform: Shape 345">
                      <a:extLst>
                        <a:ext uri="{FF2B5EF4-FFF2-40B4-BE49-F238E27FC236}">
                          <a16:creationId xmlns:a16="http://schemas.microsoft.com/office/drawing/2014/main" id="{D8AC0B1D-5DC8-A397-723D-01A1B80E14EC}"/>
                        </a:ext>
                      </a:extLst>
                    </p:cNvPr>
                    <p:cNvSpPr/>
                    <p:nvPr/>
                  </p:nvSpPr>
                  <p:spPr>
                    <a:xfrm>
                      <a:off x="12396848" y="4353623"/>
                      <a:ext cx="387762" cy="300626"/>
                    </a:xfrm>
                    <a:custGeom>
                      <a:avLst/>
                      <a:gdLst>
                        <a:gd name="connsiteX0" fmla="*/ 387763 w 387762"/>
                        <a:gd name="connsiteY0" fmla="*/ 45907 h 300626"/>
                        <a:gd name="connsiteX1" fmla="*/ 387763 w 387762"/>
                        <a:gd name="connsiteY1" fmla="*/ 74626 h 300626"/>
                        <a:gd name="connsiteX2" fmla="*/ 761 w 387762"/>
                        <a:gd name="connsiteY2" fmla="*/ 300626 h 300626"/>
                        <a:gd name="connsiteX3" fmla="*/ 0 w 387762"/>
                        <a:gd name="connsiteY3" fmla="*/ 223770 h 300626"/>
                        <a:gd name="connsiteX4" fmla="*/ 387763 w 387762"/>
                        <a:gd name="connsiteY4" fmla="*/ 0 h 300626"/>
                        <a:gd name="connsiteX5" fmla="*/ 387763 w 387762"/>
                        <a:gd name="connsiteY5" fmla="*/ 45907 h 30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762" h="300626">
                          <a:moveTo>
                            <a:pt x="387763" y="45907"/>
                          </a:moveTo>
                          <a:lnTo>
                            <a:pt x="387763" y="74626"/>
                          </a:lnTo>
                          <a:lnTo>
                            <a:pt x="761" y="300626"/>
                          </a:lnTo>
                          <a:lnTo>
                            <a:pt x="0" y="223770"/>
                          </a:lnTo>
                          <a:lnTo>
                            <a:pt x="387763" y="0"/>
                          </a:lnTo>
                          <a:lnTo>
                            <a:pt x="387763" y="45907"/>
                          </a:lnTo>
                          <a:close/>
                        </a:path>
                      </a:pathLst>
                    </a:custGeom>
                    <a:solidFill>
                      <a:srgbClr val="C0C4CC"/>
                    </a:solidFill>
                    <a:ln w="5437" cap="flat">
                      <a:noFill/>
                      <a:prstDash val="solid"/>
                      <a:miter/>
                    </a:ln>
                  </p:spPr>
                  <p:txBody>
                    <a:bodyPr rtlCol="0" anchor="ctr"/>
                    <a:lstStyle/>
                    <a:p>
                      <a:endParaRPr lang="en-GB"/>
                    </a:p>
                  </p:txBody>
                </p:sp>
                <p:sp>
                  <p:nvSpPr>
                    <p:cNvPr id="347" name="Freeform: Shape 346">
                      <a:extLst>
                        <a:ext uri="{FF2B5EF4-FFF2-40B4-BE49-F238E27FC236}">
                          <a16:creationId xmlns:a16="http://schemas.microsoft.com/office/drawing/2014/main" id="{15AC70C2-A3DA-9244-808B-3A7E883D7C88}"/>
                        </a:ext>
                      </a:extLst>
                    </p:cNvPr>
                    <p:cNvSpPr/>
                    <p:nvPr/>
                  </p:nvSpPr>
                  <p:spPr>
                    <a:xfrm>
                      <a:off x="12073867" y="4167166"/>
                      <a:ext cx="710689" cy="410226"/>
                    </a:xfrm>
                    <a:custGeom>
                      <a:avLst/>
                      <a:gdLst>
                        <a:gd name="connsiteX0" fmla="*/ 387599 w 710689"/>
                        <a:gd name="connsiteY0" fmla="*/ 0 h 410226"/>
                        <a:gd name="connsiteX1" fmla="*/ 710689 w 710689"/>
                        <a:gd name="connsiteY1" fmla="*/ 186457 h 410226"/>
                        <a:gd name="connsiteX2" fmla="*/ 322981 w 710689"/>
                        <a:gd name="connsiteY2" fmla="*/ 410227 h 410226"/>
                        <a:gd name="connsiteX3" fmla="*/ 0 w 710689"/>
                        <a:gd name="connsiteY3" fmla="*/ 223716 h 410226"/>
                        <a:gd name="connsiteX4" fmla="*/ 387599 w 710689"/>
                        <a:gd name="connsiteY4" fmla="*/ 0 h 410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89" h="410226">
                          <a:moveTo>
                            <a:pt x="387599" y="0"/>
                          </a:moveTo>
                          <a:cubicBezTo>
                            <a:pt x="515965" y="46070"/>
                            <a:pt x="601307" y="94316"/>
                            <a:pt x="710689" y="186457"/>
                          </a:cubicBezTo>
                          <a:lnTo>
                            <a:pt x="322981" y="410227"/>
                          </a:lnTo>
                          <a:cubicBezTo>
                            <a:pt x="214306" y="317488"/>
                            <a:pt x="142453" y="277020"/>
                            <a:pt x="0" y="223716"/>
                          </a:cubicBezTo>
                          <a:lnTo>
                            <a:pt x="387599" y="0"/>
                          </a:lnTo>
                          <a:close/>
                        </a:path>
                      </a:pathLst>
                    </a:custGeom>
                    <a:solidFill>
                      <a:srgbClr val="FFFFFF"/>
                    </a:solidFill>
                    <a:ln w="5437" cap="flat">
                      <a:noFill/>
                      <a:prstDash val="solid"/>
                      <a:miter/>
                    </a:ln>
                  </p:spPr>
                  <p:txBody>
                    <a:bodyPr rtlCol="0" anchor="ctr"/>
                    <a:lstStyle/>
                    <a:p>
                      <a:endParaRPr lang="en-GB"/>
                    </a:p>
                  </p:txBody>
                </p:sp>
                <p:sp>
                  <p:nvSpPr>
                    <p:cNvPr id="348" name="Freeform: Shape 347">
                      <a:extLst>
                        <a:ext uri="{FF2B5EF4-FFF2-40B4-BE49-F238E27FC236}">
                          <a16:creationId xmlns:a16="http://schemas.microsoft.com/office/drawing/2014/main" id="{E3A6723B-A0B8-3CE0-AEA6-4BD7DE9475A1}"/>
                        </a:ext>
                      </a:extLst>
                    </p:cNvPr>
                    <p:cNvSpPr/>
                    <p:nvPr/>
                  </p:nvSpPr>
                  <p:spPr>
                    <a:xfrm>
                      <a:off x="11777538" y="3943015"/>
                      <a:ext cx="683982" cy="447866"/>
                    </a:xfrm>
                    <a:custGeom>
                      <a:avLst/>
                      <a:gdLst>
                        <a:gd name="connsiteX0" fmla="*/ 683928 w 683982"/>
                        <a:gd name="connsiteY0" fmla="*/ 224151 h 447866"/>
                        <a:gd name="connsiteX1" fmla="*/ 296329 w 683982"/>
                        <a:gd name="connsiteY1" fmla="*/ 447866 h 447866"/>
                        <a:gd name="connsiteX2" fmla="*/ 18330 w 683982"/>
                        <a:gd name="connsiteY2" fmla="*/ 233452 h 447866"/>
                        <a:gd name="connsiteX3" fmla="*/ 0 w 683982"/>
                        <a:gd name="connsiteY3" fmla="*/ 223879 h 447866"/>
                        <a:gd name="connsiteX4" fmla="*/ 383901 w 683982"/>
                        <a:gd name="connsiteY4" fmla="*/ 0 h 447866"/>
                        <a:gd name="connsiteX5" fmla="*/ 683983 w 683982"/>
                        <a:gd name="connsiteY5" fmla="*/ 224151 h 44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982" h="447866">
                          <a:moveTo>
                            <a:pt x="683928" y="224151"/>
                          </a:moveTo>
                          <a:lnTo>
                            <a:pt x="296329" y="447866"/>
                          </a:lnTo>
                          <a:cubicBezTo>
                            <a:pt x="204896" y="351374"/>
                            <a:pt x="138265" y="297091"/>
                            <a:pt x="18330" y="233452"/>
                          </a:cubicBezTo>
                          <a:cubicBezTo>
                            <a:pt x="12347" y="230297"/>
                            <a:pt x="6255" y="227088"/>
                            <a:pt x="0" y="223879"/>
                          </a:cubicBezTo>
                          <a:lnTo>
                            <a:pt x="383901" y="0"/>
                          </a:lnTo>
                          <a:cubicBezTo>
                            <a:pt x="495242" y="59451"/>
                            <a:pt x="567964" y="104542"/>
                            <a:pt x="683983" y="224151"/>
                          </a:cubicBezTo>
                          <a:close/>
                        </a:path>
                      </a:pathLst>
                    </a:custGeom>
                    <a:solidFill>
                      <a:srgbClr val="FFFFFF"/>
                    </a:solidFill>
                    <a:ln w="5437" cap="flat">
                      <a:noFill/>
                      <a:prstDash val="solid"/>
                      <a:miter/>
                    </a:ln>
                  </p:spPr>
                  <p:txBody>
                    <a:bodyPr rtlCol="0" anchor="ctr"/>
                    <a:lstStyle/>
                    <a:p>
                      <a:endParaRPr lang="en-GB"/>
                    </a:p>
                  </p:txBody>
                </p:sp>
                <p:sp>
                  <p:nvSpPr>
                    <p:cNvPr id="349" name="Freeform: Shape 348">
                      <a:extLst>
                        <a:ext uri="{FF2B5EF4-FFF2-40B4-BE49-F238E27FC236}">
                          <a16:creationId xmlns:a16="http://schemas.microsoft.com/office/drawing/2014/main" id="{B026D046-2D88-BF67-382D-87E0F4578931}"/>
                        </a:ext>
                      </a:extLst>
                    </p:cNvPr>
                    <p:cNvSpPr/>
                    <p:nvPr/>
                  </p:nvSpPr>
                  <p:spPr>
                    <a:xfrm>
                      <a:off x="12075390" y="4484327"/>
                      <a:ext cx="176285" cy="169595"/>
                    </a:xfrm>
                    <a:custGeom>
                      <a:avLst/>
                      <a:gdLst>
                        <a:gd name="connsiteX0" fmla="*/ 117542 w 176285"/>
                        <a:gd name="connsiteY0" fmla="*/ 0 h 169595"/>
                        <a:gd name="connsiteX1" fmla="*/ 176285 w 176285"/>
                        <a:gd name="connsiteY1" fmla="*/ 33886 h 169595"/>
                        <a:gd name="connsiteX2" fmla="*/ 147240 w 176285"/>
                        <a:gd name="connsiteY2" fmla="*/ 64346 h 169595"/>
                        <a:gd name="connsiteX3" fmla="*/ 146478 w 176285"/>
                        <a:gd name="connsiteY3" fmla="*/ 65543 h 169595"/>
                        <a:gd name="connsiteX4" fmla="*/ 137232 w 176285"/>
                        <a:gd name="connsiteY4" fmla="*/ 79195 h 169595"/>
                        <a:gd name="connsiteX5" fmla="*/ 58798 w 176285"/>
                        <a:gd name="connsiteY5" fmla="*/ 169595 h 169595"/>
                        <a:gd name="connsiteX6" fmla="*/ 41393 w 176285"/>
                        <a:gd name="connsiteY6" fmla="*/ 142453 h 169595"/>
                        <a:gd name="connsiteX7" fmla="*/ 0 w 176285"/>
                        <a:gd name="connsiteY7" fmla="*/ 135654 h 169595"/>
                        <a:gd name="connsiteX8" fmla="*/ 78107 w 176285"/>
                        <a:gd name="connsiteY8" fmla="*/ 45037 h 169595"/>
                        <a:gd name="connsiteX9" fmla="*/ 87680 w 176285"/>
                        <a:gd name="connsiteY9" fmla="*/ 30623 h 169595"/>
                        <a:gd name="connsiteX10" fmla="*/ 87789 w 176285"/>
                        <a:gd name="connsiteY10" fmla="*/ 30460 h 169595"/>
                        <a:gd name="connsiteX11" fmla="*/ 117542 w 176285"/>
                        <a:gd name="connsiteY11" fmla="*/ 0 h 16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285" h="169595">
                          <a:moveTo>
                            <a:pt x="117542" y="0"/>
                          </a:moveTo>
                          <a:lnTo>
                            <a:pt x="176285" y="33886"/>
                          </a:lnTo>
                          <a:cubicBezTo>
                            <a:pt x="166223" y="39815"/>
                            <a:pt x="156867" y="50802"/>
                            <a:pt x="147240" y="64346"/>
                          </a:cubicBezTo>
                          <a:cubicBezTo>
                            <a:pt x="146968" y="64727"/>
                            <a:pt x="146696" y="65107"/>
                            <a:pt x="146478" y="65543"/>
                          </a:cubicBezTo>
                          <a:cubicBezTo>
                            <a:pt x="143487" y="69839"/>
                            <a:pt x="140386" y="74463"/>
                            <a:pt x="137232" y="79195"/>
                          </a:cubicBezTo>
                          <a:cubicBezTo>
                            <a:pt x="117107" y="109600"/>
                            <a:pt x="94099" y="146914"/>
                            <a:pt x="58798" y="169595"/>
                          </a:cubicBezTo>
                          <a:lnTo>
                            <a:pt x="41393" y="142453"/>
                          </a:lnTo>
                          <a:lnTo>
                            <a:pt x="0" y="135654"/>
                          </a:lnTo>
                          <a:cubicBezTo>
                            <a:pt x="37041" y="114332"/>
                            <a:pt x="58145" y="76367"/>
                            <a:pt x="78107" y="45037"/>
                          </a:cubicBezTo>
                          <a:cubicBezTo>
                            <a:pt x="81262" y="40033"/>
                            <a:pt x="84471" y="35246"/>
                            <a:pt x="87680" y="30623"/>
                          </a:cubicBezTo>
                          <a:cubicBezTo>
                            <a:pt x="87735" y="30568"/>
                            <a:pt x="87735" y="30514"/>
                            <a:pt x="87789" y="30460"/>
                          </a:cubicBezTo>
                          <a:cubicBezTo>
                            <a:pt x="96927" y="17297"/>
                            <a:pt x="106391" y="6364"/>
                            <a:pt x="117542" y="0"/>
                          </a:cubicBezTo>
                          <a:close/>
                        </a:path>
                      </a:pathLst>
                    </a:custGeom>
                    <a:solidFill>
                      <a:schemeClr val="accent3"/>
                    </a:solidFill>
                    <a:ln w="5437" cap="flat">
                      <a:noFill/>
                      <a:prstDash val="solid"/>
                      <a:miter/>
                    </a:ln>
                  </p:spPr>
                  <p:txBody>
                    <a:bodyPr rtlCol="0" anchor="ctr"/>
                    <a:lstStyle/>
                    <a:p>
                      <a:endParaRPr lang="en-GB"/>
                    </a:p>
                  </p:txBody>
                </p:sp>
                <p:sp>
                  <p:nvSpPr>
                    <p:cNvPr id="350" name="Freeform: Shape 349">
                      <a:extLst>
                        <a:ext uri="{FF2B5EF4-FFF2-40B4-BE49-F238E27FC236}">
                          <a16:creationId xmlns:a16="http://schemas.microsoft.com/office/drawing/2014/main" id="{89165973-A85D-32FA-E5CC-C921053CD197}"/>
                        </a:ext>
                      </a:extLst>
                    </p:cNvPr>
                    <p:cNvSpPr/>
                    <p:nvPr/>
                  </p:nvSpPr>
                  <p:spPr>
                    <a:xfrm>
                      <a:off x="12073051" y="4390827"/>
                      <a:ext cx="324504" cy="263421"/>
                    </a:xfrm>
                    <a:custGeom>
                      <a:avLst/>
                      <a:gdLst>
                        <a:gd name="connsiteX0" fmla="*/ 816 w 324504"/>
                        <a:gd name="connsiteY0" fmla="*/ 54 h 263421"/>
                        <a:gd name="connsiteX1" fmla="*/ 323797 w 324504"/>
                        <a:gd name="connsiteY1" fmla="*/ 186565 h 263421"/>
                        <a:gd name="connsiteX2" fmla="*/ 324504 w 324504"/>
                        <a:gd name="connsiteY2" fmla="*/ 263422 h 263421"/>
                        <a:gd name="connsiteX3" fmla="*/ 148763 w 324504"/>
                        <a:gd name="connsiteY3" fmla="*/ 159043 h 263421"/>
                        <a:gd name="connsiteX4" fmla="*/ 149524 w 324504"/>
                        <a:gd name="connsiteY4" fmla="*/ 157846 h 263421"/>
                        <a:gd name="connsiteX5" fmla="*/ 178570 w 324504"/>
                        <a:gd name="connsiteY5" fmla="*/ 127387 h 263421"/>
                        <a:gd name="connsiteX6" fmla="*/ 119826 w 324504"/>
                        <a:gd name="connsiteY6" fmla="*/ 93500 h 263421"/>
                        <a:gd name="connsiteX7" fmla="*/ 90074 w 324504"/>
                        <a:gd name="connsiteY7" fmla="*/ 123960 h 263421"/>
                        <a:gd name="connsiteX8" fmla="*/ 89965 w 324504"/>
                        <a:gd name="connsiteY8" fmla="*/ 124123 h 263421"/>
                        <a:gd name="connsiteX9" fmla="*/ 1795 w 324504"/>
                        <a:gd name="connsiteY9" fmla="*/ 71852 h 263421"/>
                        <a:gd name="connsiteX10" fmla="*/ 0 w 324504"/>
                        <a:gd name="connsiteY10" fmla="*/ 1033 h 263421"/>
                        <a:gd name="connsiteX11" fmla="*/ 707 w 324504"/>
                        <a:gd name="connsiteY11" fmla="*/ 0 h 26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504" h="263421">
                          <a:moveTo>
                            <a:pt x="816" y="54"/>
                          </a:moveTo>
                          <a:cubicBezTo>
                            <a:pt x="143269" y="53359"/>
                            <a:pt x="215121" y="93881"/>
                            <a:pt x="323797" y="186565"/>
                          </a:cubicBezTo>
                          <a:lnTo>
                            <a:pt x="324504" y="263422"/>
                          </a:lnTo>
                          <a:lnTo>
                            <a:pt x="148763" y="159043"/>
                          </a:lnTo>
                          <a:cubicBezTo>
                            <a:pt x="148980" y="158662"/>
                            <a:pt x="149252" y="158281"/>
                            <a:pt x="149524" y="157846"/>
                          </a:cubicBezTo>
                          <a:cubicBezTo>
                            <a:pt x="159152" y="144303"/>
                            <a:pt x="168453" y="133261"/>
                            <a:pt x="178570" y="127387"/>
                          </a:cubicBezTo>
                          <a:lnTo>
                            <a:pt x="119826" y="93500"/>
                          </a:lnTo>
                          <a:cubicBezTo>
                            <a:pt x="108676" y="99919"/>
                            <a:pt x="99212" y="110851"/>
                            <a:pt x="90074" y="123960"/>
                          </a:cubicBezTo>
                          <a:cubicBezTo>
                            <a:pt x="90019" y="124014"/>
                            <a:pt x="90019" y="124069"/>
                            <a:pt x="89965" y="124123"/>
                          </a:cubicBezTo>
                          <a:lnTo>
                            <a:pt x="1795" y="71852"/>
                          </a:lnTo>
                          <a:lnTo>
                            <a:pt x="0" y="1033"/>
                          </a:lnTo>
                          <a:lnTo>
                            <a:pt x="707" y="0"/>
                          </a:lnTo>
                          <a:close/>
                        </a:path>
                      </a:pathLst>
                    </a:custGeom>
                    <a:solidFill>
                      <a:srgbClr val="D8DCE5"/>
                    </a:solidFill>
                    <a:ln w="5437" cap="flat">
                      <a:noFill/>
                      <a:prstDash val="solid"/>
                      <a:miter/>
                    </a:ln>
                  </p:spPr>
                  <p:txBody>
                    <a:bodyPr rtlCol="0" anchor="ctr"/>
                    <a:lstStyle/>
                    <a:p>
                      <a:endParaRPr lang="en-GB"/>
                    </a:p>
                  </p:txBody>
                </p:sp>
                <p:sp>
                  <p:nvSpPr>
                    <p:cNvPr id="351" name="Freeform: Shape 350">
                      <a:extLst>
                        <a:ext uri="{FF2B5EF4-FFF2-40B4-BE49-F238E27FC236}">
                          <a16:creationId xmlns:a16="http://schemas.microsoft.com/office/drawing/2014/main" id="{09105D9F-2939-7FCA-E387-634D61D33698}"/>
                        </a:ext>
                      </a:extLst>
                    </p:cNvPr>
                    <p:cNvSpPr/>
                    <p:nvPr/>
                  </p:nvSpPr>
                  <p:spPr>
                    <a:xfrm>
                      <a:off x="11750831" y="4204425"/>
                      <a:ext cx="324123" cy="258308"/>
                    </a:xfrm>
                    <a:custGeom>
                      <a:avLst/>
                      <a:gdLst>
                        <a:gd name="connsiteX0" fmla="*/ 322329 w 324123"/>
                        <a:gd name="connsiteY0" fmla="*/ 187490 h 258308"/>
                        <a:gd name="connsiteX1" fmla="*/ 324124 w 324123"/>
                        <a:gd name="connsiteY1" fmla="*/ 258309 h 258308"/>
                        <a:gd name="connsiteX2" fmla="*/ 1686 w 324123"/>
                        <a:gd name="connsiteY2" fmla="*/ 75497 h 258308"/>
                        <a:gd name="connsiteX3" fmla="*/ 0 w 324123"/>
                        <a:gd name="connsiteY3" fmla="*/ 0 h 258308"/>
                        <a:gd name="connsiteX4" fmla="*/ 322329 w 324123"/>
                        <a:gd name="connsiteY4" fmla="*/ 187490 h 258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23" h="258308">
                          <a:moveTo>
                            <a:pt x="322329" y="187490"/>
                          </a:moveTo>
                          <a:lnTo>
                            <a:pt x="324124" y="258309"/>
                          </a:lnTo>
                          <a:lnTo>
                            <a:pt x="1686" y="75497"/>
                          </a:lnTo>
                          <a:lnTo>
                            <a:pt x="0" y="0"/>
                          </a:lnTo>
                          <a:lnTo>
                            <a:pt x="322329" y="187490"/>
                          </a:lnTo>
                          <a:close/>
                        </a:path>
                      </a:pathLst>
                    </a:custGeom>
                    <a:solidFill>
                      <a:srgbClr val="D8DCE5"/>
                    </a:solidFill>
                    <a:ln w="5437" cap="flat">
                      <a:noFill/>
                      <a:prstDash val="solid"/>
                      <a:miter/>
                    </a:ln>
                  </p:spPr>
                  <p:txBody>
                    <a:bodyPr rtlCol="0" anchor="ctr"/>
                    <a:lstStyle/>
                    <a:p>
                      <a:endParaRPr lang="en-GB"/>
                    </a:p>
                  </p:txBody>
                </p:sp>
                <p:sp>
                  <p:nvSpPr>
                    <p:cNvPr id="352" name="Freeform: Shape 351">
                      <a:extLst>
                        <a:ext uri="{FF2B5EF4-FFF2-40B4-BE49-F238E27FC236}">
                          <a16:creationId xmlns:a16="http://schemas.microsoft.com/office/drawing/2014/main" id="{8ECC2381-7252-78CE-25A0-A72531B4F90C}"/>
                        </a:ext>
                      </a:extLst>
                    </p:cNvPr>
                    <p:cNvSpPr/>
                    <p:nvPr/>
                  </p:nvSpPr>
                  <p:spPr>
                    <a:xfrm>
                      <a:off x="11750831" y="4176467"/>
                      <a:ext cx="323035" cy="215447"/>
                    </a:xfrm>
                    <a:custGeom>
                      <a:avLst/>
                      <a:gdLst>
                        <a:gd name="connsiteX0" fmla="*/ 45037 w 323035"/>
                        <a:gd name="connsiteY0" fmla="*/ 0 h 215447"/>
                        <a:gd name="connsiteX1" fmla="*/ 323036 w 323035"/>
                        <a:gd name="connsiteY1" fmla="*/ 214414 h 215447"/>
                        <a:gd name="connsiteX2" fmla="*/ 322329 w 323035"/>
                        <a:gd name="connsiteY2" fmla="*/ 215448 h 215447"/>
                        <a:gd name="connsiteX3" fmla="*/ 0 w 323035"/>
                        <a:gd name="connsiteY3" fmla="*/ 27958 h 215447"/>
                        <a:gd name="connsiteX4" fmla="*/ 45037 w 323035"/>
                        <a:gd name="connsiteY4" fmla="*/ 0 h 215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035" h="215447">
                          <a:moveTo>
                            <a:pt x="45037" y="0"/>
                          </a:moveTo>
                          <a:cubicBezTo>
                            <a:pt x="164972" y="63639"/>
                            <a:pt x="231657" y="117922"/>
                            <a:pt x="323036" y="214414"/>
                          </a:cubicBezTo>
                          <a:lnTo>
                            <a:pt x="322329" y="215448"/>
                          </a:lnTo>
                          <a:lnTo>
                            <a:pt x="0" y="27958"/>
                          </a:lnTo>
                          <a:lnTo>
                            <a:pt x="45037" y="0"/>
                          </a:lnTo>
                          <a:close/>
                        </a:path>
                      </a:pathLst>
                    </a:custGeom>
                    <a:solidFill>
                      <a:srgbClr val="92969E"/>
                    </a:solidFill>
                    <a:ln w="5437" cap="flat">
                      <a:noFill/>
                      <a:prstDash val="solid"/>
                      <a:miter/>
                    </a:ln>
                  </p:spPr>
                  <p:txBody>
                    <a:bodyPr rtlCol="0" anchor="ctr"/>
                    <a:lstStyle/>
                    <a:p>
                      <a:endParaRPr lang="en-GB"/>
                    </a:p>
                  </p:txBody>
                </p:sp>
              </p:grpSp>
              <p:grpSp>
                <p:nvGrpSpPr>
                  <p:cNvPr id="353" name="Graphic 3">
                    <a:extLst>
                      <a:ext uri="{FF2B5EF4-FFF2-40B4-BE49-F238E27FC236}">
                        <a16:creationId xmlns:a16="http://schemas.microsoft.com/office/drawing/2014/main" id="{E7BB8718-C86C-A838-D9E0-C28864C7C3A4}"/>
                      </a:ext>
                    </a:extLst>
                  </p:cNvPr>
                  <p:cNvGrpSpPr/>
                  <p:nvPr/>
                </p:nvGrpSpPr>
                <p:grpSpPr>
                  <a:xfrm>
                    <a:off x="11750831" y="3943015"/>
                    <a:ext cx="1033780" cy="711234"/>
                    <a:chOff x="11750831" y="3943015"/>
                    <a:chExt cx="1033780" cy="711234"/>
                  </a:xfrm>
                  <a:noFill/>
                </p:grpSpPr>
                <p:sp>
                  <p:nvSpPr>
                    <p:cNvPr id="354" name="Freeform: Shape 353">
                      <a:extLst>
                        <a:ext uri="{FF2B5EF4-FFF2-40B4-BE49-F238E27FC236}">
                          <a16:creationId xmlns:a16="http://schemas.microsoft.com/office/drawing/2014/main" id="{127D297F-AFC8-1B2B-90F8-38FB0CAF7A69}"/>
                        </a:ext>
                      </a:extLst>
                    </p:cNvPr>
                    <p:cNvSpPr/>
                    <p:nvPr/>
                  </p:nvSpPr>
                  <p:spPr>
                    <a:xfrm>
                      <a:off x="11777538" y="3943015"/>
                      <a:ext cx="1007072" cy="634377"/>
                    </a:xfrm>
                    <a:custGeom>
                      <a:avLst/>
                      <a:gdLst>
                        <a:gd name="connsiteX0" fmla="*/ 1007073 w 1007072"/>
                        <a:gd name="connsiteY0" fmla="*/ 410607 h 634377"/>
                        <a:gd name="connsiteX1" fmla="*/ 683983 w 1007072"/>
                        <a:gd name="connsiteY1" fmla="*/ 224151 h 634377"/>
                        <a:gd name="connsiteX2" fmla="*/ 383901 w 1007072"/>
                        <a:gd name="connsiteY2" fmla="*/ 0 h 634377"/>
                        <a:gd name="connsiteX3" fmla="*/ 0 w 1007072"/>
                        <a:gd name="connsiteY3" fmla="*/ 223879 h 634377"/>
                        <a:gd name="connsiteX4" fmla="*/ 18330 w 1007072"/>
                        <a:gd name="connsiteY4" fmla="*/ 233452 h 634377"/>
                        <a:gd name="connsiteX5" fmla="*/ 296329 w 1007072"/>
                        <a:gd name="connsiteY5" fmla="*/ 447866 h 634377"/>
                        <a:gd name="connsiteX6" fmla="*/ 619310 w 1007072"/>
                        <a:gd name="connsiteY6" fmla="*/ 634377 h 634377"/>
                        <a:gd name="connsiteX7" fmla="*/ 1007019 w 1007072"/>
                        <a:gd name="connsiteY7" fmla="*/ 410607 h 6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7072" h="634377">
                          <a:moveTo>
                            <a:pt x="1007073" y="410607"/>
                          </a:moveTo>
                          <a:cubicBezTo>
                            <a:pt x="897690" y="318467"/>
                            <a:pt x="812349" y="270221"/>
                            <a:pt x="683983" y="224151"/>
                          </a:cubicBezTo>
                          <a:cubicBezTo>
                            <a:pt x="567964" y="104542"/>
                            <a:pt x="495242" y="59451"/>
                            <a:pt x="383901" y="0"/>
                          </a:cubicBezTo>
                          <a:lnTo>
                            <a:pt x="0" y="223879"/>
                          </a:lnTo>
                          <a:cubicBezTo>
                            <a:pt x="6255" y="227088"/>
                            <a:pt x="12347" y="230297"/>
                            <a:pt x="18330" y="233452"/>
                          </a:cubicBezTo>
                          <a:cubicBezTo>
                            <a:pt x="138211" y="297199"/>
                            <a:pt x="204950" y="351374"/>
                            <a:pt x="296329" y="447866"/>
                          </a:cubicBezTo>
                          <a:cubicBezTo>
                            <a:pt x="438782" y="501170"/>
                            <a:pt x="510635" y="541693"/>
                            <a:pt x="619310" y="634377"/>
                          </a:cubicBezTo>
                          <a:lnTo>
                            <a:pt x="1007019" y="410607"/>
                          </a:lnTo>
                          <a:close/>
                        </a:path>
                      </a:pathLst>
                    </a:custGeom>
                    <a:noFill/>
                    <a:ln w="16310" cap="rnd">
                      <a:solidFill>
                        <a:srgbClr val="3A3A3A"/>
                      </a:solidFill>
                      <a:prstDash val="solid"/>
                      <a:round/>
                    </a:ln>
                  </p:spPr>
                  <p:txBody>
                    <a:bodyPr rtlCol="0" anchor="ctr"/>
                    <a:lstStyle/>
                    <a:p>
                      <a:endParaRPr lang="en-GB"/>
                    </a:p>
                  </p:txBody>
                </p:sp>
                <p:sp>
                  <p:nvSpPr>
                    <p:cNvPr id="355" name="Freeform: Shape 354">
                      <a:extLst>
                        <a:ext uri="{FF2B5EF4-FFF2-40B4-BE49-F238E27FC236}">
                          <a16:creationId xmlns:a16="http://schemas.microsoft.com/office/drawing/2014/main" id="{1C1952CD-A3F1-8AA9-281A-D44AE64B5A60}"/>
                        </a:ext>
                      </a:extLst>
                    </p:cNvPr>
                    <p:cNvSpPr/>
                    <p:nvPr/>
                  </p:nvSpPr>
                  <p:spPr>
                    <a:xfrm>
                      <a:off x="12126410" y="4051909"/>
                      <a:ext cx="149905" cy="108240"/>
                    </a:xfrm>
                    <a:custGeom>
                      <a:avLst/>
                      <a:gdLst>
                        <a:gd name="connsiteX0" fmla="*/ 149905 w 149905"/>
                        <a:gd name="connsiteY0" fmla="*/ 108241 h 108240"/>
                        <a:gd name="connsiteX1" fmla="*/ 0 w 149905"/>
                        <a:gd name="connsiteY1" fmla="*/ 0 h 108240"/>
                      </a:gdLst>
                      <a:ahLst/>
                      <a:cxnLst>
                        <a:cxn ang="0">
                          <a:pos x="connsiteX0" y="connsiteY0"/>
                        </a:cxn>
                        <a:cxn ang="0">
                          <a:pos x="connsiteX1" y="connsiteY1"/>
                        </a:cxn>
                      </a:cxnLst>
                      <a:rect l="l" t="t" r="r" b="b"/>
                      <a:pathLst>
                        <a:path w="149905" h="108240">
                          <a:moveTo>
                            <a:pt x="149905" y="108241"/>
                          </a:moveTo>
                          <a:cubicBezTo>
                            <a:pt x="97036" y="60321"/>
                            <a:pt x="52217" y="29861"/>
                            <a:pt x="0" y="0"/>
                          </a:cubicBezTo>
                        </a:path>
                      </a:pathLst>
                    </a:custGeom>
                    <a:noFill/>
                    <a:ln w="16310" cap="rnd">
                      <a:solidFill>
                        <a:srgbClr val="3A3A3A"/>
                      </a:solidFill>
                      <a:prstDash val="solid"/>
                      <a:round/>
                    </a:ln>
                  </p:spPr>
                  <p:txBody>
                    <a:bodyPr rtlCol="0" anchor="ctr"/>
                    <a:lstStyle/>
                    <a:p>
                      <a:endParaRPr lang="en-GB"/>
                    </a:p>
                  </p:txBody>
                </p:sp>
                <p:sp>
                  <p:nvSpPr>
                    <p:cNvPr id="356" name="Freeform: Shape 355">
                      <a:extLst>
                        <a:ext uri="{FF2B5EF4-FFF2-40B4-BE49-F238E27FC236}">
                          <a16:creationId xmlns:a16="http://schemas.microsoft.com/office/drawing/2014/main" id="{CD9AE4D3-208A-2A6B-097A-C07FD66E2F40}"/>
                        </a:ext>
                      </a:extLst>
                    </p:cNvPr>
                    <p:cNvSpPr/>
                    <p:nvPr/>
                  </p:nvSpPr>
                  <p:spPr>
                    <a:xfrm>
                      <a:off x="12062281" y="4088950"/>
                      <a:ext cx="149905" cy="108240"/>
                    </a:xfrm>
                    <a:custGeom>
                      <a:avLst/>
                      <a:gdLst>
                        <a:gd name="connsiteX0" fmla="*/ 149905 w 149905"/>
                        <a:gd name="connsiteY0" fmla="*/ 108241 h 108240"/>
                        <a:gd name="connsiteX1" fmla="*/ 0 w 149905"/>
                        <a:gd name="connsiteY1" fmla="*/ 0 h 108240"/>
                      </a:gdLst>
                      <a:ahLst/>
                      <a:cxnLst>
                        <a:cxn ang="0">
                          <a:pos x="connsiteX0" y="connsiteY0"/>
                        </a:cxn>
                        <a:cxn ang="0">
                          <a:pos x="connsiteX1" y="connsiteY1"/>
                        </a:cxn>
                      </a:cxnLst>
                      <a:rect l="l" t="t" r="r" b="b"/>
                      <a:pathLst>
                        <a:path w="149905" h="108240">
                          <a:moveTo>
                            <a:pt x="149905" y="108241"/>
                          </a:moveTo>
                          <a:cubicBezTo>
                            <a:pt x="97090" y="60375"/>
                            <a:pt x="52217" y="29807"/>
                            <a:pt x="0" y="0"/>
                          </a:cubicBezTo>
                        </a:path>
                      </a:pathLst>
                    </a:custGeom>
                    <a:noFill/>
                    <a:ln w="16310" cap="rnd">
                      <a:solidFill>
                        <a:srgbClr val="3A3A3A"/>
                      </a:solidFill>
                      <a:prstDash val="solid"/>
                      <a:round/>
                    </a:ln>
                  </p:spPr>
                  <p:txBody>
                    <a:bodyPr rtlCol="0" anchor="ctr"/>
                    <a:lstStyle/>
                    <a:p>
                      <a:endParaRPr lang="en-GB"/>
                    </a:p>
                  </p:txBody>
                </p:sp>
                <p:sp>
                  <p:nvSpPr>
                    <p:cNvPr id="357" name="Freeform: Shape 356">
                      <a:extLst>
                        <a:ext uri="{FF2B5EF4-FFF2-40B4-BE49-F238E27FC236}">
                          <a16:creationId xmlns:a16="http://schemas.microsoft.com/office/drawing/2014/main" id="{3300937D-1287-A743-A3BA-25F1B9D842CF}"/>
                        </a:ext>
                      </a:extLst>
                    </p:cNvPr>
                    <p:cNvSpPr/>
                    <p:nvPr/>
                  </p:nvSpPr>
                  <p:spPr>
                    <a:xfrm>
                      <a:off x="11998098" y="4125882"/>
                      <a:ext cx="150013" cy="108349"/>
                    </a:xfrm>
                    <a:custGeom>
                      <a:avLst/>
                      <a:gdLst>
                        <a:gd name="connsiteX0" fmla="*/ 150014 w 150013"/>
                        <a:gd name="connsiteY0" fmla="*/ 108349 h 108349"/>
                        <a:gd name="connsiteX1" fmla="*/ 0 w 150013"/>
                        <a:gd name="connsiteY1" fmla="*/ 0 h 108349"/>
                      </a:gdLst>
                      <a:ahLst/>
                      <a:cxnLst>
                        <a:cxn ang="0">
                          <a:pos x="connsiteX0" y="connsiteY0"/>
                        </a:cxn>
                        <a:cxn ang="0">
                          <a:pos x="connsiteX1" y="connsiteY1"/>
                        </a:cxn>
                      </a:cxnLst>
                      <a:rect l="l" t="t" r="r" b="b"/>
                      <a:pathLst>
                        <a:path w="150013" h="108349">
                          <a:moveTo>
                            <a:pt x="150014" y="108349"/>
                          </a:moveTo>
                          <a:cubicBezTo>
                            <a:pt x="97090" y="60375"/>
                            <a:pt x="52325" y="29916"/>
                            <a:pt x="0" y="0"/>
                          </a:cubicBezTo>
                        </a:path>
                      </a:pathLst>
                    </a:custGeom>
                    <a:noFill/>
                    <a:ln w="16310" cap="rnd">
                      <a:solidFill>
                        <a:srgbClr val="3A3A3A"/>
                      </a:solidFill>
                      <a:prstDash val="solid"/>
                      <a:round/>
                    </a:ln>
                  </p:spPr>
                  <p:txBody>
                    <a:bodyPr rtlCol="0" anchor="ctr"/>
                    <a:lstStyle/>
                    <a:p>
                      <a:endParaRPr lang="en-GB"/>
                    </a:p>
                  </p:txBody>
                </p:sp>
                <p:sp>
                  <p:nvSpPr>
                    <p:cNvPr id="358" name="Freeform: Shape 357">
                      <a:extLst>
                        <a:ext uri="{FF2B5EF4-FFF2-40B4-BE49-F238E27FC236}">
                          <a16:creationId xmlns:a16="http://schemas.microsoft.com/office/drawing/2014/main" id="{23E0DDF9-EB25-6D0D-16CC-D3416EE847EC}"/>
                        </a:ext>
                      </a:extLst>
                    </p:cNvPr>
                    <p:cNvSpPr/>
                    <p:nvPr/>
                  </p:nvSpPr>
                  <p:spPr>
                    <a:xfrm>
                      <a:off x="12429810" y="4266378"/>
                      <a:ext cx="173457" cy="98123"/>
                    </a:xfrm>
                    <a:custGeom>
                      <a:avLst/>
                      <a:gdLst>
                        <a:gd name="connsiteX0" fmla="*/ 173457 w 173457"/>
                        <a:gd name="connsiteY0" fmla="*/ 98124 h 98123"/>
                        <a:gd name="connsiteX1" fmla="*/ 0 w 173457"/>
                        <a:gd name="connsiteY1" fmla="*/ 0 h 98123"/>
                      </a:gdLst>
                      <a:ahLst/>
                      <a:cxnLst>
                        <a:cxn ang="0">
                          <a:pos x="connsiteX0" y="connsiteY0"/>
                        </a:cxn>
                        <a:cxn ang="0">
                          <a:pos x="connsiteX1" y="connsiteY1"/>
                        </a:cxn>
                      </a:cxnLst>
                      <a:rect l="l" t="t" r="r" b="b"/>
                      <a:pathLst>
                        <a:path w="173457" h="98123">
                          <a:moveTo>
                            <a:pt x="173457" y="98124"/>
                          </a:moveTo>
                          <a:cubicBezTo>
                            <a:pt x="117052" y="56133"/>
                            <a:pt x="64020" y="26543"/>
                            <a:pt x="0" y="0"/>
                          </a:cubicBezTo>
                        </a:path>
                      </a:pathLst>
                    </a:custGeom>
                    <a:noFill/>
                    <a:ln w="16310" cap="rnd">
                      <a:solidFill>
                        <a:srgbClr val="3A3A3A"/>
                      </a:solidFill>
                      <a:prstDash val="solid"/>
                      <a:round/>
                    </a:ln>
                  </p:spPr>
                  <p:txBody>
                    <a:bodyPr rtlCol="0" anchor="ctr"/>
                    <a:lstStyle/>
                    <a:p>
                      <a:endParaRPr lang="en-GB"/>
                    </a:p>
                  </p:txBody>
                </p:sp>
                <p:sp>
                  <p:nvSpPr>
                    <p:cNvPr id="359" name="Freeform: Shape 358">
                      <a:extLst>
                        <a:ext uri="{FF2B5EF4-FFF2-40B4-BE49-F238E27FC236}">
                          <a16:creationId xmlns:a16="http://schemas.microsoft.com/office/drawing/2014/main" id="{B82B9C66-95A9-7119-5FC1-88B332E69535}"/>
                        </a:ext>
                      </a:extLst>
                    </p:cNvPr>
                    <p:cNvSpPr/>
                    <p:nvPr/>
                  </p:nvSpPr>
                  <p:spPr>
                    <a:xfrm>
                      <a:off x="12364430" y="4304180"/>
                      <a:ext cx="173565" cy="98014"/>
                    </a:xfrm>
                    <a:custGeom>
                      <a:avLst/>
                      <a:gdLst>
                        <a:gd name="connsiteX0" fmla="*/ 173566 w 173565"/>
                        <a:gd name="connsiteY0" fmla="*/ 98015 h 98014"/>
                        <a:gd name="connsiteX1" fmla="*/ 0 w 173565"/>
                        <a:gd name="connsiteY1" fmla="*/ 0 h 98014"/>
                      </a:gdLst>
                      <a:ahLst/>
                      <a:cxnLst>
                        <a:cxn ang="0">
                          <a:pos x="connsiteX0" y="connsiteY0"/>
                        </a:cxn>
                        <a:cxn ang="0">
                          <a:pos x="connsiteX1" y="connsiteY1"/>
                        </a:cxn>
                      </a:cxnLst>
                      <a:rect l="l" t="t" r="r" b="b"/>
                      <a:pathLst>
                        <a:path w="173565" h="98014">
                          <a:moveTo>
                            <a:pt x="173566" y="98015"/>
                          </a:moveTo>
                          <a:cubicBezTo>
                            <a:pt x="117052" y="56079"/>
                            <a:pt x="64074" y="26435"/>
                            <a:pt x="0" y="0"/>
                          </a:cubicBezTo>
                        </a:path>
                      </a:pathLst>
                    </a:custGeom>
                    <a:noFill/>
                    <a:ln w="16310" cap="rnd">
                      <a:solidFill>
                        <a:srgbClr val="3A3A3A"/>
                      </a:solidFill>
                      <a:prstDash val="solid"/>
                      <a:round/>
                    </a:ln>
                  </p:spPr>
                  <p:txBody>
                    <a:bodyPr rtlCol="0" anchor="ctr"/>
                    <a:lstStyle/>
                    <a:p>
                      <a:endParaRPr lang="en-GB"/>
                    </a:p>
                  </p:txBody>
                </p:sp>
                <p:sp>
                  <p:nvSpPr>
                    <p:cNvPr id="360" name="Freeform: Shape 359">
                      <a:extLst>
                        <a:ext uri="{FF2B5EF4-FFF2-40B4-BE49-F238E27FC236}">
                          <a16:creationId xmlns:a16="http://schemas.microsoft.com/office/drawing/2014/main" id="{62FBB0D1-B7DF-8AA9-97F6-0CB0BAFA60D2}"/>
                        </a:ext>
                      </a:extLst>
                    </p:cNvPr>
                    <p:cNvSpPr/>
                    <p:nvPr/>
                  </p:nvSpPr>
                  <p:spPr>
                    <a:xfrm>
                      <a:off x="12299105" y="4341874"/>
                      <a:ext cx="173456" cy="98069"/>
                    </a:xfrm>
                    <a:custGeom>
                      <a:avLst/>
                      <a:gdLst>
                        <a:gd name="connsiteX0" fmla="*/ 173457 w 173456"/>
                        <a:gd name="connsiteY0" fmla="*/ 98069 h 98069"/>
                        <a:gd name="connsiteX1" fmla="*/ 0 w 173456"/>
                        <a:gd name="connsiteY1" fmla="*/ 0 h 98069"/>
                      </a:gdLst>
                      <a:ahLst/>
                      <a:cxnLst>
                        <a:cxn ang="0">
                          <a:pos x="connsiteX0" y="connsiteY0"/>
                        </a:cxn>
                        <a:cxn ang="0">
                          <a:pos x="connsiteX1" y="connsiteY1"/>
                        </a:cxn>
                      </a:cxnLst>
                      <a:rect l="l" t="t" r="r" b="b"/>
                      <a:pathLst>
                        <a:path w="173456" h="98069">
                          <a:moveTo>
                            <a:pt x="173457" y="98069"/>
                          </a:moveTo>
                          <a:cubicBezTo>
                            <a:pt x="116943" y="56187"/>
                            <a:pt x="64020" y="26489"/>
                            <a:pt x="0" y="0"/>
                          </a:cubicBezTo>
                        </a:path>
                      </a:pathLst>
                    </a:custGeom>
                    <a:noFill/>
                    <a:ln w="16310" cap="rnd">
                      <a:solidFill>
                        <a:srgbClr val="3A3A3A"/>
                      </a:solidFill>
                      <a:prstDash val="solid"/>
                      <a:round/>
                    </a:ln>
                  </p:spPr>
                  <p:txBody>
                    <a:bodyPr rtlCol="0" anchor="ctr"/>
                    <a:lstStyle/>
                    <a:p>
                      <a:endParaRPr lang="en-GB"/>
                    </a:p>
                  </p:txBody>
                </p:sp>
                <p:sp>
                  <p:nvSpPr>
                    <p:cNvPr id="361" name="Freeform: Shape 360">
                      <a:extLst>
                        <a:ext uri="{FF2B5EF4-FFF2-40B4-BE49-F238E27FC236}">
                          <a16:creationId xmlns:a16="http://schemas.microsoft.com/office/drawing/2014/main" id="{855735D1-9C91-BB26-6EB6-D4F7C1D8987F}"/>
                        </a:ext>
                      </a:extLst>
                    </p:cNvPr>
                    <p:cNvSpPr/>
                    <p:nvPr/>
                  </p:nvSpPr>
                  <p:spPr>
                    <a:xfrm>
                      <a:off x="11750831" y="4204425"/>
                      <a:ext cx="324123" cy="258308"/>
                    </a:xfrm>
                    <a:custGeom>
                      <a:avLst/>
                      <a:gdLst>
                        <a:gd name="connsiteX0" fmla="*/ 322329 w 324123"/>
                        <a:gd name="connsiteY0" fmla="*/ 187490 h 258308"/>
                        <a:gd name="connsiteX1" fmla="*/ 324124 w 324123"/>
                        <a:gd name="connsiteY1" fmla="*/ 258309 h 258308"/>
                        <a:gd name="connsiteX2" fmla="*/ 1686 w 324123"/>
                        <a:gd name="connsiteY2" fmla="*/ 75497 h 258308"/>
                        <a:gd name="connsiteX3" fmla="*/ 0 w 324123"/>
                        <a:gd name="connsiteY3" fmla="*/ 0 h 258308"/>
                        <a:gd name="connsiteX4" fmla="*/ 322329 w 324123"/>
                        <a:gd name="connsiteY4" fmla="*/ 187490 h 258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23" h="258308">
                          <a:moveTo>
                            <a:pt x="322329" y="187490"/>
                          </a:moveTo>
                          <a:lnTo>
                            <a:pt x="324124" y="258309"/>
                          </a:lnTo>
                          <a:lnTo>
                            <a:pt x="1686" y="75497"/>
                          </a:lnTo>
                          <a:lnTo>
                            <a:pt x="0" y="0"/>
                          </a:lnTo>
                          <a:lnTo>
                            <a:pt x="322329" y="187490"/>
                          </a:lnTo>
                          <a:close/>
                        </a:path>
                      </a:pathLst>
                    </a:custGeom>
                    <a:noFill/>
                    <a:ln w="16310" cap="rnd">
                      <a:solidFill>
                        <a:srgbClr val="3A3A3A"/>
                      </a:solidFill>
                      <a:prstDash val="solid"/>
                      <a:round/>
                    </a:ln>
                  </p:spPr>
                  <p:txBody>
                    <a:bodyPr rtlCol="0" anchor="ctr"/>
                    <a:lstStyle/>
                    <a:p>
                      <a:endParaRPr lang="en-GB"/>
                    </a:p>
                  </p:txBody>
                </p:sp>
                <p:sp>
                  <p:nvSpPr>
                    <p:cNvPr id="362" name="Freeform: Shape 361">
                      <a:extLst>
                        <a:ext uri="{FF2B5EF4-FFF2-40B4-BE49-F238E27FC236}">
                          <a16:creationId xmlns:a16="http://schemas.microsoft.com/office/drawing/2014/main" id="{64468ABF-D45C-465A-B408-F08C0E7C72C6}"/>
                        </a:ext>
                      </a:extLst>
                    </p:cNvPr>
                    <p:cNvSpPr/>
                    <p:nvPr/>
                  </p:nvSpPr>
                  <p:spPr>
                    <a:xfrm>
                      <a:off x="11750831" y="4176467"/>
                      <a:ext cx="45036" cy="27957"/>
                    </a:xfrm>
                    <a:custGeom>
                      <a:avLst/>
                      <a:gdLst>
                        <a:gd name="connsiteX0" fmla="*/ 0 w 45036"/>
                        <a:gd name="connsiteY0" fmla="*/ 27958 h 27957"/>
                        <a:gd name="connsiteX1" fmla="*/ 45037 w 45036"/>
                        <a:gd name="connsiteY1" fmla="*/ 0 h 27957"/>
                      </a:gdLst>
                      <a:ahLst/>
                      <a:cxnLst>
                        <a:cxn ang="0">
                          <a:pos x="connsiteX0" y="connsiteY0"/>
                        </a:cxn>
                        <a:cxn ang="0">
                          <a:pos x="connsiteX1" y="connsiteY1"/>
                        </a:cxn>
                      </a:cxnLst>
                      <a:rect l="l" t="t" r="r" b="b"/>
                      <a:pathLst>
                        <a:path w="45036" h="27957">
                          <a:moveTo>
                            <a:pt x="0" y="27958"/>
                          </a:moveTo>
                          <a:lnTo>
                            <a:pt x="45037" y="0"/>
                          </a:lnTo>
                        </a:path>
                      </a:pathLst>
                    </a:custGeom>
                    <a:ln w="16310" cap="rnd">
                      <a:solidFill>
                        <a:srgbClr val="3A3A3A"/>
                      </a:solidFill>
                      <a:prstDash val="solid"/>
                      <a:round/>
                    </a:ln>
                  </p:spPr>
                  <p:txBody>
                    <a:bodyPr rtlCol="0" anchor="ctr"/>
                    <a:lstStyle/>
                    <a:p>
                      <a:endParaRPr lang="en-GB"/>
                    </a:p>
                  </p:txBody>
                </p:sp>
                <p:sp>
                  <p:nvSpPr>
                    <p:cNvPr id="363" name="Freeform: Shape 362">
                      <a:extLst>
                        <a:ext uri="{FF2B5EF4-FFF2-40B4-BE49-F238E27FC236}">
                          <a16:creationId xmlns:a16="http://schemas.microsoft.com/office/drawing/2014/main" id="{3C06949F-B750-9317-7F0F-8765DF5DAD66}"/>
                        </a:ext>
                      </a:extLst>
                    </p:cNvPr>
                    <p:cNvSpPr/>
                    <p:nvPr/>
                  </p:nvSpPr>
                  <p:spPr>
                    <a:xfrm>
                      <a:off x="12074955" y="4462734"/>
                      <a:ext cx="88115" cy="52270"/>
                    </a:xfrm>
                    <a:custGeom>
                      <a:avLst/>
                      <a:gdLst>
                        <a:gd name="connsiteX0" fmla="*/ 0 w 88115"/>
                        <a:gd name="connsiteY0" fmla="*/ 0 h 52270"/>
                        <a:gd name="connsiteX1" fmla="*/ 88115 w 88115"/>
                        <a:gd name="connsiteY1" fmla="*/ 52271 h 52270"/>
                      </a:gdLst>
                      <a:ahLst/>
                      <a:cxnLst>
                        <a:cxn ang="0">
                          <a:pos x="connsiteX0" y="connsiteY0"/>
                        </a:cxn>
                        <a:cxn ang="0">
                          <a:pos x="connsiteX1" y="connsiteY1"/>
                        </a:cxn>
                      </a:cxnLst>
                      <a:rect l="l" t="t" r="r" b="b"/>
                      <a:pathLst>
                        <a:path w="88115" h="52270">
                          <a:moveTo>
                            <a:pt x="0" y="0"/>
                          </a:moveTo>
                          <a:lnTo>
                            <a:pt x="88115" y="52271"/>
                          </a:lnTo>
                        </a:path>
                      </a:pathLst>
                    </a:custGeom>
                    <a:ln w="16310" cap="rnd">
                      <a:solidFill>
                        <a:srgbClr val="3A3A3A"/>
                      </a:solidFill>
                      <a:prstDash val="solid"/>
                      <a:round/>
                    </a:ln>
                  </p:spPr>
                  <p:txBody>
                    <a:bodyPr rtlCol="0" anchor="ctr"/>
                    <a:lstStyle/>
                    <a:p>
                      <a:endParaRPr lang="en-GB"/>
                    </a:p>
                  </p:txBody>
                </p:sp>
                <p:sp>
                  <p:nvSpPr>
                    <p:cNvPr id="364" name="Freeform: Shape 363">
                      <a:extLst>
                        <a:ext uri="{FF2B5EF4-FFF2-40B4-BE49-F238E27FC236}">
                          <a16:creationId xmlns:a16="http://schemas.microsoft.com/office/drawing/2014/main" id="{24650347-BCF1-15E7-8B8A-D3A936A0FF47}"/>
                        </a:ext>
                      </a:extLst>
                    </p:cNvPr>
                    <p:cNvSpPr/>
                    <p:nvPr/>
                  </p:nvSpPr>
                  <p:spPr>
                    <a:xfrm>
                      <a:off x="12221868" y="4549870"/>
                      <a:ext cx="175741" cy="104378"/>
                    </a:xfrm>
                    <a:custGeom>
                      <a:avLst/>
                      <a:gdLst>
                        <a:gd name="connsiteX0" fmla="*/ 0 w 175741"/>
                        <a:gd name="connsiteY0" fmla="*/ 0 h 104378"/>
                        <a:gd name="connsiteX1" fmla="*/ 175741 w 175741"/>
                        <a:gd name="connsiteY1" fmla="*/ 104379 h 104378"/>
                        <a:gd name="connsiteX2" fmla="*/ 174980 w 175741"/>
                        <a:gd name="connsiteY2" fmla="*/ 27522 h 104378"/>
                      </a:gdLst>
                      <a:ahLst/>
                      <a:cxnLst>
                        <a:cxn ang="0">
                          <a:pos x="connsiteX0" y="connsiteY0"/>
                        </a:cxn>
                        <a:cxn ang="0">
                          <a:pos x="connsiteX1" y="connsiteY1"/>
                        </a:cxn>
                        <a:cxn ang="0">
                          <a:pos x="connsiteX2" y="connsiteY2"/>
                        </a:cxn>
                      </a:cxnLst>
                      <a:rect l="l" t="t" r="r" b="b"/>
                      <a:pathLst>
                        <a:path w="175741" h="104378">
                          <a:moveTo>
                            <a:pt x="0" y="0"/>
                          </a:moveTo>
                          <a:lnTo>
                            <a:pt x="175741" y="104379"/>
                          </a:lnTo>
                          <a:lnTo>
                            <a:pt x="174980" y="27522"/>
                          </a:lnTo>
                        </a:path>
                      </a:pathLst>
                    </a:custGeom>
                    <a:noFill/>
                    <a:ln w="16310" cap="rnd">
                      <a:solidFill>
                        <a:srgbClr val="3A3A3A"/>
                      </a:solidFill>
                      <a:prstDash val="solid"/>
                      <a:round/>
                    </a:ln>
                  </p:spPr>
                  <p:txBody>
                    <a:bodyPr rtlCol="0" anchor="ctr"/>
                    <a:lstStyle/>
                    <a:p>
                      <a:endParaRPr lang="en-GB"/>
                    </a:p>
                  </p:txBody>
                </p:sp>
                <p:sp>
                  <p:nvSpPr>
                    <p:cNvPr id="365" name="Freeform: Shape 364">
                      <a:extLst>
                        <a:ext uri="{FF2B5EF4-FFF2-40B4-BE49-F238E27FC236}">
                          <a16:creationId xmlns:a16="http://schemas.microsoft.com/office/drawing/2014/main" id="{C9F7361C-CBDB-2D73-CB1B-208BC3C4FAB0}"/>
                        </a:ext>
                      </a:extLst>
                    </p:cNvPr>
                    <p:cNvSpPr/>
                    <p:nvPr/>
                  </p:nvSpPr>
                  <p:spPr>
                    <a:xfrm>
                      <a:off x="12397610" y="4353623"/>
                      <a:ext cx="387001" cy="300626"/>
                    </a:xfrm>
                    <a:custGeom>
                      <a:avLst/>
                      <a:gdLst>
                        <a:gd name="connsiteX0" fmla="*/ 387001 w 387001"/>
                        <a:gd name="connsiteY0" fmla="*/ 0 h 300626"/>
                        <a:gd name="connsiteX1" fmla="*/ 387001 w 387001"/>
                        <a:gd name="connsiteY1" fmla="*/ 74626 h 300626"/>
                        <a:gd name="connsiteX2" fmla="*/ 0 w 387001"/>
                        <a:gd name="connsiteY2" fmla="*/ 300626 h 300626"/>
                      </a:gdLst>
                      <a:ahLst/>
                      <a:cxnLst>
                        <a:cxn ang="0">
                          <a:pos x="connsiteX0" y="connsiteY0"/>
                        </a:cxn>
                        <a:cxn ang="0">
                          <a:pos x="connsiteX1" y="connsiteY1"/>
                        </a:cxn>
                        <a:cxn ang="0">
                          <a:pos x="connsiteX2" y="connsiteY2"/>
                        </a:cxn>
                      </a:cxnLst>
                      <a:rect l="l" t="t" r="r" b="b"/>
                      <a:pathLst>
                        <a:path w="387001" h="300626">
                          <a:moveTo>
                            <a:pt x="387001" y="0"/>
                          </a:moveTo>
                          <a:lnTo>
                            <a:pt x="387001" y="74626"/>
                          </a:lnTo>
                          <a:lnTo>
                            <a:pt x="0" y="300626"/>
                          </a:lnTo>
                        </a:path>
                      </a:pathLst>
                    </a:custGeom>
                    <a:noFill/>
                    <a:ln w="16310" cap="rnd">
                      <a:solidFill>
                        <a:srgbClr val="3A3A3A"/>
                      </a:solidFill>
                      <a:prstDash val="solid"/>
                      <a:round/>
                    </a:ln>
                  </p:spPr>
                  <p:txBody>
                    <a:bodyPr rtlCol="0" anchor="ctr"/>
                    <a:lstStyle/>
                    <a:p>
                      <a:endParaRPr lang="en-GB"/>
                    </a:p>
                  </p:txBody>
                </p:sp>
                <p:sp>
                  <p:nvSpPr>
                    <p:cNvPr id="366" name="Freeform: Shape 365">
                      <a:extLst>
                        <a:ext uri="{FF2B5EF4-FFF2-40B4-BE49-F238E27FC236}">
                          <a16:creationId xmlns:a16="http://schemas.microsoft.com/office/drawing/2014/main" id="{B9B37320-4783-7734-360B-45A61A6C1D99}"/>
                        </a:ext>
                      </a:extLst>
                    </p:cNvPr>
                    <p:cNvSpPr/>
                    <p:nvPr/>
                  </p:nvSpPr>
                  <p:spPr>
                    <a:xfrm>
                      <a:off x="12073867" y="4167166"/>
                      <a:ext cx="387599" cy="223715"/>
                    </a:xfrm>
                    <a:custGeom>
                      <a:avLst/>
                      <a:gdLst>
                        <a:gd name="connsiteX0" fmla="*/ 0 w 387599"/>
                        <a:gd name="connsiteY0" fmla="*/ 223716 h 223715"/>
                        <a:gd name="connsiteX1" fmla="*/ 387599 w 387599"/>
                        <a:gd name="connsiteY1" fmla="*/ 0 h 223715"/>
                      </a:gdLst>
                      <a:ahLst/>
                      <a:cxnLst>
                        <a:cxn ang="0">
                          <a:pos x="connsiteX0" y="connsiteY0"/>
                        </a:cxn>
                        <a:cxn ang="0">
                          <a:pos x="connsiteX1" y="connsiteY1"/>
                        </a:cxn>
                      </a:cxnLst>
                      <a:rect l="l" t="t" r="r" b="b"/>
                      <a:pathLst>
                        <a:path w="387599" h="223715">
                          <a:moveTo>
                            <a:pt x="0" y="223716"/>
                          </a:moveTo>
                          <a:lnTo>
                            <a:pt x="387599" y="0"/>
                          </a:lnTo>
                        </a:path>
                      </a:pathLst>
                    </a:custGeom>
                    <a:ln w="16310" cap="rnd">
                      <a:solidFill>
                        <a:srgbClr val="3A3A3A"/>
                      </a:solidFill>
                      <a:prstDash val="solid"/>
                      <a:round/>
                    </a:ln>
                  </p:spPr>
                  <p:txBody>
                    <a:bodyPr rtlCol="0" anchor="ctr"/>
                    <a:lstStyle/>
                    <a:p>
                      <a:endParaRPr lang="en-GB"/>
                    </a:p>
                  </p:txBody>
                </p:sp>
                <p:sp>
                  <p:nvSpPr>
                    <p:cNvPr id="367" name="Freeform: Shape 366">
                      <a:extLst>
                        <a:ext uri="{FF2B5EF4-FFF2-40B4-BE49-F238E27FC236}">
                          <a16:creationId xmlns:a16="http://schemas.microsoft.com/office/drawing/2014/main" id="{D362A771-4561-36C6-6295-B01906F18F9A}"/>
                        </a:ext>
                      </a:extLst>
                    </p:cNvPr>
                    <p:cNvSpPr/>
                    <p:nvPr/>
                  </p:nvSpPr>
                  <p:spPr>
                    <a:xfrm>
                      <a:off x="12134188" y="4518214"/>
                      <a:ext cx="117487" cy="135708"/>
                    </a:xfrm>
                    <a:custGeom>
                      <a:avLst/>
                      <a:gdLst>
                        <a:gd name="connsiteX0" fmla="*/ 117487 w 117487"/>
                        <a:gd name="connsiteY0" fmla="*/ 0 h 135708"/>
                        <a:gd name="connsiteX1" fmla="*/ 88442 w 117487"/>
                        <a:gd name="connsiteY1" fmla="*/ 30460 h 135708"/>
                        <a:gd name="connsiteX2" fmla="*/ 87680 w 117487"/>
                        <a:gd name="connsiteY2" fmla="*/ 31656 h 135708"/>
                        <a:gd name="connsiteX3" fmla="*/ 78434 w 117487"/>
                        <a:gd name="connsiteY3" fmla="*/ 45309 h 135708"/>
                        <a:gd name="connsiteX4" fmla="*/ 0 w 117487"/>
                        <a:gd name="connsiteY4" fmla="*/ 135709 h 13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87" h="135708">
                          <a:moveTo>
                            <a:pt x="117487" y="0"/>
                          </a:moveTo>
                          <a:cubicBezTo>
                            <a:pt x="107425" y="5929"/>
                            <a:pt x="98069" y="16916"/>
                            <a:pt x="88442" y="30460"/>
                          </a:cubicBezTo>
                          <a:cubicBezTo>
                            <a:pt x="88170" y="30840"/>
                            <a:pt x="87898" y="31221"/>
                            <a:pt x="87680" y="31656"/>
                          </a:cubicBezTo>
                          <a:cubicBezTo>
                            <a:pt x="84689" y="35953"/>
                            <a:pt x="81588" y="40577"/>
                            <a:pt x="78434" y="45309"/>
                          </a:cubicBezTo>
                          <a:cubicBezTo>
                            <a:pt x="58309" y="75714"/>
                            <a:pt x="35301" y="113027"/>
                            <a:pt x="0" y="135709"/>
                          </a:cubicBezTo>
                        </a:path>
                      </a:pathLst>
                    </a:custGeom>
                    <a:noFill/>
                    <a:ln w="16310" cap="rnd">
                      <a:solidFill>
                        <a:srgbClr val="3A3A3A"/>
                      </a:solidFill>
                      <a:prstDash val="solid"/>
                      <a:round/>
                    </a:ln>
                  </p:spPr>
                  <p:txBody>
                    <a:bodyPr rtlCol="0" anchor="ctr"/>
                    <a:lstStyle/>
                    <a:p>
                      <a:endParaRPr lang="en-GB"/>
                    </a:p>
                  </p:txBody>
                </p:sp>
                <p:sp>
                  <p:nvSpPr>
                    <p:cNvPr id="368" name="Freeform: Shape 367">
                      <a:extLst>
                        <a:ext uri="{FF2B5EF4-FFF2-40B4-BE49-F238E27FC236}">
                          <a16:creationId xmlns:a16="http://schemas.microsoft.com/office/drawing/2014/main" id="{6A8A7294-EC73-FE3F-53C9-505AE054BF9D}"/>
                        </a:ext>
                      </a:extLst>
                    </p:cNvPr>
                    <p:cNvSpPr/>
                    <p:nvPr/>
                  </p:nvSpPr>
                  <p:spPr>
                    <a:xfrm>
                      <a:off x="12075335" y="4484327"/>
                      <a:ext cx="176285" cy="169595"/>
                    </a:xfrm>
                    <a:custGeom>
                      <a:avLst/>
                      <a:gdLst>
                        <a:gd name="connsiteX0" fmla="*/ 58798 w 176285"/>
                        <a:gd name="connsiteY0" fmla="*/ 169595 h 169595"/>
                        <a:gd name="connsiteX1" fmla="*/ 41393 w 176285"/>
                        <a:gd name="connsiteY1" fmla="*/ 142453 h 169595"/>
                        <a:gd name="connsiteX2" fmla="*/ 0 w 176285"/>
                        <a:gd name="connsiteY2" fmla="*/ 135654 h 169595"/>
                        <a:gd name="connsiteX3" fmla="*/ 78107 w 176285"/>
                        <a:gd name="connsiteY3" fmla="*/ 45037 h 169595"/>
                        <a:gd name="connsiteX4" fmla="*/ 87680 w 176285"/>
                        <a:gd name="connsiteY4" fmla="*/ 30623 h 169595"/>
                        <a:gd name="connsiteX5" fmla="*/ 87789 w 176285"/>
                        <a:gd name="connsiteY5" fmla="*/ 30460 h 169595"/>
                        <a:gd name="connsiteX6" fmla="*/ 117542 w 176285"/>
                        <a:gd name="connsiteY6" fmla="*/ 0 h 169595"/>
                        <a:gd name="connsiteX7" fmla="*/ 176285 w 176285"/>
                        <a:gd name="connsiteY7" fmla="*/ 33886 h 16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85" h="169595">
                          <a:moveTo>
                            <a:pt x="58798" y="169595"/>
                          </a:moveTo>
                          <a:lnTo>
                            <a:pt x="41393" y="142453"/>
                          </a:lnTo>
                          <a:lnTo>
                            <a:pt x="0" y="135654"/>
                          </a:lnTo>
                          <a:cubicBezTo>
                            <a:pt x="37041" y="114332"/>
                            <a:pt x="58145" y="76367"/>
                            <a:pt x="78107" y="45037"/>
                          </a:cubicBezTo>
                          <a:cubicBezTo>
                            <a:pt x="81262" y="40033"/>
                            <a:pt x="84471" y="35246"/>
                            <a:pt x="87680" y="30623"/>
                          </a:cubicBezTo>
                          <a:cubicBezTo>
                            <a:pt x="87735" y="30568"/>
                            <a:pt x="87735" y="30514"/>
                            <a:pt x="87789" y="30460"/>
                          </a:cubicBezTo>
                          <a:cubicBezTo>
                            <a:pt x="96927" y="17297"/>
                            <a:pt x="106391" y="6364"/>
                            <a:pt x="117542" y="0"/>
                          </a:cubicBezTo>
                          <a:lnTo>
                            <a:pt x="176285" y="33886"/>
                          </a:lnTo>
                        </a:path>
                      </a:pathLst>
                    </a:custGeom>
                    <a:noFill/>
                    <a:ln w="16310" cap="rnd">
                      <a:solidFill>
                        <a:srgbClr val="3A3A3A"/>
                      </a:solidFill>
                      <a:prstDash val="solid"/>
                      <a:round/>
                    </a:ln>
                  </p:spPr>
                  <p:txBody>
                    <a:bodyPr rtlCol="0" anchor="ctr"/>
                    <a:lstStyle/>
                    <a:p>
                      <a:endParaRPr lang="en-GB"/>
                    </a:p>
                  </p:txBody>
                </p:sp>
              </p:grpSp>
            </p:grpSp>
          </p:grpSp>
          <p:sp>
            <p:nvSpPr>
              <p:cNvPr id="369" name="Freeform: Shape 368">
                <a:extLst>
                  <a:ext uri="{FF2B5EF4-FFF2-40B4-BE49-F238E27FC236}">
                    <a16:creationId xmlns:a16="http://schemas.microsoft.com/office/drawing/2014/main" id="{B6403725-E878-D538-2DCC-C542F0BAD58D}"/>
                  </a:ext>
                </a:extLst>
              </p:cNvPr>
              <p:cNvSpPr/>
              <p:nvPr/>
            </p:nvSpPr>
            <p:spPr>
              <a:xfrm>
                <a:off x="14277420" y="3974862"/>
                <a:ext cx="209655" cy="106540"/>
              </a:xfrm>
              <a:custGeom>
                <a:avLst/>
                <a:gdLst>
                  <a:gd name="connsiteX0" fmla="*/ 92290 w 209655"/>
                  <a:gd name="connsiteY0" fmla="*/ 2203 h 106540"/>
                  <a:gd name="connsiteX1" fmla="*/ 18317 w 209655"/>
                  <a:gd name="connsiteY1" fmla="*/ 44901 h 106540"/>
                  <a:gd name="connsiteX2" fmla="*/ 18317 w 209655"/>
                  <a:gd name="connsiteY2" fmla="*/ 95975 h 106540"/>
                  <a:gd name="connsiteX3" fmla="*/ 106813 w 209655"/>
                  <a:gd name="connsiteY3" fmla="*/ 95975 h 106540"/>
                  <a:gd name="connsiteX4" fmla="*/ 196560 w 209655"/>
                  <a:gd name="connsiteY4" fmla="*/ 44139 h 106540"/>
                  <a:gd name="connsiteX5" fmla="*/ 196560 w 209655"/>
                  <a:gd name="connsiteY5" fmla="*/ 7588 h 106540"/>
                  <a:gd name="connsiteX6" fmla="*/ 133247 w 209655"/>
                  <a:gd name="connsiteY6" fmla="*/ 7588 h 106540"/>
                  <a:gd name="connsiteX7" fmla="*/ 62483 w 209655"/>
                  <a:gd name="connsiteY7" fmla="*/ 48436 h 106540"/>
                  <a:gd name="connsiteX8" fmla="*/ 62483 w 209655"/>
                  <a:gd name="connsiteY8" fmla="*/ 70683 h 106540"/>
                  <a:gd name="connsiteX9" fmla="*/ 100993 w 209655"/>
                  <a:gd name="connsiteY9" fmla="*/ 70683 h 106540"/>
                  <a:gd name="connsiteX10" fmla="*/ 154841 w 209655"/>
                  <a:gd name="connsiteY10" fmla="*/ 39625 h 10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655" h="106540">
                    <a:moveTo>
                      <a:pt x="92290" y="2203"/>
                    </a:moveTo>
                    <a:lnTo>
                      <a:pt x="18317" y="44901"/>
                    </a:lnTo>
                    <a:cubicBezTo>
                      <a:pt x="-6106" y="58988"/>
                      <a:pt x="-6106" y="81888"/>
                      <a:pt x="18317" y="95975"/>
                    </a:cubicBezTo>
                    <a:cubicBezTo>
                      <a:pt x="42739" y="110063"/>
                      <a:pt x="82391" y="110063"/>
                      <a:pt x="106813" y="95975"/>
                    </a:cubicBezTo>
                    <a:lnTo>
                      <a:pt x="196560" y="44139"/>
                    </a:lnTo>
                    <a:cubicBezTo>
                      <a:pt x="214020" y="34022"/>
                      <a:pt x="214020" y="17650"/>
                      <a:pt x="196560" y="7588"/>
                    </a:cubicBezTo>
                    <a:cubicBezTo>
                      <a:pt x="179100" y="-2529"/>
                      <a:pt x="150707" y="-2529"/>
                      <a:pt x="133247" y="7588"/>
                    </a:cubicBezTo>
                    <a:lnTo>
                      <a:pt x="62483" y="48436"/>
                    </a:lnTo>
                    <a:cubicBezTo>
                      <a:pt x="51822" y="54583"/>
                      <a:pt x="51822" y="64536"/>
                      <a:pt x="62483" y="70683"/>
                    </a:cubicBezTo>
                    <a:cubicBezTo>
                      <a:pt x="73144" y="76829"/>
                      <a:pt x="90386" y="76829"/>
                      <a:pt x="100993" y="70683"/>
                    </a:cubicBezTo>
                    <a:lnTo>
                      <a:pt x="154841" y="39625"/>
                    </a:lnTo>
                  </a:path>
                </a:pathLst>
              </a:custGeom>
              <a:noFill/>
              <a:ln w="16310" cap="rnd">
                <a:solidFill>
                  <a:srgbClr val="3A3A3A"/>
                </a:solidFill>
                <a:prstDash val="solid"/>
                <a:round/>
              </a:ln>
            </p:spPr>
            <p:txBody>
              <a:bodyPr rtlCol="0" anchor="ctr"/>
              <a:lstStyle/>
              <a:p>
                <a:endParaRPr lang="en-GB"/>
              </a:p>
            </p:txBody>
          </p:sp>
          <p:grpSp>
            <p:nvGrpSpPr>
              <p:cNvPr id="370" name="Graphic 3">
                <a:extLst>
                  <a:ext uri="{FF2B5EF4-FFF2-40B4-BE49-F238E27FC236}">
                    <a16:creationId xmlns:a16="http://schemas.microsoft.com/office/drawing/2014/main" id="{2B513AB4-37A6-DA01-3160-80FEFFAA1AB3}"/>
                  </a:ext>
                </a:extLst>
              </p:cNvPr>
              <p:cNvGrpSpPr/>
              <p:nvPr/>
            </p:nvGrpSpPr>
            <p:grpSpPr>
              <a:xfrm>
                <a:off x="12832095" y="4521205"/>
                <a:ext cx="763721" cy="451564"/>
                <a:chOff x="12832095" y="4521205"/>
                <a:chExt cx="763721" cy="451564"/>
              </a:xfrm>
            </p:grpSpPr>
            <p:sp>
              <p:nvSpPr>
                <p:cNvPr id="371" name="Freeform: Shape 370">
                  <a:extLst>
                    <a:ext uri="{FF2B5EF4-FFF2-40B4-BE49-F238E27FC236}">
                      <a16:creationId xmlns:a16="http://schemas.microsoft.com/office/drawing/2014/main" id="{5398B0B0-10AF-7E89-8E41-D8E2E563C99A}"/>
                    </a:ext>
                  </a:extLst>
                </p:cNvPr>
                <p:cNvSpPr/>
                <p:nvPr/>
              </p:nvSpPr>
              <p:spPr>
                <a:xfrm>
                  <a:off x="13110529" y="4706900"/>
                  <a:ext cx="485287" cy="265869"/>
                </a:xfrm>
                <a:custGeom>
                  <a:avLst/>
                  <a:gdLst>
                    <a:gd name="connsiteX0" fmla="*/ 0 w 485287"/>
                    <a:gd name="connsiteY0" fmla="*/ 250368 h 265869"/>
                    <a:gd name="connsiteX1" fmla="*/ 179277 w 485287"/>
                    <a:gd name="connsiteY1" fmla="*/ 265869 h 265869"/>
                    <a:gd name="connsiteX2" fmla="*/ 485288 w 485287"/>
                    <a:gd name="connsiteY2" fmla="*/ 103563 h 265869"/>
                    <a:gd name="connsiteX3" fmla="*/ 196302 w 485287"/>
                    <a:gd name="connsiteY3" fmla="*/ 0 h 265869"/>
                    <a:gd name="connsiteX4" fmla="*/ 0 w 485287"/>
                    <a:gd name="connsiteY4" fmla="*/ 250368 h 265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287" h="265869">
                      <a:moveTo>
                        <a:pt x="0" y="250368"/>
                      </a:moveTo>
                      <a:lnTo>
                        <a:pt x="179277" y="265869"/>
                      </a:lnTo>
                      <a:lnTo>
                        <a:pt x="485288" y="103563"/>
                      </a:lnTo>
                      <a:lnTo>
                        <a:pt x="196302" y="0"/>
                      </a:lnTo>
                      <a:lnTo>
                        <a:pt x="0" y="250368"/>
                      </a:lnTo>
                      <a:close/>
                    </a:path>
                  </a:pathLst>
                </a:custGeom>
                <a:noFill/>
                <a:ln w="5437" cap="flat">
                  <a:noFill/>
                  <a:prstDash val="solid"/>
                  <a:miter/>
                </a:ln>
              </p:spPr>
              <p:txBody>
                <a:bodyPr rtlCol="0" anchor="ctr"/>
                <a:lstStyle/>
                <a:p>
                  <a:endParaRPr lang="en-GB"/>
                </a:p>
              </p:txBody>
            </p:sp>
            <p:grpSp>
              <p:nvGrpSpPr>
                <p:cNvPr id="372" name="Graphic 3">
                  <a:extLst>
                    <a:ext uri="{FF2B5EF4-FFF2-40B4-BE49-F238E27FC236}">
                      <a16:creationId xmlns:a16="http://schemas.microsoft.com/office/drawing/2014/main" id="{E9A7F47E-162E-41D2-D70D-B1240433F5CF}"/>
                    </a:ext>
                  </a:extLst>
                </p:cNvPr>
                <p:cNvGrpSpPr/>
                <p:nvPr/>
              </p:nvGrpSpPr>
              <p:grpSpPr>
                <a:xfrm>
                  <a:off x="12832095" y="4521205"/>
                  <a:ext cx="544249" cy="439598"/>
                  <a:chOff x="12832095" y="4521205"/>
                  <a:chExt cx="544249" cy="439598"/>
                </a:xfrm>
              </p:grpSpPr>
              <p:sp>
                <p:nvSpPr>
                  <p:cNvPr id="373" name="Freeform: Shape 372">
                    <a:extLst>
                      <a:ext uri="{FF2B5EF4-FFF2-40B4-BE49-F238E27FC236}">
                        <a16:creationId xmlns:a16="http://schemas.microsoft.com/office/drawing/2014/main" id="{A4B35DC7-1BD4-769A-59AA-F4B346630FA4}"/>
                      </a:ext>
                    </a:extLst>
                  </p:cNvPr>
                  <p:cNvSpPr/>
                  <p:nvPr/>
                </p:nvSpPr>
                <p:spPr>
                  <a:xfrm>
                    <a:off x="13104220" y="4739590"/>
                    <a:ext cx="272124" cy="221213"/>
                  </a:xfrm>
                  <a:custGeom>
                    <a:avLst/>
                    <a:gdLst>
                      <a:gd name="connsiteX0" fmla="*/ 272125 w 272124"/>
                      <a:gd name="connsiteY0" fmla="*/ 0 h 221213"/>
                      <a:gd name="connsiteX1" fmla="*/ 272125 w 272124"/>
                      <a:gd name="connsiteY1" fmla="*/ 64128 h 221213"/>
                      <a:gd name="connsiteX2" fmla="*/ 0 w 272124"/>
                      <a:gd name="connsiteY2" fmla="*/ 221213 h 221213"/>
                      <a:gd name="connsiteX3" fmla="*/ 0 w 272124"/>
                      <a:gd name="connsiteY3" fmla="*/ 157085 h 221213"/>
                      <a:gd name="connsiteX4" fmla="*/ 272125 w 272124"/>
                      <a:gd name="connsiteY4" fmla="*/ 0 h 22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24" h="221213">
                        <a:moveTo>
                          <a:pt x="272125" y="0"/>
                        </a:moveTo>
                        <a:lnTo>
                          <a:pt x="272125" y="64128"/>
                        </a:lnTo>
                        <a:lnTo>
                          <a:pt x="0" y="221213"/>
                        </a:lnTo>
                        <a:lnTo>
                          <a:pt x="0" y="157085"/>
                        </a:lnTo>
                        <a:lnTo>
                          <a:pt x="272125" y="0"/>
                        </a:lnTo>
                        <a:close/>
                      </a:path>
                    </a:pathLst>
                  </a:custGeom>
                  <a:solidFill>
                    <a:srgbClr val="92969E"/>
                  </a:solidFill>
                  <a:ln w="5437" cap="flat">
                    <a:noFill/>
                    <a:prstDash val="solid"/>
                    <a:miter/>
                  </a:ln>
                </p:spPr>
                <p:txBody>
                  <a:bodyPr rtlCol="0" anchor="ctr"/>
                  <a:lstStyle/>
                  <a:p>
                    <a:endParaRPr lang="en-GB"/>
                  </a:p>
                </p:txBody>
              </p:sp>
              <p:sp>
                <p:nvSpPr>
                  <p:cNvPr id="374" name="Freeform: Shape 373">
                    <a:extLst>
                      <a:ext uri="{FF2B5EF4-FFF2-40B4-BE49-F238E27FC236}">
                        <a16:creationId xmlns:a16="http://schemas.microsoft.com/office/drawing/2014/main" id="{810B8869-A099-FD18-D8BD-7F49518B848B}"/>
                      </a:ext>
                    </a:extLst>
                  </p:cNvPr>
                  <p:cNvSpPr/>
                  <p:nvPr/>
                </p:nvSpPr>
                <p:spPr>
                  <a:xfrm>
                    <a:off x="13104220" y="4678345"/>
                    <a:ext cx="272124" cy="218330"/>
                  </a:xfrm>
                  <a:custGeom>
                    <a:avLst/>
                    <a:gdLst>
                      <a:gd name="connsiteX0" fmla="*/ 272125 w 272124"/>
                      <a:gd name="connsiteY0" fmla="*/ 0 h 218330"/>
                      <a:gd name="connsiteX1" fmla="*/ 272125 w 272124"/>
                      <a:gd name="connsiteY1" fmla="*/ 61246 h 218330"/>
                      <a:gd name="connsiteX2" fmla="*/ 0 w 272124"/>
                      <a:gd name="connsiteY2" fmla="*/ 218331 h 218330"/>
                      <a:gd name="connsiteX3" fmla="*/ 0 w 272124"/>
                      <a:gd name="connsiteY3" fmla="*/ 157085 h 218330"/>
                      <a:gd name="connsiteX4" fmla="*/ 272125 w 272124"/>
                      <a:gd name="connsiteY4" fmla="*/ 0 h 2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24" h="218330">
                        <a:moveTo>
                          <a:pt x="272125" y="0"/>
                        </a:moveTo>
                        <a:lnTo>
                          <a:pt x="272125" y="61246"/>
                        </a:lnTo>
                        <a:lnTo>
                          <a:pt x="0" y="218331"/>
                        </a:lnTo>
                        <a:lnTo>
                          <a:pt x="0" y="157085"/>
                        </a:lnTo>
                        <a:lnTo>
                          <a:pt x="272125" y="0"/>
                        </a:lnTo>
                        <a:close/>
                      </a:path>
                    </a:pathLst>
                  </a:custGeom>
                  <a:solidFill>
                    <a:srgbClr val="92969E"/>
                  </a:solidFill>
                  <a:ln w="5437" cap="flat">
                    <a:noFill/>
                    <a:prstDash val="solid"/>
                    <a:miter/>
                  </a:ln>
                </p:spPr>
                <p:txBody>
                  <a:bodyPr rtlCol="0" anchor="ctr"/>
                  <a:lstStyle/>
                  <a:p>
                    <a:endParaRPr lang="en-GB"/>
                  </a:p>
                </p:txBody>
              </p:sp>
              <p:sp>
                <p:nvSpPr>
                  <p:cNvPr id="375" name="Freeform: Shape 374">
                    <a:extLst>
                      <a:ext uri="{FF2B5EF4-FFF2-40B4-BE49-F238E27FC236}">
                        <a16:creationId xmlns:a16="http://schemas.microsoft.com/office/drawing/2014/main" id="{1405C806-EA94-2D1C-3DF5-37E50DF7BBA1}"/>
                      </a:ext>
                    </a:extLst>
                  </p:cNvPr>
                  <p:cNvSpPr/>
                  <p:nvPr/>
                </p:nvSpPr>
                <p:spPr>
                  <a:xfrm>
                    <a:off x="12832095" y="4521205"/>
                    <a:ext cx="544249" cy="314224"/>
                  </a:xfrm>
                  <a:custGeom>
                    <a:avLst/>
                    <a:gdLst>
                      <a:gd name="connsiteX0" fmla="*/ 544249 w 544249"/>
                      <a:gd name="connsiteY0" fmla="*/ 157139 h 314224"/>
                      <a:gd name="connsiteX1" fmla="*/ 272125 w 544249"/>
                      <a:gd name="connsiteY1" fmla="*/ 314224 h 314224"/>
                      <a:gd name="connsiteX2" fmla="*/ 0 w 544249"/>
                      <a:gd name="connsiteY2" fmla="*/ 157139 h 314224"/>
                      <a:gd name="connsiteX3" fmla="*/ 272125 w 544249"/>
                      <a:gd name="connsiteY3" fmla="*/ 0 h 314224"/>
                      <a:gd name="connsiteX4" fmla="*/ 544249 w 544249"/>
                      <a:gd name="connsiteY4" fmla="*/ 157139 h 314224"/>
                      <a:gd name="connsiteX5" fmla="*/ 317270 w 544249"/>
                      <a:gd name="connsiteY5" fmla="*/ 183139 h 314224"/>
                      <a:gd name="connsiteX6" fmla="*/ 317270 w 544249"/>
                      <a:gd name="connsiteY6" fmla="*/ 131031 h 314224"/>
                      <a:gd name="connsiteX7" fmla="*/ 226979 w 544249"/>
                      <a:gd name="connsiteY7" fmla="*/ 131031 h 314224"/>
                      <a:gd name="connsiteX8" fmla="*/ 226979 w 544249"/>
                      <a:gd name="connsiteY8" fmla="*/ 183139 h 314224"/>
                      <a:gd name="connsiteX9" fmla="*/ 317270 w 544249"/>
                      <a:gd name="connsiteY9" fmla="*/ 183139 h 31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249" h="314224">
                        <a:moveTo>
                          <a:pt x="544249" y="157139"/>
                        </a:moveTo>
                        <a:lnTo>
                          <a:pt x="272125" y="314224"/>
                        </a:lnTo>
                        <a:lnTo>
                          <a:pt x="0" y="157139"/>
                        </a:lnTo>
                        <a:lnTo>
                          <a:pt x="272125" y="0"/>
                        </a:lnTo>
                        <a:lnTo>
                          <a:pt x="544249" y="157139"/>
                        </a:lnTo>
                        <a:close/>
                        <a:moveTo>
                          <a:pt x="317270" y="183139"/>
                        </a:moveTo>
                        <a:lnTo>
                          <a:pt x="317270" y="131031"/>
                        </a:lnTo>
                        <a:lnTo>
                          <a:pt x="226979" y="131031"/>
                        </a:lnTo>
                        <a:lnTo>
                          <a:pt x="226979" y="183139"/>
                        </a:lnTo>
                        <a:lnTo>
                          <a:pt x="317270" y="183139"/>
                        </a:lnTo>
                        <a:close/>
                      </a:path>
                    </a:pathLst>
                  </a:custGeom>
                  <a:solidFill>
                    <a:schemeClr val="accent2"/>
                  </a:solidFill>
                  <a:ln w="5437" cap="flat">
                    <a:noFill/>
                    <a:prstDash val="solid"/>
                    <a:miter/>
                  </a:ln>
                </p:spPr>
                <p:txBody>
                  <a:bodyPr rtlCol="0" anchor="ctr"/>
                  <a:lstStyle/>
                  <a:p>
                    <a:endParaRPr lang="en-GB"/>
                  </a:p>
                </p:txBody>
              </p:sp>
              <p:sp>
                <p:nvSpPr>
                  <p:cNvPr id="376" name="Freeform: Shape 375">
                    <a:extLst>
                      <a:ext uri="{FF2B5EF4-FFF2-40B4-BE49-F238E27FC236}">
                        <a16:creationId xmlns:a16="http://schemas.microsoft.com/office/drawing/2014/main" id="{E05649EE-7864-BDBE-0B34-6CDBB5F733C4}"/>
                      </a:ext>
                    </a:extLst>
                  </p:cNvPr>
                  <p:cNvSpPr/>
                  <p:nvPr/>
                </p:nvSpPr>
                <p:spPr>
                  <a:xfrm>
                    <a:off x="13059074" y="4652291"/>
                    <a:ext cx="90291" cy="52107"/>
                  </a:xfrm>
                  <a:custGeom>
                    <a:avLst/>
                    <a:gdLst>
                      <a:gd name="connsiteX0" fmla="*/ 0 w 90291"/>
                      <a:gd name="connsiteY0" fmla="*/ 0 h 52107"/>
                      <a:gd name="connsiteX1" fmla="*/ 90291 w 90291"/>
                      <a:gd name="connsiteY1" fmla="*/ 0 h 52107"/>
                      <a:gd name="connsiteX2" fmla="*/ 90291 w 90291"/>
                      <a:gd name="connsiteY2" fmla="*/ 52108 h 52107"/>
                      <a:gd name="connsiteX3" fmla="*/ 0 w 90291"/>
                      <a:gd name="connsiteY3" fmla="*/ 52108 h 52107"/>
                    </a:gdLst>
                    <a:ahLst/>
                    <a:cxnLst>
                      <a:cxn ang="0">
                        <a:pos x="connsiteX0" y="connsiteY0"/>
                      </a:cxn>
                      <a:cxn ang="0">
                        <a:pos x="connsiteX1" y="connsiteY1"/>
                      </a:cxn>
                      <a:cxn ang="0">
                        <a:pos x="connsiteX2" y="connsiteY2"/>
                      </a:cxn>
                      <a:cxn ang="0">
                        <a:pos x="connsiteX3" y="connsiteY3"/>
                      </a:cxn>
                    </a:cxnLst>
                    <a:rect l="l" t="t" r="r" b="b"/>
                    <a:pathLst>
                      <a:path w="90291" h="52107">
                        <a:moveTo>
                          <a:pt x="0" y="0"/>
                        </a:moveTo>
                        <a:lnTo>
                          <a:pt x="90291" y="0"/>
                        </a:lnTo>
                        <a:lnTo>
                          <a:pt x="90291" y="52108"/>
                        </a:lnTo>
                        <a:lnTo>
                          <a:pt x="0" y="52108"/>
                        </a:lnTo>
                        <a:close/>
                      </a:path>
                    </a:pathLst>
                  </a:custGeom>
                  <a:solidFill>
                    <a:srgbClr val="3A3A3A"/>
                  </a:solidFill>
                  <a:ln w="5437" cap="flat">
                    <a:noFill/>
                    <a:prstDash val="solid"/>
                    <a:miter/>
                  </a:ln>
                </p:spPr>
                <p:txBody>
                  <a:bodyPr rtlCol="0" anchor="ctr"/>
                  <a:lstStyle/>
                  <a:p>
                    <a:endParaRPr lang="en-GB"/>
                  </a:p>
                </p:txBody>
              </p:sp>
              <p:sp>
                <p:nvSpPr>
                  <p:cNvPr id="377" name="Freeform: Shape 376">
                    <a:extLst>
                      <a:ext uri="{FF2B5EF4-FFF2-40B4-BE49-F238E27FC236}">
                        <a16:creationId xmlns:a16="http://schemas.microsoft.com/office/drawing/2014/main" id="{37CC5E14-96B7-FD28-99EF-2A217B1BCA9B}"/>
                      </a:ext>
                    </a:extLst>
                  </p:cNvPr>
                  <p:cNvSpPr/>
                  <p:nvPr/>
                </p:nvSpPr>
                <p:spPr>
                  <a:xfrm>
                    <a:off x="12832095" y="4739590"/>
                    <a:ext cx="272124" cy="221213"/>
                  </a:xfrm>
                  <a:custGeom>
                    <a:avLst/>
                    <a:gdLst>
                      <a:gd name="connsiteX0" fmla="*/ 272125 w 272124"/>
                      <a:gd name="connsiteY0" fmla="*/ 157085 h 221213"/>
                      <a:gd name="connsiteX1" fmla="*/ 272125 w 272124"/>
                      <a:gd name="connsiteY1" fmla="*/ 221213 h 221213"/>
                      <a:gd name="connsiteX2" fmla="*/ 0 w 272124"/>
                      <a:gd name="connsiteY2" fmla="*/ 64128 h 221213"/>
                      <a:gd name="connsiteX3" fmla="*/ 0 w 272124"/>
                      <a:gd name="connsiteY3" fmla="*/ 0 h 221213"/>
                      <a:gd name="connsiteX4" fmla="*/ 272125 w 272124"/>
                      <a:gd name="connsiteY4" fmla="*/ 157085 h 22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24" h="221213">
                        <a:moveTo>
                          <a:pt x="272125" y="157085"/>
                        </a:moveTo>
                        <a:lnTo>
                          <a:pt x="272125" y="221213"/>
                        </a:lnTo>
                        <a:lnTo>
                          <a:pt x="0" y="64128"/>
                        </a:lnTo>
                        <a:lnTo>
                          <a:pt x="0" y="0"/>
                        </a:lnTo>
                        <a:lnTo>
                          <a:pt x="272125" y="157085"/>
                        </a:lnTo>
                        <a:close/>
                      </a:path>
                    </a:pathLst>
                  </a:custGeom>
                  <a:solidFill>
                    <a:srgbClr val="FFFFFF"/>
                  </a:solidFill>
                  <a:ln w="5437" cap="flat">
                    <a:no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C85CFFCE-9EA3-A76A-1280-BCF23126DF8C}"/>
                      </a:ext>
                    </a:extLst>
                  </p:cNvPr>
                  <p:cNvSpPr/>
                  <p:nvPr/>
                </p:nvSpPr>
                <p:spPr>
                  <a:xfrm>
                    <a:off x="12832095" y="4678345"/>
                    <a:ext cx="272124" cy="218330"/>
                  </a:xfrm>
                  <a:custGeom>
                    <a:avLst/>
                    <a:gdLst>
                      <a:gd name="connsiteX0" fmla="*/ 272125 w 272124"/>
                      <a:gd name="connsiteY0" fmla="*/ 157085 h 218330"/>
                      <a:gd name="connsiteX1" fmla="*/ 272125 w 272124"/>
                      <a:gd name="connsiteY1" fmla="*/ 218331 h 218330"/>
                      <a:gd name="connsiteX2" fmla="*/ 0 w 272124"/>
                      <a:gd name="connsiteY2" fmla="*/ 61246 h 218330"/>
                      <a:gd name="connsiteX3" fmla="*/ 0 w 272124"/>
                      <a:gd name="connsiteY3" fmla="*/ 0 h 218330"/>
                      <a:gd name="connsiteX4" fmla="*/ 272125 w 272124"/>
                      <a:gd name="connsiteY4" fmla="*/ 157085 h 2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24" h="218330">
                        <a:moveTo>
                          <a:pt x="272125" y="157085"/>
                        </a:moveTo>
                        <a:lnTo>
                          <a:pt x="272125" y="218331"/>
                        </a:lnTo>
                        <a:lnTo>
                          <a:pt x="0" y="61246"/>
                        </a:lnTo>
                        <a:lnTo>
                          <a:pt x="0" y="0"/>
                        </a:lnTo>
                        <a:lnTo>
                          <a:pt x="272125" y="157085"/>
                        </a:lnTo>
                        <a:close/>
                      </a:path>
                    </a:pathLst>
                  </a:custGeom>
                  <a:solidFill>
                    <a:srgbClr val="FFFFFF"/>
                  </a:solidFill>
                  <a:ln w="5437" cap="flat">
                    <a:noFill/>
                    <a:prstDash val="solid"/>
                    <a:miter/>
                  </a:ln>
                </p:spPr>
                <p:txBody>
                  <a:bodyPr rtlCol="0" anchor="ctr"/>
                  <a:lstStyle/>
                  <a:p>
                    <a:endParaRPr lang="en-GB"/>
                  </a:p>
                </p:txBody>
              </p:sp>
            </p:grpSp>
            <p:grpSp>
              <p:nvGrpSpPr>
                <p:cNvPr id="379" name="Graphic 3">
                  <a:extLst>
                    <a:ext uri="{FF2B5EF4-FFF2-40B4-BE49-F238E27FC236}">
                      <a16:creationId xmlns:a16="http://schemas.microsoft.com/office/drawing/2014/main" id="{F501D18C-5EE0-572C-92D9-6357B35ACE0C}"/>
                    </a:ext>
                  </a:extLst>
                </p:cNvPr>
                <p:cNvGrpSpPr/>
                <p:nvPr/>
              </p:nvGrpSpPr>
              <p:grpSpPr>
                <a:xfrm>
                  <a:off x="12832095" y="4521205"/>
                  <a:ext cx="544249" cy="439599"/>
                  <a:chOff x="12832095" y="4521205"/>
                  <a:chExt cx="544249" cy="439599"/>
                </a:xfrm>
                <a:noFill/>
              </p:grpSpPr>
              <p:sp>
                <p:nvSpPr>
                  <p:cNvPr id="380" name="Freeform: Shape 379">
                    <a:extLst>
                      <a:ext uri="{FF2B5EF4-FFF2-40B4-BE49-F238E27FC236}">
                        <a16:creationId xmlns:a16="http://schemas.microsoft.com/office/drawing/2014/main" id="{DD4DF1E6-6417-9595-1FED-C9A02EBA6F7E}"/>
                      </a:ext>
                    </a:extLst>
                  </p:cNvPr>
                  <p:cNvSpPr/>
                  <p:nvPr/>
                </p:nvSpPr>
                <p:spPr>
                  <a:xfrm>
                    <a:off x="12832095" y="4521205"/>
                    <a:ext cx="544249" cy="314224"/>
                  </a:xfrm>
                  <a:custGeom>
                    <a:avLst/>
                    <a:gdLst>
                      <a:gd name="connsiteX0" fmla="*/ 272125 w 544249"/>
                      <a:gd name="connsiteY0" fmla="*/ 314224 h 314224"/>
                      <a:gd name="connsiteX1" fmla="*/ 0 w 544249"/>
                      <a:gd name="connsiteY1" fmla="*/ 157139 h 314224"/>
                      <a:gd name="connsiteX2" fmla="*/ 272125 w 544249"/>
                      <a:gd name="connsiteY2" fmla="*/ 0 h 314224"/>
                      <a:gd name="connsiteX3" fmla="*/ 544249 w 544249"/>
                      <a:gd name="connsiteY3" fmla="*/ 157139 h 314224"/>
                      <a:gd name="connsiteX4" fmla="*/ 272125 w 544249"/>
                      <a:gd name="connsiteY4" fmla="*/ 314224 h 314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49" h="314224">
                        <a:moveTo>
                          <a:pt x="272125" y="314224"/>
                        </a:moveTo>
                        <a:lnTo>
                          <a:pt x="0" y="157139"/>
                        </a:lnTo>
                        <a:lnTo>
                          <a:pt x="272125" y="0"/>
                        </a:lnTo>
                        <a:lnTo>
                          <a:pt x="544249" y="157139"/>
                        </a:lnTo>
                        <a:lnTo>
                          <a:pt x="272125" y="314224"/>
                        </a:lnTo>
                        <a:close/>
                      </a:path>
                    </a:pathLst>
                  </a:custGeom>
                  <a:noFill/>
                  <a:ln w="16310" cap="rnd">
                    <a:solidFill>
                      <a:srgbClr val="3A3A3A"/>
                    </a:solidFill>
                    <a:prstDash val="solid"/>
                    <a:round/>
                  </a:ln>
                </p:spPr>
                <p:txBody>
                  <a:bodyPr rtlCol="0" anchor="ctr"/>
                  <a:lstStyle/>
                  <a:p>
                    <a:endParaRPr lang="en-GB"/>
                  </a:p>
                </p:txBody>
              </p:sp>
              <p:sp>
                <p:nvSpPr>
                  <p:cNvPr id="381" name="Freeform: Shape 380">
                    <a:extLst>
                      <a:ext uri="{FF2B5EF4-FFF2-40B4-BE49-F238E27FC236}">
                        <a16:creationId xmlns:a16="http://schemas.microsoft.com/office/drawing/2014/main" id="{76A1DF29-A4F1-93F5-91B9-5E3761C2E001}"/>
                      </a:ext>
                    </a:extLst>
                  </p:cNvPr>
                  <p:cNvSpPr/>
                  <p:nvPr/>
                </p:nvSpPr>
                <p:spPr>
                  <a:xfrm>
                    <a:off x="13059074" y="4652291"/>
                    <a:ext cx="90291" cy="52107"/>
                  </a:xfrm>
                  <a:custGeom>
                    <a:avLst/>
                    <a:gdLst>
                      <a:gd name="connsiteX0" fmla="*/ 0 w 90291"/>
                      <a:gd name="connsiteY0" fmla="*/ 0 h 52107"/>
                      <a:gd name="connsiteX1" fmla="*/ 90291 w 90291"/>
                      <a:gd name="connsiteY1" fmla="*/ 0 h 52107"/>
                      <a:gd name="connsiteX2" fmla="*/ 90291 w 90291"/>
                      <a:gd name="connsiteY2" fmla="*/ 52108 h 52107"/>
                      <a:gd name="connsiteX3" fmla="*/ 0 w 90291"/>
                      <a:gd name="connsiteY3" fmla="*/ 52108 h 52107"/>
                    </a:gdLst>
                    <a:ahLst/>
                    <a:cxnLst>
                      <a:cxn ang="0">
                        <a:pos x="connsiteX0" y="connsiteY0"/>
                      </a:cxn>
                      <a:cxn ang="0">
                        <a:pos x="connsiteX1" y="connsiteY1"/>
                      </a:cxn>
                      <a:cxn ang="0">
                        <a:pos x="connsiteX2" y="connsiteY2"/>
                      </a:cxn>
                      <a:cxn ang="0">
                        <a:pos x="connsiteX3" y="connsiteY3"/>
                      </a:cxn>
                    </a:cxnLst>
                    <a:rect l="l" t="t" r="r" b="b"/>
                    <a:pathLst>
                      <a:path w="90291" h="52107">
                        <a:moveTo>
                          <a:pt x="0" y="0"/>
                        </a:moveTo>
                        <a:lnTo>
                          <a:pt x="90291" y="0"/>
                        </a:lnTo>
                        <a:lnTo>
                          <a:pt x="90291" y="52108"/>
                        </a:lnTo>
                        <a:lnTo>
                          <a:pt x="0" y="52108"/>
                        </a:lnTo>
                        <a:close/>
                      </a:path>
                    </a:pathLst>
                  </a:custGeom>
                  <a:noFill/>
                  <a:ln w="16310" cap="rnd">
                    <a:solidFill>
                      <a:srgbClr val="3A3A3A"/>
                    </a:solidFill>
                    <a:prstDash val="solid"/>
                    <a:round/>
                  </a:ln>
                </p:spPr>
                <p:txBody>
                  <a:bodyPr rtlCol="0" anchor="ctr"/>
                  <a:lstStyle/>
                  <a:p>
                    <a:endParaRPr lang="en-GB"/>
                  </a:p>
                </p:txBody>
              </p:sp>
              <p:sp>
                <p:nvSpPr>
                  <p:cNvPr id="382" name="Freeform: Shape 381">
                    <a:extLst>
                      <a:ext uri="{FF2B5EF4-FFF2-40B4-BE49-F238E27FC236}">
                        <a16:creationId xmlns:a16="http://schemas.microsoft.com/office/drawing/2014/main" id="{87EFCDDA-DF9B-64F4-7F5D-68E76A71DDA6}"/>
                      </a:ext>
                    </a:extLst>
                  </p:cNvPr>
                  <p:cNvSpPr/>
                  <p:nvPr/>
                </p:nvSpPr>
                <p:spPr>
                  <a:xfrm>
                    <a:off x="12832095" y="4678345"/>
                    <a:ext cx="544249" cy="282459"/>
                  </a:xfrm>
                  <a:custGeom>
                    <a:avLst/>
                    <a:gdLst>
                      <a:gd name="connsiteX0" fmla="*/ 0 w 544249"/>
                      <a:gd name="connsiteY0" fmla="*/ 0 h 282459"/>
                      <a:gd name="connsiteX1" fmla="*/ 0 w 544249"/>
                      <a:gd name="connsiteY1" fmla="*/ 125374 h 282459"/>
                      <a:gd name="connsiteX2" fmla="*/ 272125 w 544249"/>
                      <a:gd name="connsiteY2" fmla="*/ 282459 h 282459"/>
                      <a:gd name="connsiteX3" fmla="*/ 544249 w 544249"/>
                      <a:gd name="connsiteY3" fmla="*/ 125374 h 282459"/>
                      <a:gd name="connsiteX4" fmla="*/ 544249 w 544249"/>
                      <a:gd name="connsiteY4" fmla="*/ 0 h 282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49" h="282459">
                        <a:moveTo>
                          <a:pt x="0" y="0"/>
                        </a:moveTo>
                        <a:lnTo>
                          <a:pt x="0" y="125374"/>
                        </a:lnTo>
                        <a:lnTo>
                          <a:pt x="272125" y="282459"/>
                        </a:lnTo>
                        <a:lnTo>
                          <a:pt x="544249" y="125374"/>
                        </a:lnTo>
                        <a:lnTo>
                          <a:pt x="544249" y="0"/>
                        </a:lnTo>
                      </a:path>
                    </a:pathLst>
                  </a:custGeom>
                  <a:noFill/>
                  <a:ln w="16310" cap="rnd">
                    <a:solidFill>
                      <a:srgbClr val="3A3A3A"/>
                    </a:solidFill>
                    <a:prstDash val="solid"/>
                    <a:round/>
                  </a:ln>
                </p:spPr>
                <p:txBody>
                  <a:bodyPr rtlCol="0" anchor="ctr"/>
                  <a:lstStyle/>
                  <a:p>
                    <a:endParaRPr lang="en-GB"/>
                  </a:p>
                </p:txBody>
              </p:sp>
              <p:sp>
                <p:nvSpPr>
                  <p:cNvPr id="383" name="Freeform: Shape 382">
                    <a:extLst>
                      <a:ext uri="{FF2B5EF4-FFF2-40B4-BE49-F238E27FC236}">
                        <a16:creationId xmlns:a16="http://schemas.microsoft.com/office/drawing/2014/main" id="{B83A4AE3-5211-B13E-5B85-95B1E2468821}"/>
                      </a:ext>
                    </a:extLst>
                  </p:cNvPr>
                  <p:cNvSpPr/>
                  <p:nvPr/>
                </p:nvSpPr>
                <p:spPr>
                  <a:xfrm>
                    <a:off x="13104220" y="4835429"/>
                    <a:ext cx="5439" cy="125374"/>
                  </a:xfrm>
                  <a:custGeom>
                    <a:avLst/>
                    <a:gdLst>
                      <a:gd name="connsiteX0" fmla="*/ 0 w 5439"/>
                      <a:gd name="connsiteY0" fmla="*/ 0 h 125374"/>
                      <a:gd name="connsiteX1" fmla="*/ 0 w 5439"/>
                      <a:gd name="connsiteY1" fmla="*/ 125374 h 125374"/>
                    </a:gdLst>
                    <a:ahLst/>
                    <a:cxnLst>
                      <a:cxn ang="0">
                        <a:pos x="connsiteX0" y="connsiteY0"/>
                      </a:cxn>
                      <a:cxn ang="0">
                        <a:pos x="connsiteX1" y="connsiteY1"/>
                      </a:cxn>
                    </a:cxnLst>
                    <a:rect l="l" t="t" r="r" b="b"/>
                    <a:pathLst>
                      <a:path w="5439" h="125374">
                        <a:moveTo>
                          <a:pt x="0" y="0"/>
                        </a:moveTo>
                        <a:lnTo>
                          <a:pt x="0" y="125374"/>
                        </a:lnTo>
                      </a:path>
                    </a:pathLst>
                  </a:custGeom>
                  <a:ln w="16310" cap="rnd">
                    <a:solidFill>
                      <a:srgbClr val="3A3A3A"/>
                    </a:solidFill>
                    <a:prstDash val="solid"/>
                    <a:round/>
                  </a:ln>
                </p:spPr>
                <p:txBody>
                  <a:bodyPr rtlCol="0" anchor="ctr"/>
                  <a:lstStyle/>
                  <a:p>
                    <a:endParaRPr lang="en-GB"/>
                  </a:p>
                </p:txBody>
              </p:sp>
              <p:sp>
                <p:nvSpPr>
                  <p:cNvPr id="384" name="Freeform: Shape 383">
                    <a:extLst>
                      <a:ext uri="{FF2B5EF4-FFF2-40B4-BE49-F238E27FC236}">
                        <a16:creationId xmlns:a16="http://schemas.microsoft.com/office/drawing/2014/main" id="{BD6E5C78-EA6C-B49D-F441-1E969CD86606}"/>
                      </a:ext>
                    </a:extLst>
                  </p:cNvPr>
                  <p:cNvSpPr/>
                  <p:nvPr/>
                </p:nvSpPr>
                <p:spPr>
                  <a:xfrm>
                    <a:off x="12832095" y="4739590"/>
                    <a:ext cx="544249" cy="157084"/>
                  </a:xfrm>
                  <a:custGeom>
                    <a:avLst/>
                    <a:gdLst>
                      <a:gd name="connsiteX0" fmla="*/ 544249 w 544249"/>
                      <a:gd name="connsiteY0" fmla="*/ 0 h 157084"/>
                      <a:gd name="connsiteX1" fmla="*/ 272125 w 544249"/>
                      <a:gd name="connsiteY1" fmla="*/ 157085 h 157084"/>
                      <a:gd name="connsiteX2" fmla="*/ 0 w 544249"/>
                      <a:gd name="connsiteY2" fmla="*/ 0 h 157084"/>
                    </a:gdLst>
                    <a:ahLst/>
                    <a:cxnLst>
                      <a:cxn ang="0">
                        <a:pos x="connsiteX0" y="connsiteY0"/>
                      </a:cxn>
                      <a:cxn ang="0">
                        <a:pos x="connsiteX1" y="connsiteY1"/>
                      </a:cxn>
                      <a:cxn ang="0">
                        <a:pos x="connsiteX2" y="connsiteY2"/>
                      </a:cxn>
                    </a:cxnLst>
                    <a:rect l="l" t="t" r="r" b="b"/>
                    <a:pathLst>
                      <a:path w="544249" h="157084">
                        <a:moveTo>
                          <a:pt x="544249" y="0"/>
                        </a:moveTo>
                        <a:lnTo>
                          <a:pt x="272125" y="157085"/>
                        </a:lnTo>
                        <a:lnTo>
                          <a:pt x="0" y="0"/>
                        </a:lnTo>
                      </a:path>
                    </a:pathLst>
                  </a:custGeom>
                  <a:noFill/>
                  <a:ln w="16310" cap="rnd">
                    <a:solidFill>
                      <a:srgbClr val="3A3A3A"/>
                    </a:solidFill>
                    <a:prstDash val="solid"/>
                    <a:round/>
                  </a:ln>
                </p:spPr>
                <p:txBody>
                  <a:bodyPr rtlCol="0" anchor="ctr"/>
                  <a:lstStyle/>
                  <a:p>
                    <a:endParaRPr lang="en-GB"/>
                  </a:p>
                </p:txBody>
              </p:sp>
            </p:grpSp>
          </p:grpSp>
          <p:grpSp>
            <p:nvGrpSpPr>
              <p:cNvPr id="385" name="Graphic 3">
                <a:extLst>
                  <a:ext uri="{FF2B5EF4-FFF2-40B4-BE49-F238E27FC236}">
                    <a16:creationId xmlns:a16="http://schemas.microsoft.com/office/drawing/2014/main" id="{41968CCC-C256-D43C-610A-14BF8B93D0DA}"/>
                  </a:ext>
                </a:extLst>
              </p:cNvPr>
              <p:cNvGrpSpPr/>
              <p:nvPr/>
            </p:nvGrpSpPr>
            <p:grpSpPr>
              <a:xfrm>
                <a:off x="13342403" y="5036246"/>
                <a:ext cx="361818" cy="223878"/>
                <a:chOff x="13342403" y="5036246"/>
                <a:chExt cx="361818" cy="223878"/>
              </a:xfrm>
            </p:grpSpPr>
            <p:grpSp>
              <p:nvGrpSpPr>
                <p:cNvPr id="386" name="Graphic 3">
                  <a:extLst>
                    <a:ext uri="{FF2B5EF4-FFF2-40B4-BE49-F238E27FC236}">
                      <a16:creationId xmlns:a16="http://schemas.microsoft.com/office/drawing/2014/main" id="{6FE46CB9-9059-3A3D-2CB6-3B8A84A3A7AE}"/>
                    </a:ext>
                  </a:extLst>
                </p:cNvPr>
                <p:cNvGrpSpPr/>
                <p:nvPr/>
              </p:nvGrpSpPr>
              <p:grpSpPr>
                <a:xfrm>
                  <a:off x="13364704" y="5064094"/>
                  <a:ext cx="339517" cy="196030"/>
                  <a:chOff x="13364704" y="5064094"/>
                  <a:chExt cx="339517" cy="196030"/>
                </a:xfrm>
                <a:noFill/>
              </p:grpSpPr>
              <p:sp>
                <p:nvSpPr>
                  <p:cNvPr id="387" name="Freeform: Shape 386">
                    <a:extLst>
                      <a:ext uri="{FF2B5EF4-FFF2-40B4-BE49-F238E27FC236}">
                        <a16:creationId xmlns:a16="http://schemas.microsoft.com/office/drawing/2014/main" id="{0BAF37EC-CA94-F470-52C4-C871C0F23C72}"/>
                      </a:ext>
                    </a:extLst>
                  </p:cNvPr>
                  <p:cNvSpPr/>
                  <p:nvPr/>
                </p:nvSpPr>
                <p:spPr>
                  <a:xfrm>
                    <a:off x="13364704" y="5134587"/>
                    <a:ext cx="113135" cy="65379"/>
                  </a:xfrm>
                  <a:custGeom>
                    <a:avLst/>
                    <a:gdLst>
                      <a:gd name="connsiteX0" fmla="*/ 113136 w 113135"/>
                      <a:gd name="connsiteY0" fmla="*/ 32690 h 65379"/>
                      <a:gd name="connsiteX1" fmla="*/ 56568 w 113135"/>
                      <a:gd name="connsiteY1" fmla="*/ 65380 h 65379"/>
                      <a:gd name="connsiteX2" fmla="*/ 0 w 113135"/>
                      <a:gd name="connsiteY2" fmla="*/ 32690 h 65379"/>
                      <a:gd name="connsiteX3" fmla="*/ 56568 w 113135"/>
                      <a:gd name="connsiteY3" fmla="*/ 0 h 65379"/>
                      <a:gd name="connsiteX4" fmla="*/ 113136 w 113135"/>
                      <a:gd name="connsiteY4" fmla="*/ 32690 h 65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35" h="65379">
                        <a:moveTo>
                          <a:pt x="113136" y="32690"/>
                        </a:moveTo>
                        <a:lnTo>
                          <a:pt x="56568" y="65380"/>
                        </a:lnTo>
                        <a:lnTo>
                          <a:pt x="0" y="32690"/>
                        </a:lnTo>
                        <a:lnTo>
                          <a:pt x="56568" y="0"/>
                        </a:lnTo>
                        <a:lnTo>
                          <a:pt x="113136" y="32690"/>
                        </a:lnTo>
                        <a:close/>
                      </a:path>
                    </a:pathLst>
                  </a:custGeom>
                  <a:noFill/>
                  <a:ln w="5437" cap="flat">
                    <a:noFill/>
                    <a:prstDash val="solid"/>
                    <a:miter/>
                  </a:ln>
                </p:spPr>
                <p:txBody>
                  <a:bodyPr rtlCol="0" anchor="ctr"/>
                  <a:lstStyle/>
                  <a:p>
                    <a:endParaRPr lang="en-GB"/>
                  </a:p>
                </p:txBody>
              </p:sp>
              <p:sp>
                <p:nvSpPr>
                  <p:cNvPr id="388" name="Freeform: Shape 387">
                    <a:extLst>
                      <a:ext uri="{FF2B5EF4-FFF2-40B4-BE49-F238E27FC236}">
                        <a16:creationId xmlns:a16="http://schemas.microsoft.com/office/drawing/2014/main" id="{EC0E8E84-3F2C-8BDB-1A1A-119B07B08245}"/>
                      </a:ext>
                    </a:extLst>
                  </p:cNvPr>
                  <p:cNvSpPr/>
                  <p:nvPr/>
                </p:nvSpPr>
                <p:spPr>
                  <a:xfrm>
                    <a:off x="13486815" y="5064094"/>
                    <a:ext cx="113190" cy="65325"/>
                  </a:xfrm>
                  <a:custGeom>
                    <a:avLst/>
                    <a:gdLst>
                      <a:gd name="connsiteX0" fmla="*/ 113190 w 113190"/>
                      <a:gd name="connsiteY0" fmla="*/ 32690 h 65325"/>
                      <a:gd name="connsiteX1" fmla="*/ 56568 w 113190"/>
                      <a:gd name="connsiteY1" fmla="*/ 65325 h 65325"/>
                      <a:gd name="connsiteX2" fmla="*/ 0 w 113190"/>
                      <a:gd name="connsiteY2" fmla="*/ 32690 h 65325"/>
                      <a:gd name="connsiteX3" fmla="*/ 56568 w 113190"/>
                      <a:gd name="connsiteY3" fmla="*/ 0 h 65325"/>
                      <a:gd name="connsiteX4" fmla="*/ 113190 w 113190"/>
                      <a:gd name="connsiteY4" fmla="*/ 32690 h 6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0" h="65325">
                        <a:moveTo>
                          <a:pt x="113190" y="32690"/>
                        </a:moveTo>
                        <a:lnTo>
                          <a:pt x="56568" y="65325"/>
                        </a:lnTo>
                        <a:lnTo>
                          <a:pt x="0" y="32690"/>
                        </a:lnTo>
                        <a:lnTo>
                          <a:pt x="56568" y="0"/>
                        </a:lnTo>
                        <a:lnTo>
                          <a:pt x="113190" y="32690"/>
                        </a:lnTo>
                        <a:close/>
                      </a:path>
                    </a:pathLst>
                  </a:custGeom>
                  <a:noFill/>
                  <a:ln w="5437" cap="flat">
                    <a:noFill/>
                    <a:prstDash val="solid"/>
                    <a:miter/>
                  </a:ln>
                </p:spPr>
                <p:txBody>
                  <a:bodyPr rtlCol="0" anchor="ctr"/>
                  <a:lstStyle/>
                  <a:p>
                    <a:endParaRPr lang="en-GB"/>
                  </a:p>
                </p:txBody>
              </p:sp>
              <p:sp>
                <p:nvSpPr>
                  <p:cNvPr id="389" name="Freeform: Shape 388">
                    <a:extLst>
                      <a:ext uri="{FF2B5EF4-FFF2-40B4-BE49-F238E27FC236}">
                        <a16:creationId xmlns:a16="http://schemas.microsoft.com/office/drawing/2014/main" id="{A96C800B-81D3-D83D-E682-114331A698B6}"/>
                      </a:ext>
                    </a:extLst>
                  </p:cNvPr>
                  <p:cNvSpPr/>
                  <p:nvPr/>
                </p:nvSpPr>
                <p:spPr>
                  <a:xfrm>
                    <a:off x="13468920" y="5194799"/>
                    <a:ext cx="113190" cy="65325"/>
                  </a:xfrm>
                  <a:custGeom>
                    <a:avLst/>
                    <a:gdLst>
                      <a:gd name="connsiteX0" fmla="*/ 113190 w 113190"/>
                      <a:gd name="connsiteY0" fmla="*/ 32635 h 65325"/>
                      <a:gd name="connsiteX1" fmla="*/ 56622 w 113190"/>
                      <a:gd name="connsiteY1" fmla="*/ 65325 h 65325"/>
                      <a:gd name="connsiteX2" fmla="*/ 0 w 113190"/>
                      <a:gd name="connsiteY2" fmla="*/ 32635 h 65325"/>
                      <a:gd name="connsiteX3" fmla="*/ 56622 w 113190"/>
                      <a:gd name="connsiteY3" fmla="*/ 0 h 65325"/>
                      <a:gd name="connsiteX4" fmla="*/ 113190 w 113190"/>
                      <a:gd name="connsiteY4" fmla="*/ 32635 h 6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0" h="65325">
                        <a:moveTo>
                          <a:pt x="113190" y="32635"/>
                        </a:moveTo>
                        <a:lnTo>
                          <a:pt x="56622" y="65325"/>
                        </a:lnTo>
                        <a:lnTo>
                          <a:pt x="0" y="32635"/>
                        </a:lnTo>
                        <a:lnTo>
                          <a:pt x="56622" y="0"/>
                        </a:lnTo>
                        <a:lnTo>
                          <a:pt x="113190" y="32635"/>
                        </a:lnTo>
                        <a:close/>
                      </a:path>
                    </a:pathLst>
                  </a:custGeom>
                  <a:noFill/>
                  <a:ln w="5437" cap="flat">
                    <a:noFill/>
                    <a:prstDash val="solid"/>
                    <a:miter/>
                  </a:ln>
                </p:spPr>
                <p:txBody>
                  <a:bodyPr rtlCol="0" anchor="ctr"/>
                  <a:lstStyle/>
                  <a:p>
                    <a:endParaRPr lang="en-GB"/>
                  </a:p>
                </p:txBody>
              </p:sp>
              <p:sp>
                <p:nvSpPr>
                  <p:cNvPr id="390" name="Freeform: Shape 389">
                    <a:extLst>
                      <a:ext uri="{FF2B5EF4-FFF2-40B4-BE49-F238E27FC236}">
                        <a16:creationId xmlns:a16="http://schemas.microsoft.com/office/drawing/2014/main" id="{23DC66DF-810A-4308-3F15-0FD1C6B57FBF}"/>
                      </a:ext>
                    </a:extLst>
                  </p:cNvPr>
                  <p:cNvSpPr/>
                  <p:nvPr/>
                </p:nvSpPr>
                <p:spPr>
                  <a:xfrm>
                    <a:off x="13591031" y="5124252"/>
                    <a:ext cx="113190" cy="65379"/>
                  </a:xfrm>
                  <a:custGeom>
                    <a:avLst/>
                    <a:gdLst>
                      <a:gd name="connsiteX0" fmla="*/ 113190 w 113190"/>
                      <a:gd name="connsiteY0" fmla="*/ 32690 h 65379"/>
                      <a:gd name="connsiteX1" fmla="*/ 56622 w 113190"/>
                      <a:gd name="connsiteY1" fmla="*/ 65380 h 65379"/>
                      <a:gd name="connsiteX2" fmla="*/ 0 w 113190"/>
                      <a:gd name="connsiteY2" fmla="*/ 32690 h 65379"/>
                      <a:gd name="connsiteX3" fmla="*/ 56622 w 113190"/>
                      <a:gd name="connsiteY3" fmla="*/ 0 h 65379"/>
                      <a:gd name="connsiteX4" fmla="*/ 113190 w 113190"/>
                      <a:gd name="connsiteY4" fmla="*/ 32690 h 65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0" h="65379">
                        <a:moveTo>
                          <a:pt x="113190" y="32690"/>
                        </a:moveTo>
                        <a:lnTo>
                          <a:pt x="56622" y="65380"/>
                        </a:lnTo>
                        <a:lnTo>
                          <a:pt x="0" y="32690"/>
                        </a:lnTo>
                        <a:lnTo>
                          <a:pt x="56622" y="0"/>
                        </a:lnTo>
                        <a:lnTo>
                          <a:pt x="113190" y="32690"/>
                        </a:lnTo>
                        <a:close/>
                      </a:path>
                    </a:pathLst>
                  </a:custGeom>
                  <a:noFill/>
                  <a:ln w="5437" cap="flat">
                    <a:noFill/>
                    <a:prstDash val="solid"/>
                    <a:miter/>
                  </a:ln>
                </p:spPr>
                <p:txBody>
                  <a:bodyPr rtlCol="0" anchor="ctr"/>
                  <a:lstStyle/>
                  <a:p>
                    <a:endParaRPr lang="en-GB"/>
                  </a:p>
                </p:txBody>
              </p:sp>
            </p:grpSp>
            <p:sp>
              <p:nvSpPr>
                <p:cNvPr id="391" name="Freeform: Shape 390">
                  <a:extLst>
                    <a:ext uri="{FF2B5EF4-FFF2-40B4-BE49-F238E27FC236}">
                      <a16:creationId xmlns:a16="http://schemas.microsoft.com/office/drawing/2014/main" id="{DBE02356-6E2E-6E0B-CDEE-625818B2A5AD}"/>
                    </a:ext>
                  </a:extLst>
                </p:cNvPr>
                <p:cNvSpPr/>
                <p:nvPr/>
              </p:nvSpPr>
              <p:spPr>
                <a:xfrm>
                  <a:off x="13342403" y="5106738"/>
                  <a:ext cx="113190" cy="65325"/>
                </a:xfrm>
                <a:custGeom>
                  <a:avLst/>
                  <a:gdLst>
                    <a:gd name="connsiteX0" fmla="*/ 113190 w 113190"/>
                    <a:gd name="connsiteY0" fmla="*/ 32690 h 65325"/>
                    <a:gd name="connsiteX1" fmla="*/ 56568 w 113190"/>
                    <a:gd name="connsiteY1" fmla="*/ 65325 h 65325"/>
                    <a:gd name="connsiteX2" fmla="*/ 0 w 113190"/>
                    <a:gd name="connsiteY2" fmla="*/ 32690 h 65325"/>
                    <a:gd name="connsiteX3" fmla="*/ 56568 w 113190"/>
                    <a:gd name="connsiteY3" fmla="*/ 0 h 65325"/>
                    <a:gd name="connsiteX4" fmla="*/ 113190 w 113190"/>
                    <a:gd name="connsiteY4" fmla="*/ 32690 h 6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0" h="65325">
                      <a:moveTo>
                        <a:pt x="113190" y="32690"/>
                      </a:moveTo>
                      <a:lnTo>
                        <a:pt x="56568" y="65325"/>
                      </a:lnTo>
                      <a:lnTo>
                        <a:pt x="0" y="32690"/>
                      </a:lnTo>
                      <a:lnTo>
                        <a:pt x="56568" y="0"/>
                      </a:lnTo>
                      <a:lnTo>
                        <a:pt x="113190" y="32690"/>
                      </a:lnTo>
                      <a:close/>
                    </a:path>
                  </a:pathLst>
                </a:custGeom>
                <a:solidFill>
                  <a:srgbClr val="FFFFFF"/>
                </a:solidFill>
                <a:ln w="16310" cap="rnd">
                  <a:solidFill>
                    <a:srgbClr val="3A3A3A"/>
                  </a:solidFill>
                  <a:prstDash val="solid"/>
                  <a:round/>
                </a:ln>
              </p:spPr>
              <p:txBody>
                <a:bodyPr rtlCol="0" anchor="ctr"/>
                <a:lstStyle/>
                <a:p>
                  <a:endParaRPr lang="en-GB"/>
                </a:p>
              </p:txBody>
            </p:sp>
            <p:sp>
              <p:nvSpPr>
                <p:cNvPr id="392" name="Freeform: Shape 391">
                  <a:extLst>
                    <a:ext uri="{FF2B5EF4-FFF2-40B4-BE49-F238E27FC236}">
                      <a16:creationId xmlns:a16="http://schemas.microsoft.com/office/drawing/2014/main" id="{C2B2D013-C2EA-E3CC-E812-2A8381926ED5}"/>
                    </a:ext>
                  </a:extLst>
                </p:cNvPr>
                <p:cNvSpPr/>
                <p:nvPr/>
              </p:nvSpPr>
              <p:spPr>
                <a:xfrm>
                  <a:off x="13464514" y="5036246"/>
                  <a:ext cx="113190" cy="65325"/>
                </a:xfrm>
                <a:custGeom>
                  <a:avLst/>
                  <a:gdLst>
                    <a:gd name="connsiteX0" fmla="*/ 113190 w 113190"/>
                    <a:gd name="connsiteY0" fmla="*/ 32635 h 65325"/>
                    <a:gd name="connsiteX1" fmla="*/ 56622 w 113190"/>
                    <a:gd name="connsiteY1" fmla="*/ 65325 h 65325"/>
                    <a:gd name="connsiteX2" fmla="*/ 0 w 113190"/>
                    <a:gd name="connsiteY2" fmla="*/ 32635 h 65325"/>
                    <a:gd name="connsiteX3" fmla="*/ 56622 w 113190"/>
                    <a:gd name="connsiteY3" fmla="*/ 0 h 65325"/>
                    <a:gd name="connsiteX4" fmla="*/ 113190 w 113190"/>
                    <a:gd name="connsiteY4" fmla="*/ 32635 h 6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0" h="65325">
                      <a:moveTo>
                        <a:pt x="113190" y="32635"/>
                      </a:moveTo>
                      <a:lnTo>
                        <a:pt x="56622" y="65325"/>
                      </a:lnTo>
                      <a:lnTo>
                        <a:pt x="0" y="32635"/>
                      </a:lnTo>
                      <a:lnTo>
                        <a:pt x="56622" y="0"/>
                      </a:lnTo>
                      <a:lnTo>
                        <a:pt x="113190" y="32635"/>
                      </a:lnTo>
                      <a:close/>
                    </a:path>
                  </a:pathLst>
                </a:custGeom>
                <a:solidFill>
                  <a:srgbClr val="FFFFFF"/>
                </a:solidFill>
                <a:ln w="16310" cap="rnd">
                  <a:solidFill>
                    <a:srgbClr val="3A3A3A"/>
                  </a:solidFill>
                  <a:prstDash val="solid"/>
                  <a:round/>
                </a:ln>
              </p:spPr>
              <p:txBody>
                <a:bodyPr rtlCol="0" anchor="ctr"/>
                <a:lstStyle/>
                <a:p>
                  <a:endParaRPr lang="en-GB"/>
                </a:p>
              </p:txBody>
            </p:sp>
            <p:sp>
              <p:nvSpPr>
                <p:cNvPr id="393" name="Freeform: Shape 392">
                  <a:extLst>
                    <a:ext uri="{FF2B5EF4-FFF2-40B4-BE49-F238E27FC236}">
                      <a16:creationId xmlns:a16="http://schemas.microsoft.com/office/drawing/2014/main" id="{EECD0103-B934-2099-FBB7-6C2CB9E5F69D}"/>
                    </a:ext>
                  </a:extLst>
                </p:cNvPr>
                <p:cNvSpPr/>
                <p:nvPr/>
              </p:nvSpPr>
              <p:spPr>
                <a:xfrm>
                  <a:off x="13446619" y="5166950"/>
                  <a:ext cx="113190" cy="65325"/>
                </a:xfrm>
                <a:custGeom>
                  <a:avLst/>
                  <a:gdLst>
                    <a:gd name="connsiteX0" fmla="*/ 113190 w 113190"/>
                    <a:gd name="connsiteY0" fmla="*/ 32635 h 65325"/>
                    <a:gd name="connsiteX1" fmla="*/ 56622 w 113190"/>
                    <a:gd name="connsiteY1" fmla="*/ 65325 h 65325"/>
                    <a:gd name="connsiteX2" fmla="*/ 0 w 113190"/>
                    <a:gd name="connsiteY2" fmla="*/ 32635 h 65325"/>
                    <a:gd name="connsiteX3" fmla="*/ 56622 w 113190"/>
                    <a:gd name="connsiteY3" fmla="*/ 0 h 65325"/>
                    <a:gd name="connsiteX4" fmla="*/ 113190 w 113190"/>
                    <a:gd name="connsiteY4" fmla="*/ 32635 h 6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0" h="65325">
                      <a:moveTo>
                        <a:pt x="113190" y="32635"/>
                      </a:moveTo>
                      <a:lnTo>
                        <a:pt x="56622" y="65325"/>
                      </a:lnTo>
                      <a:lnTo>
                        <a:pt x="0" y="32635"/>
                      </a:lnTo>
                      <a:lnTo>
                        <a:pt x="56622" y="0"/>
                      </a:lnTo>
                      <a:lnTo>
                        <a:pt x="113190" y="32635"/>
                      </a:lnTo>
                      <a:close/>
                    </a:path>
                  </a:pathLst>
                </a:custGeom>
                <a:solidFill>
                  <a:srgbClr val="FFFFFF"/>
                </a:solidFill>
                <a:ln w="16310" cap="rnd">
                  <a:solidFill>
                    <a:srgbClr val="3A3A3A"/>
                  </a:solidFill>
                  <a:prstDash val="solid"/>
                  <a:round/>
                </a:ln>
              </p:spPr>
              <p:txBody>
                <a:bodyPr rtlCol="0" anchor="ctr"/>
                <a:lstStyle/>
                <a:p>
                  <a:endParaRPr lang="en-GB"/>
                </a:p>
              </p:txBody>
            </p:sp>
            <p:sp>
              <p:nvSpPr>
                <p:cNvPr id="394" name="Freeform: Shape 393">
                  <a:extLst>
                    <a:ext uri="{FF2B5EF4-FFF2-40B4-BE49-F238E27FC236}">
                      <a16:creationId xmlns:a16="http://schemas.microsoft.com/office/drawing/2014/main" id="{6783DC45-6DC7-07EA-F338-19D9E760A984}"/>
                    </a:ext>
                  </a:extLst>
                </p:cNvPr>
                <p:cNvSpPr/>
                <p:nvPr/>
              </p:nvSpPr>
              <p:spPr>
                <a:xfrm>
                  <a:off x="13568784" y="5096403"/>
                  <a:ext cx="113190" cy="65379"/>
                </a:xfrm>
                <a:custGeom>
                  <a:avLst/>
                  <a:gdLst>
                    <a:gd name="connsiteX0" fmla="*/ 113190 w 113190"/>
                    <a:gd name="connsiteY0" fmla="*/ 32690 h 65379"/>
                    <a:gd name="connsiteX1" fmla="*/ 56568 w 113190"/>
                    <a:gd name="connsiteY1" fmla="*/ 65380 h 65379"/>
                    <a:gd name="connsiteX2" fmla="*/ 0 w 113190"/>
                    <a:gd name="connsiteY2" fmla="*/ 32690 h 65379"/>
                    <a:gd name="connsiteX3" fmla="*/ 56568 w 113190"/>
                    <a:gd name="connsiteY3" fmla="*/ 0 h 65379"/>
                    <a:gd name="connsiteX4" fmla="*/ 113190 w 113190"/>
                    <a:gd name="connsiteY4" fmla="*/ 32690 h 65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0" h="65379">
                      <a:moveTo>
                        <a:pt x="113190" y="32690"/>
                      </a:moveTo>
                      <a:lnTo>
                        <a:pt x="56568" y="65380"/>
                      </a:lnTo>
                      <a:lnTo>
                        <a:pt x="0" y="32690"/>
                      </a:lnTo>
                      <a:lnTo>
                        <a:pt x="56568" y="0"/>
                      </a:lnTo>
                      <a:lnTo>
                        <a:pt x="113190" y="32690"/>
                      </a:lnTo>
                      <a:close/>
                    </a:path>
                  </a:pathLst>
                </a:custGeom>
                <a:solidFill>
                  <a:srgbClr val="FFFFFF"/>
                </a:solidFill>
                <a:ln w="16310" cap="rnd">
                  <a:solidFill>
                    <a:srgbClr val="3A3A3A"/>
                  </a:solidFill>
                  <a:prstDash val="solid"/>
                  <a:round/>
                </a:ln>
              </p:spPr>
              <p:txBody>
                <a:bodyPr rtlCol="0" anchor="ctr"/>
                <a:lstStyle/>
                <a:p>
                  <a:endParaRPr lang="en-GB"/>
                </a:p>
              </p:txBody>
            </p:sp>
          </p:grpSp>
          <p:grpSp>
            <p:nvGrpSpPr>
              <p:cNvPr id="395" name="Graphic 3">
                <a:extLst>
                  <a:ext uri="{FF2B5EF4-FFF2-40B4-BE49-F238E27FC236}">
                    <a16:creationId xmlns:a16="http://schemas.microsoft.com/office/drawing/2014/main" id="{A82A6A2E-775A-96F4-51C1-5DA822A98303}"/>
                  </a:ext>
                </a:extLst>
              </p:cNvPr>
              <p:cNvGrpSpPr/>
              <p:nvPr/>
            </p:nvGrpSpPr>
            <p:grpSpPr>
              <a:xfrm>
                <a:off x="13090983" y="2031079"/>
                <a:ext cx="1740296" cy="2586631"/>
                <a:chOff x="13090983" y="2031079"/>
                <a:chExt cx="1740296" cy="2586631"/>
              </a:xfrm>
            </p:grpSpPr>
            <p:sp>
              <p:nvSpPr>
                <p:cNvPr id="396" name="Freeform: Shape 395">
                  <a:extLst>
                    <a:ext uri="{FF2B5EF4-FFF2-40B4-BE49-F238E27FC236}">
                      <a16:creationId xmlns:a16="http://schemas.microsoft.com/office/drawing/2014/main" id="{09674604-B45F-80DB-6B77-69050F3EA06B}"/>
                    </a:ext>
                  </a:extLst>
                </p:cNvPr>
                <p:cNvSpPr/>
                <p:nvPr/>
              </p:nvSpPr>
              <p:spPr>
                <a:xfrm>
                  <a:off x="13228511" y="3351184"/>
                  <a:ext cx="1602768" cy="1266526"/>
                </a:xfrm>
                <a:custGeom>
                  <a:avLst/>
                  <a:gdLst>
                    <a:gd name="connsiteX0" fmla="*/ 1245252 w 1602768"/>
                    <a:gd name="connsiteY0" fmla="*/ 7985 h 1266526"/>
                    <a:gd name="connsiteX1" fmla="*/ 1071850 w 1602768"/>
                    <a:gd name="connsiteY1" fmla="*/ 121284 h 1266526"/>
                    <a:gd name="connsiteX2" fmla="*/ 1032198 w 1602768"/>
                    <a:gd name="connsiteY2" fmla="*/ 119163 h 1266526"/>
                    <a:gd name="connsiteX3" fmla="*/ 895782 w 1602768"/>
                    <a:gd name="connsiteY3" fmla="*/ 277880 h 1266526"/>
                    <a:gd name="connsiteX4" fmla="*/ 838398 w 1602768"/>
                    <a:gd name="connsiteY4" fmla="*/ 378016 h 1266526"/>
                    <a:gd name="connsiteX5" fmla="*/ 836222 w 1602768"/>
                    <a:gd name="connsiteY5" fmla="*/ 427839 h 1266526"/>
                    <a:gd name="connsiteX6" fmla="*/ 699643 w 1602768"/>
                    <a:gd name="connsiteY6" fmla="*/ 475541 h 1266526"/>
                    <a:gd name="connsiteX7" fmla="*/ 393360 w 1602768"/>
                    <a:gd name="connsiteY7" fmla="*/ 481633 h 1266526"/>
                    <a:gd name="connsiteX8" fmla="*/ 330864 w 1602768"/>
                    <a:gd name="connsiteY8" fmla="*/ 500725 h 1266526"/>
                    <a:gd name="connsiteX9" fmla="*/ 296325 w 1602768"/>
                    <a:gd name="connsiteY9" fmla="*/ 508285 h 1266526"/>
                    <a:gd name="connsiteX10" fmla="*/ 218272 w 1602768"/>
                    <a:gd name="connsiteY10" fmla="*/ 523570 h 1266526"/>
                    <a:gd name="connsiteX11" fmla="*/ 217510 w 1602768"/>
                    <a:gd name="connsiteY11" fmla="*/ 525093 h 1266526"/>
                    <a:gd name="connsiteX12" fmla="*/ 178185 w 1602768"/>
                    <a:gd name="connsiteY12" fmla="*/ 537549 h 1266526"/>
                    <a:gd name="connsiteX13" fmla="*/ 137118 w 1602768"/>
                    <a:gd name="connsiteY13" fmla="*/ 609292 h 1266526"/>
                    <a:gd name="connsiteX14" fmla="*/ 203423 w 1602768"/>
                    <a:gd name="connsiteY14" fmla="*/ 659768 h 1266526"/>
                    <a:gd name="connsiteX15" fmla="*/ 244326 w 1602768"/>
                    <a:gd name="connsiteY15" fmla="*/ 644157 h 1266526"/>
                    <a:gd name="connsiteX16" fmla="*/ 262166 w 1602768"/>
                    <a:gd name="connsiteY16" fmla="*/ 712474 h 1266526"/>
                    <a:gd name="connsiteX17" fmla="*/ 319931 w 1602768"/>
                    <a:gd name="connsiteY17" fmla="*/ 748645 h 1266526"/>
                    <a:gd name="connsiteX18" fmla="*/ 320529 w 1602768"/>
                    <a:gd name="connsiteY18" fmla="*/ 751201 h 1266526"/>
                    <a:gd name="connsiteX19" fmla="*/ 388139 w 1602768"/>
                    <a:gd name="connsiteY19" fmla="*/ 784924 h 1266526"/>
                    <a:gd name="connsiteX20" fmla="*/ 392055 w 1602768"/>
                    <a:gd name="connsiteY20" fmla="*/ 802004 h 1266526"/>
                    <a:gd name="connsiteX21" fmla="*/ 399833 w 1602768"/>
                    <a:gd name="connsiteY21" fmla="*/ 838664 h 1266526"/>
                    <a:gd name="connsiteX22" fmla="*/ 480497 w 1602768"/>
                    <a:gd name="connsiteY22" fmla="*/ 864392 h 1266526"/>
                    <a:gd name="connsiteX23" fmla="*/ 517429 w 1602768"/>
                    <a:gd name="connsiteY23" fmla="*/ 910244 h 1266526"/>
                    <a:gd name="connsiteX24" fmla="*/ 653791 w 1602768"/>
                    <a:gd name="connsiteY24" fmla="*/ 997163 h 1266526"/>
                    <a:gd name="connsiteX25" fmla="*/ 772094 w 1602768"/>
                    <a:gd name="connsiteY25" fmla="*/ 1099475 h 1266526"/>
                    <a:gd name="connsiteX26" fmla="*/ 790859 w 1602768"/>
                    <a:gd name="connsiteY26" fmla="*/ 1124985 h 1266526"/>
                    <a:gd name="connsiteX27" fmla="*/ 800487 w 1602768"/>
                    <a:gd name="connsiteY27" fmla="*/ 1139889 h 1266526"/>
                    <a:gd name="connsiteX28" fmla="*/ 788085 w 1602768"/>
                    <a:gd name="connsiteY28" fmla="*/ 1144838 h 1266526"/>
                    <a:gd name="connsiteX29" fmla="*/ 741199 w 1602768"/>
                    <a:gd name="connsiteY29" fmla="*/ 1160340 h 1266526"/>
                    <a:gd name="connsiteX30" fmla="*/ 622896 w 1602768"/>
                    <a:gd name="connsiteY30" fmla="*/ 1133470 h 1266526"/>
                    <a:gd name="connsiteX31" fmla="*/ 514601 w 1602768"/>
                    <a:gd name="connsiteY31" fmla="*/ 1050087 h 1266526"/>
                    <a:gd name="connsiteX32" fmla="*/ 364369 w 1602768"/>
                    <a:gd name="connsiteY32" fmla="*/ 984490 h 1266526"/>
                    <a:gd name="connsiteX33" fmla="*/ 60480 w 1602768"/>
                    <a:gd name="connsiteY33" fmla="*/ 791832 h 1266526"/>
                    <a:gd name="connsiteX34" fmla="*/ 9677 w 1602768"/>
                    <a:gd name="connsiteY34" fmla="*/ 842635 h 1266526"/>
                    <a:gd name="connsiteX35" fmla="*/ 295998 w 1602768"/>
                    <a:gd name="connsiteY35" fmla="*/ 1064175 h 1266526"/>
                    <a:gd name="connsiteX36" fmla="*/ 456564 w 1602768"/>
                    <a:gd name="connsiteY36" fmla="*/ 1133960 h 1266526"/>
                    <a:gd name="connsiteX37" fmla="*/ 580742 w 1602768"/>
                    <a:gd name="connsiteY37" fmla="*/ 1228059 h 1266526"/>
                    <a:gd name="connsiteX38" fmla="*/ 744463 w 1602768"/>
                    <a:gd name="connsiteY38" fmla="*/ 1263794 h 1266526"/>
                    <a:gd name="connsiteX39" fmla="*/ 833720 w 1602768"/>
                    <a:gd name="connsiteY39" fmla="*/ 1236271 h 1266526"/>
                    <a:gd name="connsiteX40" fmla="*/ 907748 w 1602768"/>
                    <a:gd name="connsiteY40" fmla="*/ 1173884 h 1266526"/>
                    <a:gd name="connsiteX41" fmla="*/ 826976 w 1602768"/>
                    <a:gd name="connsiteY41" fmla="*/ 1006573 h 1266526"/>
                    <a:gd name="connsiteX42" fmla="*/ 685882 w 1602768"/>
                    <a:gd name="connsiteY42" fmla="*/ 897299 h 1266526"/>
                    <a:gd name="connsiteX43" fmla="*/ 595808 w 1602768"/>
                    <a:gd name="connsiteY43" fmla="*/ 839154 h 1266526"/>
                    <a:gd name="connsiteX44" fmla="*/ 524065 w 1602768"/>
                    <a:gd name="connsiteY44" fmla="*/ 702466 h 1266526"/>
                    <a:gd name="connsiteX45" fmla="*/ 1137447 w 1602768"/>
                    <a:gd name="connsiteY45" fmla="*/ 345054 h 1266526"/>
                    <a:gd name="connsiteX46" fmla="*/ 1116343 w 1602768"/>
                    <a:gd name="connsiteY46" fmla="*/ 184869 h 1266526"/>
                    <a:gd name="connsiteX47" fmla="*/ 1116506 w 1602768"/>
                    <a:gd name="connsiteY47" fmla="*/ 176764 h 1266526"/>
                    <a:gd name="connsiteX48" fmla="*/ 1111774 w 1602768"/>
                    <a:gd name="connsiteY48" fmla="*/ 147991 h 1266526"/>
                    <a:gd name="connsiteX49" fmla="*/ 1199128 w 1602768"/>
                    <a:gd name="connsiteY49" fmla="*/ 100180 h 1266526"/>
                    <a:gd name="connsiteX50" fmla="*/ 1285557 w 1602768"/>
                    <a:gd name="connsiteY50" fmla="*/ 110569 h 1266526"/>
                    <a:gd name="connsiteX51" fmla="*/ 1407559 w 1602768"/>
                    <a:gd name="connsiteY51" fmla="*/ 238391 h 1266526"/>
                    <a:gd name="connsiteX52" fmla="*/ 1407069 w 1602768"/>
                    <a:gd name="connsiteY52" fmla="*/ 301758 h 1266526"/>
                    <a:gd name="connsiteX53" fmla="*/ 1345443 w 1602768"/>
                    <a:gd name="connsiteY53" fmla="*/ 313398 h 1266526"/>
                    <a:gd name="connsiteX54" fmla="*/ 1263038 w 1602768"/>
                    <a:gd name="connsiteY54" fmla="*/ 358435 h 1266526"/>
                    <a:gd name="connsiteX55" fmla="*/ 1255750 w 1602768"/>
                    <a:gd name="connsiteY55" fmla="*/ 366158 h 1266526"/>
                    <a:gd name="connsiteX56" fmla="*/ 1290180 w 1602768"/>
                    <a:gd name="connsiteY56" fmla="*/ 463140 h 1266526"/>
                    <a:gd name="connsiteX57" fmla="*/ 1416370 w 1602768"/>
                    <a:gd name="connsiteY57" fmla="*/ 488160 h 1266526"/>
                    <a:gd name="connsiteX58" fmla="*/ 1597877 w 1602768"/>
                    <a:gd name="connsiteY58" fmla="*/ 352995 h 1266526"/>
                    <a:gd name="connsiteX59" fmla="*/ 1517703 w 1602768"/>
                    <a:gd name="connsiteY59" fmla="*/ 132054 h 1266526"/>
                    <a:gd name="connsiteX60" fmla="*/ 1313895 w 1602768"/>
                    <a:gd name="connsiteY60" fmla="*/ 1295 h 1266526"/>
                    <a:gd name="connsiteX61" fmla="*/ 1267390 w 1602768"/>
                    <a:gd name="connsiteY61" fmla="*/ 11956 h 1266526"/>
                    <a:gd name="connsiteX62" fmla="*/ 1245361 w 1602768"/>
                    <a:gd name="connsiteY62" fmla="*/ 7877 h 126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02768" h="1266526">
                      <a:moveTo>
                        <a:pt x="1245252" y="7985"/>
                      </a:moveTo>
                      <a:cubicBezTo>
                        <a:pt x="1154689" y="18483"/>
                        <a:pt x="1147564" y="121284"/>
                        <a:pt x="1071850" y="121284"/>
                      </a:cubicBezTo>
                      <a:cubicBezTo>
                        <a:pt x="1058850" y="121284"/>
                        <a:pt x="1045469" y="119163"/>
                        <a:pt x="1032198" y="119163"/>
                      </a:cubicBezTo>
                      <a:cubicBezTo>
                        <a:pt x="961705" y="119163"/>
                        <a:pt x="901275" y="210596"/>
                        <a:pt x="895782" y="277880"/>
                      </a:cubicBezTo>
                      <a:cubicBezTo>
                        <a:pt x="881694" y="313561"/>
                        <a:pt x="859393" y="346795"/>
                        <a:pt x="838398" y="378016"/>
                      </a:cubicBezTo>
                      <a:cubicBezTo>
                        <a:pt x="827683" y="394007"/>
                        <a:pt x="828607" y="412337"/>
                        <a:pt x="836222" y="427839"/>
                      </a:cubicBezTo>
                      <a:cubicBezTo>
                        <a:pt x="793035" y="450303"/>
                        <a:pt x="747400" y="467600"/>
                        <a:pt x="699643" y="475541"/>
                      </a:cubicBezTo>
                      <a:cubicBezTo>
                        <a:pt x="598202" y="492403"/>
                        <a:pt x="495291" y="462487"/>
                        <a:pt x="393360" y="481633"/>
                      </a:cubicBezTo>
                      <a:cubicBezTo>
                        <a:pt x="371984" y="485658"/>
                        <a:pt x="351424" y="493164"/>
                        <a:pt x="330864" y="500725"/>
                      </a:cubicBezTo>
                      <a:cubicBezTo>
                        <a:pt x="319060" y="499365"/>
                        <a:pt x="306768" y="502030"/>
                        <a:pt x="296325" y="508285"/>
                      </a:cubicBezTo>
                      <a:cubicBezTo>
                        <a:pt x="272990" y="490390"/>
                        <a:pt x="231489" y="495884"/>
                        <a:pt x="218272" y="523570"/>
                      </a:cubicBezTo>
                      <a:cubicBezTo>
                        <a:pt x="218000" y="524114"/>
                        <a:pt x="217728" y="524549"/>
                        <a:pt x="217510" y="525093"/>
                      </a:cubicBezTo>
                      <a:cubicBezTo>
                        <a:pt x="203912" y="526670"/>
                        <a:pt x="190640" y="529716"/>
                        <a:pt x="178185" y="537549"/>
                      </a:cubicBezTo>
                      <a:cubicBezTo>
                        <a:pt x="152022" y="553975"/>
                        <a:pt x="138913" y="578941"/>
                        <a:pt x="137118" y="609292"/>
                      </a:cubicBezTo>
                      <a:cubicBezTo>
                        <a:pt x="134997" y="644810"/>
                        <a:pt x="172147" y="666893"/>
                        <a:pt x="203423" y="659768"/>
                      </a:cubicBezTo>
                      <a:cubicBezTo>
                        <a:pt x="217782" y="656504"/>
                        <a:pt x="231543" y="651228"/>
                        <a:pt x="244326" y="644157"/>
                      </a:cubicBezTo>
                      <a:cubicBezTo>
                        <a:pt x="251451" y="666567"/>
                        <a:pt x="257325" y="689412"/>
                        <a:pt x="262166" y="712474"/>
                      </a:cubicBezTo>
                      <a:cubicBezTo>
                        <a:pt x="268857" y="744076"/>
                        <a:pt x="295454" y="754138"/>
                        <a:pt x="319931" y="748645"/>
                      </a:cubicBezTo>
                      <a:cubicBezTo>
                        <a:pt x="320094" y="749515"/>
                        <a:pt x="320312" y="750331"/>
                        <a:pt x="320529" y="751201"/>
                      </a:cubicBezTo>
                      <a:cubicBezTo>
                        <a:pt x="327981" y="785414"/>
                        <a:pt x="361432" y="794661"/>
                        <a:pt x="388139" y="784924"/>
                      </a:cubicBezTo>
                      <a:cubicBezTo>
                        <a:pt x="389444" y="790636"/>
                        <a:pt x="390913" y="796238"/>
                        <a:pt x="392055" y="802004"/>
                      </a:cubicBezTo>
                      <a:cubicBezTo>
                        <a:pt x="394503" y="814188"/>
                        <a:pt x="396842" y="826480"/>
                        <a:pt x="399833" y="838664"/>
                      </a:cubicBezTo>
                      <a:cubicBezTo>
                        <a:pt x="410004" y="880764"/>
                        <a:pt x="453681" y="884354"/>
                        <a:pt x="480497" y="864392"/>
                      </a:cubicBezTo>
                      <a:cubicBezTo>
                        <a:pt x="491049" y="880927"/>
                        <a:pt x="503178" y="896429"/>
                        <a:pt x="517429" y="910244"/>
                      </a:cubicBezTo>
                      <a:cubicBezTo>
                        <a:pt x="556918" y="948428"/>
                        <a:pt x="607231" y="969641"/>
                        <a:pt x="653791" y="997163"/>
                      </a:cubicBezTo>
                      <a:cubicBezTo>
                        <a:pt x="699099" y="1023979"/>
                        <a:pt x="738806" y="1058681"/>
                        <a:pt x="772094" y="1099475"/>
                      </a:cubicBezTo>
                      <a:cubicBezTo>
                        <a:pt x="778784" y="1107688"/>
                        <a:pt x="784930" y="1116228"/>
                        <a:pt x="790859" y="1124985"/>
                      </a:cubicBezTo>
                      <a:cubicBezTo>
                        <a:pt x="794177" y="1129880"/>
                        <a:pt x="797386" y="1134885"/>
                        <a:pt x="800487" y="1139889"/>
                      </a:cubicBezTo>
                      <a:cubicBezTo>
                        <a:pt x="796353" y="1141575"/>
                        <a:pt x="792165" y="1143206"/>
                        <a:pt x="788085" y="1144838"/>
                      </a:cubicBezTo>
                      <a:cubicBezTo>
                        <a:pt x="772746" y="1150821"/>
                        <a:pt x="757190" y="1156369"/>
                        <a:pt x="741199" y="1160340"/>
                      </a:cubicBezTo>
                      <a:cubicBezTo>
                        <a:pt x="696652" y="1171327"/>
                        <a:pt x="659937" y="1158164"/>
                        <a:pt x="622896" y="1133470"/>
                      </a:cubicBezTo>
                      <a:cubicBezTo>
                        <a:pt x="584984" y="1108123"/>
                        <a:pt x="551751" y="1076521"/>
                        <a:pt x="514601" y="1050087"/>
                      </a:cubicBezTo>
                      <a:cubicBezTo>
                        <a:pt x="468367" y="1017180"/>
                        <a:pt x="417130" y="1003255"/>
                        <a:pt x="364369" y="984490"/>
                      </a:cubicBezTo>
                      <a:cubicBezTo>
                        <a:pt x="251451" y="944348"/>
                        <a:pt x="149085" y="871191"/>
                        <a:pt x="60480" y="791832"/>
                      </a:cubicBezTo>
                      <a:cubicBezTo>
                        <a:pt x="25777" y="760720"/>
                        <a:pt x="-20293" y="807606"/>
                        <a:pt x="9677" y="842635"/>
                      </a:cubicBezTo>
                      <a:cubicBezTo>
                        <a:pt x="88981" y="935102"/>
                        <a:pt x="183678" y="1015058"/>
                        <a:pt x="295998" y="1064175"/>
                      </a:cubicBezTo>
                      <a:cubicBezTo>
                        <a:pt x="349847" y="1087726"/>
                        <a:pt x="407666" y="1100345"/>
                        <a:pt x="456564" y="1133960"/>
                      </a:cubicBezTo>
                      <a:cubicBezTo>
                        <a:pt x="499371" y="1163386"/>
                        <a:pt x="536466" y="1200590"/>
                        <a:pt x="580742" y="1228059"/>
                      </a:cubicBezTo>
                      <a:cubicBezTo>
                        <a:pt x="630783" y="1259116"/>
                        <a:pt x="685936" y="1272823"/>
                        <a:pt x="744463" y="1263794"/>
                      </a:cubicBezTo>
                      <a:cubicBezTo>
                        <a:pt x="775575" y="1259008"/>
                        <a:pt x="804729" y="1248183"/>
                        <a:pt x="833720" y="1236271"/>
                      </a:cubicBezTo>
                      <a:cubicBezTo>
                        <a:pt x="865050" y="1223381"/>
                        <a:pt x="896761" y="1209184"/>
                        <a:pt x="907748" y="1173884"/>
                      </a:cubicBezTo>
                      <a:cubicBezTo>
                        <a:pt x="926350" y="1114270"/>
                        <a:pt x="863854" y="1046769"/>
                        <a:pt x="826976" y="1006573"/>
                      </a:cubicBezTo>
                      <a:cubicBezTo>
                        <a:pt x="786562" y="962570"/>
                        <a:pt x="738153" y="926018"/>
                        <a:pt x="685882" y="897299"/>
                      </a:cubicBezTo>
                      <a:cubicBezTo>
                        <a:pt x="652050" y="878751"/>
                        <a:pt x="621264" y="862162"/>
                        <a:pt x="595808" y="839154"/>
                      </a:cubicBezTo>
                      <a:cubicBezTo>
                        <a:pt x="573943" y="808313"/>
                        <a:pt x="524065" y="728520"/>
                        <a:pt x="524065" y="702466"/>
                      </a:cubicBezTo>
                      <a:cubicBezTo>
                        <a:pt x="524065" y="609238"/>
                        <a:pt x="1137447" y="641111"/>
                        <a:pt x="1137447" y="345054"/>
                      </a:cubicBezTo>
                      <a:cubicBezTo>
                        <a:pt x="1137447" y="293110"/>
                        <a:pt x="1116343" y="239805"/>
                        <a:pt x="1116343" y="184869"/>
                      </a:cubicBezTo>
                      <a:cubicBezTo>
                        <a:pt x="1116343" y="182204"/>
                        <a:pt x="1116343" y="179484"/>
                        <a:pt x="1116506" y="176764"/>
                      </a:cubicBezTo>
                      <a:cubicBezTo>
                        <a:pt x="1117158" y="166702"/>
                        <a:pt x="1115799" y="156096"/>
                        <a:pt x="1111774" y="147991"/>
                      </a:cubicBezTo>
                      <a:cubicBezTo>
                        <a:pt x="1135815" y="123895"/>
                        <a:pt x="1169429" y="103280"/>
                        <a:pt x="1199128" y="100180"/>
                      </a:cubicBezTo>
                      <a:cubicBezTo>
                        <a:pt x="1225889" y="97352"/>
                        <a:pt x="1256783" y="102356"/>
                        <a:pt x="1285557" y="110569"/>
                      </a:cubicBezTo>
                      <a:cubicBezTo>
                        <a:pt x="1335815" y="141573"/>
                        <a:pt x="1381777" y="184923"/>
                        <a:pt x="1407559" y="238391"/>
                      </a:cubicBezTo>
                      <a:cubicBezTo>
                        <a:pt x="1417458" y="258897"/>
                        <a:pt x="1422027" y="282340"/>
                        <a:pt x="1407069" y="301758"/>
                      </a:cubicBezTo>
                      <a:cubicBezTo>
                        <a:pt x="1392220" y="321122"/>
                        <a:pt x="1366221" y="324494"/>
                        <a:pt x="1345443" y="313398"/>
                      </a:cubicBezTo>
                      <a:cubicBezTo>
                        <a:pt x="1305192" y="291967"/>
                        <a:pt x="1267825" y="324222"/>
                        <a:pt x="1263038" y="358435"/>
                      </a:cubicBezTo>
                      <a:cubicBezTo>
                        <a:pt x="1260156" y="360665"/>
                        <a:pt x="1257654" y="363221"/>
                        <a:pt x="1255750" y="366158"/>
                      </a:cubicBezTo>
                      <a:cubicBezTo>
                        <a:pt x="1231763" y="402656"/>
                        <a:pt x="1256022" y="444048"/>
                        <a:pt x="1290180" y="463140"/>
                      </a:cubicBezTo>
                      <a:cubicBezTo>
                        <a:pt x="1325807" y="483047"/>
                        <a:pt x="1376066" y="490445"/>
                        <a:pt x="1416370" y="488160"/>
                      </a:cubicBezTo>
                      <a:cubicBezTo>
                        <a:pt x="1496653" y="483591"/>
                        <a:pt x="1578296" y="435563"/>
                        <a:pt x="1597877" y="352995"/>
                      </a:cubicBezTo>
                      <a:cubicBezTo>
                        <a:pt x="1617676" y="269231"/>
                        <a:pt x="1574652" y="190363"/>
                        <a:pt x="1517703" y="132054"/>
                      </a:cubicBezTo>
                      <a:cubicBezTo>
                        <a:pt x="1461788" y="74833"/>
                        <a:pt x="1393961" y="18265"/>
                        <a:pt x="1313895" y="1295"/>
                      </a:cubicBezTo>
                      <a:cubicBezTo>
                        <a:pt x="1295892" y="-2512"/>
                        <a:pt x="1279682" y="2383"/>
                        <a:pt x="1267390" y="11956"/>
                      </a:cubicBezTo>
                      <a:cubicBezTo>
                        <a:pt x="1260047" y="10270"/>
                        <a:pt x="1252650" y="8964"/>
                        <a:pt x="1245361" y="7877"/>
                      </a:cubicBezTo>
                      <a:close/>
                    </a:path>
                  </a:pathLst>
                </a:custGeom>
                <a:noFill/>
                <a:ln w="5437" cap="flat">
                  <a:noFill/>
                  <a:prstDash val="solid"/>
                  <a:miter/>
                </a:ln>
              </p:spPr>
              <p:txBody>
                <a:bodyPr rtlCol="0" anchor="ctr"/>
                <a:lstStyle/>
                <a:p>
                  <a:endParaRPr lang="en-GB"/>
                </a:p>
              </p:txBody>
            </p:sp>
            <p:grpSp>
              <p:nvGrpSpPr>
                <p:cNvPr id="397" name="Graphic 3">
                  <a:extLst>
                    <a:ext uri="{FF2B5EF4-FFF2-40B4-BE49-F238E27FC236}">
                      <a16:creationId xmlns:a16="http://schemas.microsoft.com/office/drawing/2014/main" id="{D8419B42-70FF-FDDD-CD2A-3C0A4F63FBDE}"/>
                    </a:ext>
                  </a:extLst>
                </p:cNvPr>
                <p:cNvGrpSpPr/>
                <p:nvPr/>
              </p:nvGrpSpPr>
              <p:grpSpPr>
                <a:xfrm>
                  <a:off x="13090983" y="2031134"/>
                  <a:ext cx="1607549" cy="2585026"/>
                  <a:chOff x="13090983" y="2031134"/>
                  <a:chExt cx="1607549" cy="2585026"/>
                </a:xfrm>
              </p:grpSpPr>
              <p:sp>
                <p:nvSpPr>
                  <p:cNvPr id="398" name="Freeform: Shape 397">
                    <a:extLst>
                      <a:ext uri="{FF2B5EF4-FFF2-40B4-BE49-F238E27FC236}">
                        <a16:creationId xmlns:a16="http://schemas.microsoft.com/office/drawing/2014/main" id="{2A2CD5B2-735D-DE4F-EF48-9F2C12E7A893}"/>
                      </a:ext>
                    </a:extLst>
                  </p:cNvPr>
                  <p:cNvSpPr/>
                  <p:nvPr/>
                </p:nvSpPr>
                <p:spPr>
                  <a:xfrm>
                    <a:off x="14453801" y="3571244"/>
                    <a:ext cx="238808" cy="206597"/>
                  </a:xfrm>
                  <a:custGeom>
                    <a:avLst/>
                    <a:gdLst>
                      <a:gd name="connsiteX0" fmla="*/ 238782 w 238808"/>
                      <a:gd name="connsiteY0" fmla="*/ 102149 h 206597"/>
                      <a:gd name="connsiteX1" fmla="*/ 197662 w 238808"/>
                      <a:gd name="connsiteY1" fmla="*/ 174001 h 206597"/>
                      <a:gd name="connsiteX2" fmla="*/ 156922 w 238808"/>
                      <a:gd name="connsiteY2" fmla="*/ 196574 h 206597"/>
                      <a:gd name="connsiteX3" fmla="*/ 69133 w 238808"/>
                      <a:gd name="connsiteY3" fmla="*/ 189666 h 206597"/>
                      <a:gd name="connsiteX4" fmla="*/ 0 w 238808"/>
                      <a:gd name="connsiteY4" fmla="*/ 128801 h 206597"/>
                      <a:gd name="connsiteX5" fmla="*/ 229100 w 238808"/>
                      <a:gd name="connsiteY5" fmla="*/ 3155 h 206597"/>
                      <a:gd name="connsiteX6" fmla="*/ 230895 w 238808"/>
                      <a:gd name="connsiteY6" fmla="*/ 0 h 206597"/>
                      <a:gd name="connsiteX7" fmla="*/ 238782 w 238808"/>
                      <a:gd name="connsiteY7" fmla="*/ 102094 h 20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808" h="206597">
                        <a:moveTo>
                          <a:pt x="238782" y="102149"/>
                        </a:moveTo>
                        <a:cubicBezTo>
                          <a:pt x="239544" y="131901"/>
                          <a:pt x="223661" y="159587"/>
                          <a:pt x="197662" y="174001"/>
                        </a:cubicBezTo>
                        <a:lnTo>
                          <a:pt x="156922" y="196574"/>
                        </a:lnTo>
                        <a:cubicBezTo>
                          <a:pt x="128910" y="212076"/>
                          <a:pt x="94262" y="209465"/>
                          <a:pt x="69133" y="189666"/>
                        </a:cubicBezTo>
                        <a:cubicBezTo>
                          <a:pt x="49388" y="174164"/>
                          <a:pt x="24912" y="153495"/>
                          <a:pt x="0" y="128801"/>
                        </a:cubicBezTo>
                        <a:cubicBezTo>
                          <a:pt x="81044" y="126299"/>
                          <a:pt x="198641" y="56949"/>
                          <a:pt x="229100" y="3155"/>
                        </a:cubicBezTo>
                        <a:cubicBezTo>
                          <a:pt x="229699" y="2067"/>
                          <a:pt x="230297" y="1088"/>
                          <a:pt x="230895" y="0"/>
                        </a:cubicBezTo>
                        <a:cubicBezTo>
                          <a:pt x="236062" y="36715"/>
                          <a:pt x="238075" y="73810"/>
                          <a:pt x="238782" y="102094"/>
                        </a:cubicBezTo>
                        <a:close/>
                      </a:path>
                    </a:pathLst>
                  </a:custGeom>
                  <a:solidFill>
                    <a:srgbClr val="FFFFFF"/>
                  </a:solidFill>
                  <a:ln w="5437" cap="flat">
                    <a:noFill/>
                    <a:prstDash val="solid"/>
                    <a:miter/>
                  </a:ln>
                </p:spPr>
                <p:txBody>
                  <a:bodyPr rtlCol="0" anchor="ctr"/>
                  <a:lstStyle/>
                  <a:p>
                    <a:endParaRPr lang="en-GB"/>
                  </a:p>
                </p:txBody>
              </p:sp>
              <p:sp>
                <p:nvSpPr>
                  <p:cNvPr id="399" name="Freeform: Shape 398">
                    <a:extLst>
                      <a:ext uri="{FF2B5EF4-FFF2-40B4-BE49-F238E27FC236}">
                        <a16:creationId xmlns:a16="http://schemas.microsoft.com/office/drawing/2014/main" id="{220BCC8A-1B03-5212-BEFD-A6D4EFBCBAE2}"/>
                      </a:ext>
                    </a:extLst>
                  </p:cNvPr>
                  <p:cNvSpPr/>
                  <p:nvPr/>
                </p:nvSpPr>
                <p:spPr>
                  <a:xfrm>
                    <a:off x="14352432" y="3434502"/>
                    <a:ext cx="346100" cy="265657"/>
                  </a:xfrm>
                  <a:custGeom>
                    <a:avLst/>
                    <a:gdLst>
                      <a:gd name="connsiteX0" fmla="*/ 32889 w 346100"/>
                      <a:gd name="connsiteY0" fmla="*/ 185315 h 265657"/>
                      <a:gd name="connsiteX1" fmla="*/ 291688 w 346100"/>
                      <a:gd name="connsiteY1" fmla="*/ 51401 h 265657"/>
                      <a:gd name="connsiteX2" fmla="*/ 301043 w 346100"/>
                      <a:gd name="connsiteY2" fmla="*/ 28937 h 265657"/>
                      <a:gd name="connsiteX3" fmla="*/ 298052 w 346100"/>
                      <a:gd name="connsiteY3" fmla="*/ 0 h 265657"/>
                      <a:gd name="connsiteX4" fmla="*/ 316817 w 346100"/>
                      <a:gd name="connsiteY4" fmla="*/ 5711 h 265657"/>
                      <a:gd name="connsiteX5" fmla="*/ 332210 w 346100"/>
                      <a:gd name="connsiteY5" fmla="*/ 136797 h 265657"/>
                      <a:gd name="connsiteX6" fmla="*/ 330415 w 346100"/>
                      <a:gd name="connsiteY6" fmla="*/ 139951 h 265657"/>
                      <a:gd name="connsiteX7" fmla="*/ 101315 w 346100"/>
                      <a:gd name="connsiteY7" fmla="*/ 265597 h 265657"/>
                      <a:gd name="connsiteX8" fmla="*/ 52035 w 346100"/>
                      <a:gd name="connsiteY8" fmla="*/ 255317 h 265657"/>
                      <a:gd name="connsiteX9" fmla="*/ 634 w 346100"/>
                      <a:gd name="connsiteY9" fmla="*/ 156378 h 265657"/>
                      <a:gd name="connsiteX10" fmla="*/ 25165 w 346100"/>
                      <a:gd name="connsiteY10" fmla="*/ 181561 h 265657"/>
                      <a:gd name="connsiteX11" fmla="*/ 32835 w 346100"/>
                      <a:gd name="connsiteY11" fmla="*/ 185315 h 26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100" h="265657">
                        <a:moveTo>
                          <a:pt x="32889" y="185315"/>
                        </a:moveTo>
                        <a:cubicBezTo>
                          <a:pt x="108658" y="216808"/>
                          <a:pt x="250839" y="122165"/>
                          <a:pt x="291688" y="51401"/>
                        </a:cubicBezTo>
                        <a:cubicBezTo>
                          <a:pt x="296202" y="43623"/>
                          <a:pt x="299411" y="36116"/>
                          <a:pt x="301043" y="28937"/>
                        </a:cubicBezTo>
                        <a:cubicBezTo>
                          <a:pt x="303491" y="18602"/>
                          <a:pt x="302729" y="8920"/>
                          <a:pt x="298052" y="0"/>
                        </a:cubicBezTo>
                        <a:cubicBezTo>
                          <a:pt x="304851" y="761"/>
                          <a:pt x="311323" y="2502"/>
                          <a:pt x="316817" y="5711"/>
                        </a:cubicBezTo>
                        <a:cubicBezTo>
                          <a:pt x="338737" y="18385"/>
                          <a:pt x="361473" y="83111"/>
                          <a:pt x="332210" y="136797"/>
                        </a:cubicBezTo>
                        <a:cubicBezTo>
                          <a:pt x="331611" y="137884"/>
                          <a:pt x="331013" y="138863"/>
                          <a:pt x="330415" y="139951"/>
                        </a:cubicBezTo>
                        <a:cubicBezTo>
                          <a:pt x="299955" y="193745"/>
                          <a:pt x="182359" y="263095"/>
                          <a:pt x="101315" y="265597"/>
                        </a:cubicBezTo>
                        <a:cubicBezTo>
                          <a:pt x="82440" y="266141"/>
                          <a:pt x="65470" y="263041"/>
                          <a:pt x="52035" y="255317"/>
                        </a:cubicBezTo>
                        <a:cubicBezTo>
                          <a:pt x="28375" y="241719"/>
                          <a:pt x="-5022" y="200653"/>
                          <a:pt x="634" y="156378"/>
                        </a:cubicBezTo>
                        <a:cubicBezTo>
                          <a:pt x="6890" y="166549"/>
                          <a:pt x="14559" y="175470"/>
                          <a:pt x="25165" y="181561"/>
                        </a:cubicBezTo>
                        <a:cubicBezTo>
                          <a:pt x="27667" y="182976"/>
                          <a:pt x="30224" y="184227"/>
                          <a:pt x="32835" y="185315"/>
                        </a:cubicBezTo>
                        <a:close/>
                      </a:path>
                    </a:pathLst>
                  </a:custGeom>
                  <a:solidFill>
                    <a:srgbClr val="FFFFFF"/>
                  </a:solidFill>
                  <a:ln w="5437" cap="flat">
                    <a:no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A770E87D-8C79-BD62-CADD-16A5DD750A4D}"/>
                      </a:ext>
                    </a:extLst>
                  </p:cNvPr>
                  <p:cNvSpPr/>
                  <p:nvPr/>
                </p:nvSpPr>
                <p:spPr>
                  <a:xfrm>
                    <a:off x="14634111" y="3434022"/>
                    <a:ext cx="20688" cy="29417"/>
                  </a:xfrm>
                  <a:custGeom>
                    <a:avLst/>
                    <a:gdLst>
                      <a:gd name="connsiteX0" fmla="*/ 16372 w 20688"/>
                      <a:gd name="connsiteY0" fmla="*/ 481 h 29417"/>
                      <a:gd name="connsiteX1" fmla="*/ 19364 w 20688"/>
                      <a:gd name="connsiteY1" fmla="*/ 29417 h 29417"/>
                      <a:gd name="connsiteX2" fmla="*/ 0 w 20688"/>
                      <a:gd name="connsiteY2" fmla="*/ 263 h 29417"/>
                      <a:gd name="connsiteX3" fmla="*/ 16427 w 20688"/>
                      <a:gd name="connsiteY3" fmla="*/ 481 h 29417"/>
                    </a:gdLst>
                    <a:ahLst/>
                    <a:cxnLst>
                      <a:cxn ang="0">
                        <a:pos x="connsiteX0" y="connsiteY0"/>
                      </a:cxn>
                      <a:cxn ang="0">
                        <a:pos x="connsiteX1" y="connsiteY1"/>
                      </a:cxn>
                      <a:cxn ang="0">
                        <a:pos x="connsiteX2" y="connsiteY2"/>
                      </a:cxn>
                      <a:cxn ang="0">
                        <a:pos x="connsiteX3" y="connsiteY3"/>
                      </a:cxn>
                    </a:cxnLst>
                    <a:rect l="l" t="t" r="r" b="b"/>
                    <a:pathLst>
                      <a:path w="20688" h="29417">
                        <a:moveTo>
                          <a:pt x="16372" y="481"/>
                        </a:moveTo>
                        <a:cubicBezTo>
                          <a:pt x="20995" y="9401"/>
                          <a:pt x="21757" y="19083"/>
                          <a:pt x="19364" y="29417"/>
                        </a:cubicBezTo>
                        <a:cubicBezTo>
                          <a:pt x="14686" y="21258"/>
                          <a:pt x="8050" y="11468"/>
                          <a:pt x="0" y="263"/>
                        </a:cubicBezTo>
                        <a:cubicBezTo>
                          <a:pt x="5494" y="-118"/>
                          <a:pt x="11041" y="-118"/>
                          <a:pt x="16427" y="481"/>
                        </a:cubicBezTo>
                        <a:close/>
                      </a:path>
                    </a:pathLst>
                  </a:custGeom>
                  <a:solidFill>
                    <a:srgbClr val="3A3A3A"/>
                  </a:solidFill>
                  <a:ln w="5437" cap="flat">
                    <a:noFill/>
                    <a:prstDash val="solid"/>
                    <a:miter/>
                  </a:ln>
                </p:spPr>
                <p:txBody>
                  <a:bodyPr rtlCol="0" anchor="ctr"/>
                  <a:lstStyle/>
                  <a:p>
                    <a:endParaRPr lang="en-GB"/>
                  </a:p>
                </p:txBody>
              </p:sp>
              <p:sp>
                <p:nvSpPr>
                  <p:cNvPr id="401" name="Freeform: Shape 400">
                    <a:extLst>
                      <a:ext uri="{FF2B5EF4-FFF2-40B4-BE49-F238E27FC236}">
                        <a16:creationId xmlns:a16="http://schemas.microsoft.com/office/drawing/2014/main" id="{EA099C4A-5832-DE20-975D-DB4A339B5017}"/>
                      </a:ext>
                    </a:extLst>
                  </p:cNvPr>
                  <p:cNvSpPr/>
                  <p:nvPr/>
                </p:nvSpPr>
                <p:spPr>
                  <a:xfrm>
                    <a:off x="13829654" y="2881061"/>
                    <a:ext cx="823766" cy="745096"/>
                  </a:xfrm>
                  <a:custGeom>
                    <a:avLst/>
                    <a:gdLst>
                      <a:gd name="connsiteX0" fmla="*/ 87512 w 823766"/>
                      <a:gd name="connsiteY0" fmla="*/ 189938 h 745096"/>
                      <a:gd name="connsiteX1" fmla="*/ 81692 w 823766"/>
                      <a:gd name="connsiteY1" fmla="*/ 209628 h 745096"/>
                      <a:gd name="connsiteX2" fmla="*/ 84357 w 823766"/>
                      <a:gd name="connsiteY2" fmla="*/ 270438 h 745096"/>
                      <a:gd name="connsiteX3" fmla="*/ 74241 w 823766"/>
                      <a:gd name="connsiteY3" fmla="*/ 283710 h 745096"/>
                      <a:gd name="connsiteX4" fmla="*/ 62709 w 823766"/>
                      <a:gd name="connsiteY4" fmla="*/ 280773 h 745096"/>
                      <a:gd name="connsiteX5" fmla="*/ 1192 w 823766"/>
                      <a:gd name="connsiteY5" fmla="*/ 164917 h 745096"/>
                      <a:gd name="connsiteX6" fmla="*/ 1083 w 823766"/>
                      <a:gd name="connsiteY6" fmla="*/ 163993 h 745096"/>
                      <a:gd name="connsiteX7" fmla="*/ 8154 w 823766"/>
                      <a:gd name="connsiteY7" fmla="*/ 89095 h 745096"/>
                      <a:gd name="connsiteX8" fmla="*/ 36492 w 823766"/>
                      <a:gd name="connsiteY8" fmla="*/ 27305 h 745096"/>
                      <a:gd name="connsiteX9" fmla="*/ 194448 w 823766"/>
                      <a:gd name="connsiteY9" fmla="*/ 38401 h 745096"/>
                      <a:gd name="connsiteX10" fmla="*/ 248187 w 823766"/>
                      <a:gd name="connsiteY10" fmla="*/ 0 h 745096"/>
                      <a:gd name="connsiteX11" fmla="*/ 479463 w 823766"/>
                      <a:gd name="connsiteY11" fmla="*/ 171662 h 745096"/>
                      <a:gd name="connsiteX12" fmla="*/ 721672 w 823766"/>
                      <a:gd name="connsiteY12" fmla="*/ 450205 h 745096"/>
                      <a:gd name="connsiteX13" fmla="*/ 804402 w 823766"/>
                      <a:gd name="connsiteY13" fmla="*/ 553224 h 745096"/>
                      <a:gd name="connsiteX14" fmla="*/ 823766 w 823766"/>
                      <a:gd name="connsiteY14" fmla="*/ 582378 h 745096"/>
                      <a:gd name="connsiteX15" fmla="*/ 814411 w 823766"/>
                      <a:gd name="connsiteY15" fmla="*/ 604842 h 745096"/>
                      <a:gd name="connsiteX16" fmla="*/ 555612 w 823766"/>
                      <a:gd name="connsiteY16" fmla="*/ 738756 h 745096"/>
                      <a:gd name="connsiteX17" fmla="*/ 528090 w 823766"/>
                      <a:gd name="connsiteY17" fmla="*/ 693393 h 745096"/>
                      <a:gd name="connsiteX18" fmla="*/ 527600 w 823766"/>
                      <a:gd name="connsiteY18" fmla="*/ 692522 h 745096"/>
                      <a:gd name="connsiteX19" fmla="*/ 423983 w 823766"/>
                      <a:gd name="connsiteY19" fmla="*/ 493447 h 745096"/>
                      <a:gd name="connsiteX20" fmla="*/ 246392 w 823766"/>
                      <a:gd name="connsiteY20" fmla="*/ 175524 h 745096"/>
                      <a:gd name="connsiteX21" fmla="*/ 197058 w 823766"/>
                      <a:gd name="connsiteY21" fmla="*/ 159261 h 745096"/>
                      <a:gd name="connsiteX22" fmla="*/ 109922 w 823766"/>
                      <a:gd name="connsiteY22" fmla="*/ 176720 h 745096"/>
                      <a:gd name="connsiteX23" fmla="*/ 87403 w 823766"/>
                      <a:gd name="connsiteY23" fmla="*/ 189992 h 74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3766" h="745096">
                        <a:moveTo>
                          <a:pt x="87512" y="189938"/>
                        </a:moveTo>
                        <a:cubicBezTo>
                          <a:pt x="83596" y="195486"/>
                          <a:pt x="81366" y="202285"/>
                          <a:pt x="81692" y="209628"/>
                        </a:cubicBezTo>
                        <a:lnTo>
                          <a:pt x="84357" y="270438"/>
                        </a:lnTo>
                        <a:cubicBezTo>
                          <a:pt x="84629" y="276585"/>
                          <a:pt x="80550" y="282241"/>
                          <a:pt x="74241" y="283710"/>
                        </a:cubicBezTo>
                        <a:cubicBezTo>
                          <a:pt x="70216" y="284635"/>
                          <a:pt x="65973" y="283329"/>
                          <a:pt x="62709" y="280773"/>
                        </a:cubicBezTo>
                        <a:cubicBezTo>
                          <a:pt x="40245" y="263476"/>
                          <a:pt x="8480" y="228121"/>
                          <a:pt x="1192" y="164917"/>
                        </a:cubicBezTo>
                        <a:cubicBezTo>
                          <a:pt x="1137" y="164645"/>
                          <a:pt x="1137" y="164265"/>
                          <a:pt x="1083" y="163993"/>
                        </a:cubicBezTo>
                        <a:cubicBezTo>
                          <a:pt x="-1909" y="136905"/>
                          <a:pt x="1572" y="111559"/>
                          <a:pt x="8154" y="89095"/>
                        </a:cubicBezTo>
                        <a:cubicBezTo>
                          <a:pt x="15279" y="64727"/>
                          <a:pt x="26158" y="43677"/>
                          <a:pt x="36492" y="27305"/>
                        </a:cubicBezTo>
                        <a:cubicBezTo>
                          <a:pt x="90613" y="48518"/>
                          <a:pt x="151913" y="57765"/>
                          <a:pt x="194448" y="38401"/>
                        </a:cubicBezTo>
                        <a:cubicBezTo>
                          <a:pt x="212832" y="30024"/>
                          <a:pt x="231108" y="17569"/>
                          <a:pt x="248187" y="0"/>
                        </a:cubicBezTo>
                        <a:cubicBezTo>
                          <a:pt x="347997" y="29916"/>
                          <a:pt x="444489" y="124450"/>
                          <a:pt x="479463" y="171662"/>
                        </a:cubicBezTo>
                        <a:cubicBezTo>
                          <a:pt x="505082" y="206201"/>
                          <a:pt x="628063" y="339897"/>
                          <a:pt x="721672" y="450205"/>
                        </a:cubicBezTo>
                        <a:cubicBezTo>
                          <a:pt x="754851" y="489313"/>
                          <a:pt x="784332" y="525484"/>
                          <a:pt x="804402" y="553224"/>
                        </a:cubicBezTo>
                        <a:cubicBezTo>
                          <a:pt x="812507" y="564429"/>
                          <a:pt x="819088" y="574274"/>
                          <a:pt x="823766" y="582378"/>
                        </a:cubicBezTo>
                        <a:cubicBezTo>
                          <a:pt x="822134" y="589558"/>
                          <a:pt x="818979" y="597064"/>
                          <a:pt x="814411" y="604842"/>
                        </a:cubicBezTo>
                        <a:cubicBezTo>
                          <a:pt x="773562" y="675552"/>
                          <a:pt x="631217" y="770630"/>
                          <a:pt x="555612" y="738756"/>
                        </a:cubicBezTo>
                        <a:cubicBezTo>
                          <a:pt x="545495" y="724179"/>
                          <a:pt x="536194" y="709112"/>
                          <a:pt x="528090" y="693393"/>
                        </a:cubicBezTo>
                        <a:cubicBezTo>
                          <a:pt x="527927" y="693121"/>
                          <a:pt x="527818" y="692794"/>
                          <a:pt x="527600" y="692522"/>
                        </a:cubicBezTo>
                        <a:cubicBezTo>
                          <a:pt x="494040" y="627415"/>
                          <a:pt x="458631" y="559098"/>
                          <a:pt x="423983" y="493447"/>
                        </a:cubicBezTo>
                        <a:cubicBezTo>
                          <a:pt x="354524" y="361654"/>
                          <a:pt x="288274" y="240251"/>
                          <a:pt x="246392" y="175524"/>
                        </a:cubicBezTo>
                        <a:cubicBezTo>
                          <a:pt x="235840" y="159206"/>
                          <a:pt x="215443" y="152842"/>
                          <a:pt x="197058" y="159261"/>
                        </a:cubicBezTo>
                        <a:cubicBezTo>
                          <a:pt x="172582" y="167746"/>
                          <a:pt x="143971" y="173022"/>
                          <a:pt x="109922" y="176720"/>
                        </a:cubicBezTo>
                        <a:cubicBezTo>
                          <a:pt x="100512" y="177754"/>
                          <a:pt x="92516" y="182758"/>
                          <a:pt x="87403" y="189992"/>
                        </a:cubicBezTo>
                        <a:close/>
                      </a:path>
                    </a:pathLst>
                  </a:custGeom>
                  <a:solidFill>
                    <a:srgbClr val="D8DCE5"/>
                  </a:solidFill>
                  <a:ln w="5437" cap="flat">
                    <a:no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025E5CC9-0C69-4DE1-D38C-C1FB9092A466}"/>
                      </a:ext>
                    </a:extLst>
                  </p:cNvPr>
                  <p:cNvSpPr/>
                  <p:nvPr/>
                </p:nvSpPr>
                <p:spPr>
                  <a:xfrm>
                    <a:off x="14077896" y="2769665"/>
                    <a:ext cx="473539" cy="561600"/>
                  </a:xfrm>
                  <a:custGeom>
                    <a:avLst/>
                    <a:gdLst>
                      <a:gd name="connsiteX0" fmla="*/ 473485 w 473539"/>
                      <a:gd name="connsiteY0" fmla="*/ 561546 h 561600"/>
                      <a:gd name="connsiteX1" fmla="*/ 231276 w 473539"/>
                      <a:gd name="connsiteY1" fmla="*/ 283003 h 561600"/>
                      <a:gd name="connsiteX2" fmla="*/ 0 w 473539"/>
                      <a:gd name="connsiteY2" fmla="*/ 111341 h 561600"/>
                      <a:gd name="connsiteX3" fmla="*/ 64129 w 473539"/>
                      <a:gd name="connsiteY3" fmla="*/ 0 h 561600"/>
                      <a:gd name="connsiteX4" fmla="*/ 262497 w 473539"/>
                      <a:gd name="connsiteY4" fmla="*/ 170792 h 561600"/>
                      <a:gd name="connsiteX5" fmla="*/ 473539 w 473539"/>
                      <a:gd name="connsiteY5" fmla="*/ 561600 h 5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539" h="561600">
                        <a:moveTo>
                          <a:pt x="473485" y="561546"/>
                        </a:moveTo>
                        <a:cubicBezTo>
                          <a:pt x="379876" y="451238"/>
                          <a:pt x="256895" y="317542"/>
                          <a:pt x="231276" y="283003"/>
                        </a:cubicBezTo>
                        <a:cubicBezTo>
                          <a:pt x="196247" y="235736"/>
                          <a:pt x="99810" y="141202"/>
                          <a:pt x="0" y="111341"/>
                        </a:cubicBezTo>
                        <a:cubicBezTo>
                          <a:pt x="24857" y="85885"/>
                          <a:pt x="47267" y="49769"/>
                          <a:pt x="64129" y="0"/>
                        </a:cubicBezTo>
                        <a:cubicBezTo>
                          <a:pt x="146098" y="32363"/>
                          <a:pt x="202720" y="83275"/>
                          <a:pt x="262497" y="170792"/>
                        </a:cubicBezTo>
                        <a:cubicBezTo>
                          <a:pt x="316019" y="249225"/>
                          <a:pt x="414959" y="443732"/>
                          <a:pt x="473539" y="561600"/>
                        </a:cubicBezTo>
                        <a:close/>
                      </a:path>
                    </a:pathLst>
                  </a:custGeom>
                  <a:solidFill>
                    <a:srgbClr val="FFFFFF"/>
                  </a:solidFill>
                  <a:ln w="5437" cap="flat">
                    <a:noFill/>
                    <a:prstDash val="solid"/>
                    <a:miter/>
                  </a:ln>
                </p:spPr>
                <p:txBody>
                  <a:bodyPr rtlCol="0" anchor="ctr"/>
                  <a:lstStyle/>
                  <a:p>
                    <a:endParaRPr lang="en-GB"/>
                  </a:p>
                </p:txBody>
              </p:sp>
              <p:sp>
                <p:nvSpPr>
                  <p:cNvPr id="403" name="Freeform: Shape 402">
                    <a:extLst>
                      <a:ext uri="{FF2B5EF4-FFF2-40B4-BE49-F238E27FC236}">
                        <a16:creationId xmlns:a16="http://schemas.microsoft.com/office/drawing/2014/main" id="{F389D934-981B-6DF4-669A-573D96DD3371}"/>
                      </a:ext>
                    </a:extLst>
                  </p:cNvPr>
                  <p:cNvSpPr/>
                  <p:nvPr/>
                </p:nvSpPr>
                <p:spPr>
                  <a:xfrm>
                    <a:off x="14353121" y="3573583"/>
                    <a:ext cx="32254" cy="46233"/>
                  </a:xfrm>
                  <a:custGeom>
                    <a:avLst/>
                    <a:gdLst>
                      <a:gd name="connsiteX0" fmla="*/ 32200 w 32254"/>
                      <a:gd name="connsiteY0" fmla="*/ 46233 h 46233"/>
                      <a:gd name="connsiteX1" fmla="*/ 24531 w 32254"/>
                      <a:gd name="connsiteY1" fmla="*/ 42480 h 46233"/>
                      <a:gd name="connsiteX2" fmla="*/ 0 w 32254"/>
                      <a:gd name="connsiteY2" fmla="*/ 17297 h 46233"/>
                      <a:gd name="connsiteX3" fmla="*/ 4243 w 32254"/>
                      <a:gd name="connsiteY3" fmla="*/ 0 h 46233"/>
                      <a:gd name="connsiteX4" fmla="*/ 4732 w 32254"/>
                      <a:gd name="connsiteY4" fmla="*/ 870 h 46233"/>
                      <a:gd name="connsiteX5" fmla="*/ 32255 w 32254"/>
                      <a:gd name="connsiteY5" fmla="*/ 46233 h 4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54" h="46233">
                        <a:moveTo>
                          <a:pt x="32200" y="46233"/>
                        </a:moveTo>
                        <a:cubicBezTo>
                          <a:pt x="29589" y="45146"/>
                          <a:pt x="27033" y="43949"/>
                          <a:pt x="24531" y="42480"/>
                        </a:cubicBezTo>
                        <a:cubicBezTo>
                          <a:pt x="13924" y="36388"/>
                          <a:pt x="6255" y="27468"/>
                          <a:pt x="0" y="17297"/>
                        </a:cubicBezTo>
                        <a:cubicBezTo>
                          <a:pt x="707" y="11585"/>
                          <a:pt x="2067" y="5766"/>
                          <a:pt x="4243" y="0"/>
                        </a:cubicBezTo>
                        <a:cubicBezTo>
                          <a:pt x="4406" y="272"/>
                          <a:pt x="4514" y="598"/>
                          <a:pt x="4732" y="870"/>
                        </a:cubicBezTo>
                        <a:cubicBezTo>
                          <a:pt x="12837" y="16535"/>
                          <a:pt x="22138" y="31656"/>
                          <a:pt x="32255" y="46233"/>
                        </a:cubicBezTo>
                        <a:close/>
                      </a:path>
                    </a:pathLst>
                  </a:custGeom>
                  <a:solidFill>
                    <a:srgbClr val="3A3A3A"/>
                  </a:solidFill>
                  <a:ln w="5437" cap="flat">
                    <a:noFill/>
                    <a:prstDash val="solid"/>
                    <a:miter/>
                  </a:ln>
                </p:spPr>
                <p:txBody>
                  <a:bodyPr rtlCol="0" anchor="ctr"/>
                  <a:lstStyle/>
                  <a:p>
                    <a:endParaRPr lang="en-GB"/>
                  </a:p>
                </p:txBody>
              </p:sp>
              <p:sp>
                <p:nvSpPr>
                  <p:cNvPr id="404" name="Freeform: Shape 403">
                    <a:extLst>
                      <a:ext uri="{FF2B5EF4-FFF2-40B4-BE49-F238E27FC236}">
                        <a16:creationId xmlns:a16="http://schemas.microsoft.com/office/drawing/2014/main" id="{AC46D50D-20B0-ED93-93F0-07F35810A6BA}"/>
                      </a:ext>
                    </a:extLst>
                  </p:cNvPr>
                  <p:cNvSpPr/>
                  <p:nvPr/>
                </p:nvSpPr>
                <p:spPr>
                  <a:xfrm>
                    <a:off x="14278114" y="2446194"/>
                    <a:ext cx="487" cy="13271"/>
                  </a:xfrm>
                  <a:custGeom>
                    <a:avLst/>
                    <a:gdLst>
                      <a:gd name="connsiteX0" fmla="*/ 0 w 487"/>
                      <a:gd name="connsiteY0" fmla="*/ 0 h 13271"/>
                      <a:gd name="connsiteX1" fmla="*/ 381 w 487"/>
                      <a:gd name="connsiteY1" fmla="*/ 13272 h 13271"/>
                      <a:gd name="connsiteX2" fmla="*/ 0 w 487"/>
                      <a:gd name="connsiteY2" fmla="*/ 0 h 13271"/>
                    </a:gdLst>
                    <a:ahLst/>
                    <a:cxnLst>
                      <a:cxn ang="0">
                        <a:pos x="connsiteX0" y="connsiteY0"/>
                      </a:cxn>
                      <a:cxn ang="0">
                        <a:pos x="connsiteX1" y="connsiteY1"/>
                      </a:cxn>
                      <a:cxn ang="0">
                        <a:pos x="connsiteX2" y="connsiteY2"/>
                      </a:cxn>
                    </a:cxnLst>
                    <a:rect l="l" t="t" r="r" b="b"/>
                    <a:pathLst>
                      <a:path w="487" h="13271">
                        <a:moveTo>
                          <a:pt x="0" y="0"/>
                        </a:moveTo>
                        <a:cubicBezTo>
                          <a:pt x="490" y="4406"/>
                          <a:pt x="598" y="8812"/>
                          <a:pt x="381" y="13272"/>
                        </a:cubicBezTo>
                        <a:cubicBezTo>
                          <a:pt x="381" y="8920"/>
                          <a:pt x="272" y="4515"/>
                          <a:pt x="0" y="0"/>
                        </a:cubicBezTo>
                        <a:close/>
                      </a:path>
                    </a:pathLst>
                  </a:custGeom>
                  <a:solidFill>
                    <a:srgbClr val="FFFFFF"/>
                  </a:solidFill>
                  <a:ln w="5437" cap="flat">
                    <a:noFill/>
                    <a:prstDash val="solid"/>
                    <a:miter/>
                  </a:ln>
                </p:spPr>
                <p:txBody>
                  <a:bodyPr rtlCol="0" anchor="ctr"/>
                  <a:lstStyle/>
                  <a:p>
                    <a:endParaRPr lang="en-GB"/>
                  </a:p>
                </p:txBody>
              </p:sp>
              <p:sp>
                <p:nvSpPr>
                  <p:cNvPr id="405" name="Freeform: Shape 404">
                    <a:extLst>
                      <a:ext uri="{FF2B5EF4-FFF2-40B4-BE49-F238E27FC236}">
                        <a16:creationId xmlns:a16="http://schemas.microsoft.com/office/drawing/2014/main" id="{6FB2CECA-7B8F-635E-5379-C119A81EA5B6}"/>
                      </a:ext>
                    </a:extLst>
                  </p:cNvPr>
                  <p:cNvSpPr/>
                  <p:nvPr/>
                </p:nvSpPr>
                <p:spPr>
                  <a:xfrm>
                    <a:off x="13731798" y="2111736"/>
                    <a:ext cx="546751" cy="482881"/>
                  </a:xfrm>
                  <a:custGeom>
                    <a:avLst/>
                    <a:gdLst>
                      <a:gd name="connsiteX0" fmla="*/ 546697 w 546751"/>
                      <a:gd name="connsiteY0" fmla="*/ 347730 h 482881"/>
                      <a:gd name="connsiteX1" fmla="*/ 546697 w 546751"/>
                      <a:gd name="connsiteY1" fmla="*/ 348002 h 482881"/>
                      <a:gd name="connsiteX2" fmla="*/ 534785 w 546751"/>
                      <a:gd name="connsiteY2" fmla="*/ 388415 h 482881"/>
                      <a:gd name="connsiteX3" fmla="*/ 441665 w 546751"/>
                      <a:gd name="connsiteY3" fmla="*/ 431875 h 482881"/>
                      <a:gd name="connsiteX4" fmla="*/ 412511 w 546751"/>
                      <a:gd name="connsiteY4" fmla="*/ 421214 h 482881"/>
                      <a:gd name="connsiteX5" fmla="*/ 394398 w 546751"/>
                      <a:gd name="connsiteY5" fmla="*/ 407344 h 482881"/>
                      <a:gd name="connsiteX6" fmla="*/ 388035 w 546751"/>
                      <a:gd name="connsiteY6" fmla="*/ 424912 h 482881"/>
                      <a:gd name="connsiteX7" fmla="*/ 316618 w 546751"/>
                      <a:gd name="connsiteY7" fmla="*/ 444059 h 482881"/>
                      <a:gd name="connsiteX8" fmla="*/ 295241 w 546751"/>
                      <a:gd name="connsiteY8" fmla="*/ 420670 h 482881"/>
                      <a:gd name="connsiteX9" fmla="*/ 286756 w 546751"/>
                      <a:gd name="connsiteY9" fmla="*/ 441502 h 482881"/>
                      <a:gd name="connsiteX10" fmla="*/ 173838 w 546751"/>
                      <a:gd name="connsiteY10" fmla="*/ 471744 h 482881"/>
                      <a:gd name="connsiteX11" fmla="*/ 134458 w 546751"/>
                      <a:gd name="connsiteY11" fmla="*/ 417896 h 482881"/>
                      <a:gd name="connsiteX12" fmla="*/ 128420 w 546751"/>
                      <a:gd name="connsiteY12" fmla="*/ 429536 h 482881"/>
                      <a:gd name="connsiteX13" fmla="*/ 78923 w 546751"/>
                      <a:gd name="connsiteY13" fmla="*/ 481263 h 482881"/>
                      <a:gd name="connsiteX14" fmla="*/ 54773 w 546751"/>
                      <a:gd name="connsiteY14" fmla="*/ 410716 h 482881"/>
                      <a:gd name="connsiteX15" fmla="*/ 0 w 546751"/>
                      <a:gd name="connsiteY15" fmla="*/ 337504 h 482881"/>
                      <a:gd name="connsiteX16" fmla="*/ 0 w 546751"/>
                      <a:gd name="connsiteY16" fmla="*/ 335709 h 482881"/>
                      <a:gd name="connsiteX17" fmla="*/ 177319 w 546751"/>
                      <a:gd name="connsiteY17" fmla="*/ 0 h 482881"/>
                      <a:gd name="connsiteX18" fmla="*/ 256242 w 546751"/>
                      <a:gd name="connsiteY18" fmla="*/ 10117 h 482881"/>
                      <a:gd name="connsiteX19" fmla="*/ 344901 w 546751"/>
                      <a:gd name="connsiteY19" fmla="*/ 42263 h 482881"/>
                      <a:gd name="connsiteX20" fmla="*/ 406800 w 546751"/>
                      <a:gd name="connsiteY20" fmla="*/ 80283 h 482881"/>
                      <a:gd name="connsiteX21" fmla="*/ 546370 w 546751"/>
                      <a:gd name="connsiteY21" fmla="*/ 334404 h 482881"/>
                      <a:gd name="connsiteX22" fmla="*/ 546751 w 546751"/>
                      <a:gd name="connsiteY22" fmla="*/ 347675 h 4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751" h="482881">
                        <a:moveTo>
                          <a:pt x="546697" y="347730"/>
                        </a:moveTo>
                        <a:cubicBezTo>
                          <a:pt x="546697" y="347730"/>
                          <a:pt x="546697" y="347893"/>
                          <a:pt x="546697" y="348002"/>
                        </a:cubicBezTo>
                        <a:cubicBezTo>
                          <a:pt x="546370" y="361817"/>
                          <a:pt x="542182" y="375633"/>
                          <a:pt x="534785" y="388415"/>
                        </a:cubicBezTo>
                        <a:cubicBezTo>
                          <a:pt x="515421" y="421921"/>
                          <a:pt x="477673" y="438239"/>
                          <a:pt x="441665" y="431875"/>
                        </a:cubicBezTo>
                        <a:cubicBezTo>
                          <a:pt x="431657" y="430134"/>
                          <a:pt x="421758" y="426599"/>
                          <a:pt x="412511" y="421214"/>
                        </a:cubicBezTo>
                        <a:cubicBezTo>
                          <a:pt x="405712" y="417298"/>
                          <a:pt x="399675" y="412620"/>
                          <a:pt x="394398" y="407344"/>
                        </a:cubicBezTo>
                        <a:cubicBezTo>
                          <a:pt x="393365" y="413327"/>
                          <a:pt x="391298" y="419364"/>
                          <a:pt x="388035" y="424912"/>
                        </a:cubicBezTo>
                        <a:cubicBezTo>
                          <a:pt x="373621" y="449933"/>
                          <a:pt x="341638" y="458472"/>
                          <a:pt x="316618" y="444059"/>
                        </a:cubicBezTo>
                        <a:cubicBezTo>
                          <a:pt x="306881" y="438402"/>
                          <a:pt x="299647" y="430134"/>
                          <a:pt x="295241" y="420670"/>
                        </a:cubicBezTo>
                        <a:cubicBezTo>
                          <a:pt x="293446" y="427850"/>
                          <a:pt x="290618" y="434866"/>
                          <a:pt x="286756" y="441502"/>
                        </a:cubicBezTo>
                        <a:cubicBezTo>
                          <a:pt x="263911" y="481100"/>
                          <a:pt x="213381" y="494643"/>
                          <a:pt x="173838" y="471744"/>
                        </a:cubicBezTo>
                        <a:cubicBezTo>
                          <a:pt x="152897" y="459669"/>
                          <a:pt x="139244" y="439761"/>
                          <a:pt x="134458" y="417896"/>
                        </a:cubicBezTo>
                        <a:cubicBezTo>
                          <a:pt x="132608" y="421812"/>
                          <a:pt x="130596" y="425728"/>
                          <a:pt x="128420" y="429536"/>
                        </a:cubicBezTo>
                        <a:cubicBezTo>
                          <a:pt x="115856" y="451238"/>
                          <a:pt x="98722" y="468644"/>
                          <a:pt x="78923" y="481263"/>
                        </a:cubicBezTo>
                        <a:cubicBezTo>
                          <a:pt x="74626" y="457602"/>
                          <a:pt x="66250" y="433343"/>
                          <a:pt x="54773" y="410716"/>
                        </a:cubicBezTo>
                        <a:cubicBezTo>
                          <a:pt x="40577" y="382650"/>
                          <a:pt x="21594" y="356977"/>
                          <a:pt x="0" y="337504"/>
                        </a:cubicBezTo>
                        <a:lnTo>
                          <a:pt x="0" y="335709"/>
                        </a:lnTo>
                        <a:cubicBezTo>
                          <a:pt x="0" y="216100"/>
                          <a:pt x="77292" y="72722"/>
                          <a:pt x="177319" y="0"/>
                        </a:cubicBezTo>
                        <a:cubicBezTo>
                          <a:pt x="203101" y="272"/>
                          <a:pt x="229481" y="3427"/>
                          <a:pt x="256242" y="10117"/>
                        </a:cubicBezTo>
                        <a:cubicBezTo>
                          <a:pt x="288932" y="18276"/>
                          <a:pt x="318467" y="29209"/>
                          <a:pt x="344901" y="42263"/>
                        </a:cubicBezTo>
                        <a:cubicBezTo>
                          <a:pt x="367746" y="53468"/>
                          <a:pt x="388361" y="66250"/>
                          <a:pt x="406800" y="80283"/>
                        </a:cubicBezTo>
                        <a:cubicBezTo>
                          <a:pt x="502367" y="152407"/>
                          <a:pt x="542291" y="255752"/>
                          <a:pt x="546370" y="334404"/>
                        </a:cubicBezTo>
                        <a:cubicBezTo>
                          <a:pt x="546588" y="338918"/>
                          <a:pt x="546751" y="343324"/>
                          <a:pt x="546751" y="347675"/>
                        </a:cubicBezTo>
                        <a:close/>
                      </a:path>
                    </a:pathLst>
                  </a:custGeom>
                  <a:solidFill>
                    <a:srgbClr val="3A3A3A"/>
                  </a:solidFill>
                  <a:ln w="5437" cap="flat">
                    <a:noFill/>
                    <a:prstDash val="solid"/>
                    <a:miter/>
                  </a:ln>
                </p:spPr>
                <p:txBody>
                  <a:bodyPr rtlCol="0" anchor="ctr"/>
                  <a:lstStyle/>
                  <a:p>
                    <a:endParaRPr lang="en-GB"/>
                  </a:p>
                </p:txBody>
              </p:sp>
              <p:sp>
                <p:nvSpPr>
                  <p:cNvPr id="406" name="Freeform: Shape 405">
                    <a:extLst>
                      <a:ext uri="{FF2B5EF4-FFF2-40B4-BE49-F238E27FC236}">
                        <a16:creationId xmlns:a16="http://schemas.microsoft.com/office/drawing/2014/main" id="{95D6C282-1DF6-7D19-8E05-9D7C9F76B1AE}"/>
                      </a:ext>
                    </a:extLst>
                  </p:cNvPr>
                  <p:cNvSpPr/>
                  <p:nvPr/>
                </p:nvSpPr>
                <p:spPr>
                  <a:xfrm>
                    <a:off x="13917221" y="3037857"/>
                    <a:ext cx="336579" cy="858543"/>
                  </a:xfrm>
                  <a:custGeom>
                    <a:avLst/>
                    <a:gdLst>
                      <a:gd name="connsiteX0" fmla="*/ 336471 w 336579"/>
                      <a:gd name="connsiteY0" fmla="*/ 336650 h 858543"/>
                      <a:gd name="connsiteX1" fmla="*/ 279685 w 336579"/>
                      <a:gd name="connsiteY1" fmla="*/ 514730 h 858543"/>
                      <a:gd name="connsiteX2" fmla="*/ 96002 w 336579"/>
                      <a:gd name="connsiteY2" fmla="*/ 826724 h 858543"/>
                      <a:gd name="connsiteX3" fmla="*/ 35409 w 336579"/>
                      <a:gd name="connsiteY3" fmla="*/ 858544 h 858543"/>
                      <a:gd name="connsiteX4" fmla="*/ 108676 w 336579"/>
                      <a:gd name="connsiteY4" fmla="*/ 442389 h 858543"/>
                      <a:gd name="connsiteX5" fmla="*/ 0 w 336579"/>
                      <a:gd name="connsiteY5" fmla="*/ 33195 h 858543"/>
                      <a:gd name="connsiteX6" fmla="*/ 22518 w 336579"/>
                      <a:gd name="connsiteY6" fmla="*/ 19924 h 858543"/>
                      <a:gd name="connsiteX7" fmla="*/ 109655 w 336579"/>
                      <a:gd name="connsiteY7" fmla="*/ 2464 h 858543"/>
                      <a:gd name="connsiteX8" fmla="*/ 158989 w 336579"/>
                      <a:gd name="connsiteY8" fmla="*/ 18727 h 858543"/>
                      <a:gd name="connsiteX9" fmla="*/ 336579 w 336579"/>
                      <a:gd name="connsiteY9" fmla="*/ 336650 h 85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579" h="858543">
                        <a:moveTo>
                          <a:pt x="336471" y="336650"/>
                        </a:moveTo>
                        <a:cubicBezTo>
                          <a:pt x="315965" y="396264"/>
                          <a:pt x="291542" y="469748"/>
                          <a:pt x="279685" y="514730"/>
                        </a:cubicBezTo>
                        <a:cubicBezTo>
                          <a:pt x="257058" y="600235"/>
                          <a:pt x="236878" y="733605"/>
                          <a:pt x="96002" y="826724"/>
                        </a:cubicBezTo>
                        <a:cubicBezTo>
                          <a:pt x="78270" y="838419"/>
                          <a:pt x="57928" y="849080"/>
                          <a:pt x="35409" y="858544"/>
                        </a:cubicBezTo>
                        <a:cubicBezTo>
                          <a:pt x="46940" y="712881"/>
                          <a:pt x="92032" y="552207"/>
                          <a:pt x="108676" y="442389"/>
                        </a:cubicBezTo>
                        <a:cubicBezTo>
                          <a:pt x="125102" y="334094"/>
                          <a:pt x="52706" y="151662"/>
                          <a:pt x="0" y="33195"/>
                        </a:cubicBezTo>
                        <a:cubicBezTo>
                          <a:pt x="5113" y="26016"/>
                          <a:pt x="13108" y="20957"/>
                          <a:pt x="22518" y="19924"/>
                        </a:cubicBezTo>
                        <a:cubicBezTo>
                          <a:pt x="56568" y="16225"/>
                          <a:pt x="85178" y="10949"/>
                          <a:pt x="109655" y="2464"/>
                        </a:cubicBezTo>
                        <a:cubicBezTo>
                          <a:pt x="128039" y="-3954"/>
                          <a:pt x="148382" y="2409"/>
                          <a:pt x="158989" y="18727"/>
                        </a:cubicBezTo>
                        <a:cubicBezTo>
                          <a:pt x="200816" y="83454"/>
                          <a:pt x="267066" y="204857"/>
                          <a:pt x="336579" y="336650"/>
                        </a:cubicBezTo>
                        <a:close/>
                      </a:path>
                    </a:pathLst>
                  </a:custGeom>
                  <a:solidFill>
                    <a:srgbClr val="FFFFFF"/>
                  </a:solidFill>
                  <a:ln w="5437" cap="flat">
                    <a:noFill/>
                    <a:prstDash val="solid"/>
                    <a:miter/>
                  </a:ln>
                </p:spPr>
                <p:txBody>
                  <a:bodyPr rtlCol="0" anchor="ctr"/>
                  <a:lstStyle/>
                  <a:p>
                    <a:endParaRPr lang="en-GB"/>
                  </a:p>
                </p:txBody>
              </p:sp>
              <p:sp>
                <p:nvSpPr>
                  <p:cNvPr id="407" name="Freeform: Shape 406">
                    <a:extLst>
                      <a:ext uri="{FF2B5EF4-FFF2-40B4-BE49-F238E27FC236}">
                        <a16:creationId xmlns:a16="http://schemas.microsoft.com/office/drawing/2014/main" id="{4179D335-43ED-C91D-9484-17A8C03E8A4C}"/>
                      </a:ext>
                    </a:extLst>
                  </p:cNvPr>
                  <p:cNvSpPr/>
                  <p:nvPr/>
                </p:nvSpPr>
                <p:spPr>
                  <a:xfrm>
                    <a:off x="13524019" y="2519135"/>
                    <a:ext cx="649389" cy="450966"/>
                  </a:xfrm>
                  <a:custGeom>
                    <a:avLst/>
                    <a:gdLst>
                      <a:gd name="connsiteX0" fmla="*/ 342182 w 649389"/>
                      <a:gd name="connsiteY0" fmla="*/ 389177 h 450966"/>
                      <a:gd name="connsiteX1" fmla="*/ 313843 w 649389"/>
                      <a:gd name="connsiteY1" fmla="*/ 450966 h 450966"/>
                      <a:gd name="connsiteX2" fmla="*/ 0 w 649389"/>
                      <a:gd name="connsiteY2" fmla="*/ 289748 h 450966"/>
                      <a:gd name="connsiteX3" fmla="*/ 87300 w 649389"/>
                      <a:gd name="connsiteY3" fmla="*/ 204406 h 450966"/>
                      <a:gd name="connsiteX4" fmla="*/ 100027 w 649389"/>
                      <a:gd name="connsiteY4" fmla="*/ 213435 h 450966"/>
                      <a:gd name="connsiteX5" fmla="*/ 180310 w 649389"/>
                      <a:gd name="connsiteY5" fmla="*/ 225347 h 450966"/>
                      <a:gd name="connsiteX6" fmla="*/ 252706 w 649389"/>
                      <a:gd name="connsiteY6" fmla="*/ 188034 h 450966"/>
                      <a:gd name="connsiteX7" fmla="*/ 289693 w 649389"/>
                      <a:gd name="connsiteY7" fmla="*/ 115692 h 450966"/>
                      <a:gd name="connsiteX8" fmla="*/ 286647 w 649389"/>
                      <a:gd name="connsiteY8" fmla="*/ 73919 h 450966"/>
                      <a:gd name="connsiteX9" fmla="*/ 336144 w 649389"/>
                      <a:gd name="connsiteY9" fmla="*/ 22192 h 450966"/>
                      <a:gd name="connsiteX10" fmla="*/ 342182 w 649389"/>
                      <a:gd name="connsiteY10" fmla="*/ 10552 h 450966"/>
                      <a:gd name="connsiteX11" fmla="*/ 381562 w 649389"/>
                      <a:gd name="connsiteY11" fmla="*/ 64400 h 450966"/>
                      <a:gd name="connsiteX12" fmla="*/ 494480 w 649389"/>
                      <a:gd name="connsiteY12" fmla="*/ 34158 h 450966"/>
                      <a:gd name="connsiteX13" fmla="*/ 502965 w 649389"/>
                      <a:gd name="connsiteY13" fmla="*/ 13326 h 450966"/>
                      <a:gd name="connsiteX14" fmla="*/ 524342 w 649389"/>
                      <a:gd name="connsiteY14" fmla="*/ 36715 h 450966"/>
                      <a:gd name="connsiteX15" fmla="*/ 595759 w 649389"/>
                      <a:gd name="connsiteY15" fmla="*/ 17569 h 450966"/>
                      <a:gd name="connsiteX16" fmla="*/ 602122 w 649389"/>
                      <a:gd name="connsiteY16" fmla="*/ 0 h 450966"/>
                      <a:gd name="connsiteX17" fmla="*/ 620235 w 649389"/>
                      <a:gd name="connsiteY17" fmla="*/ 13870 h 450966"/>
                      <a:gd name="connsiteX18" fmla="*/ 649389 w 649389"/>
                      <a:gd name="connsiteY18" fmla="*/ 24531 h 450966"/>
                      <a:gd name="connsiteX19" fmla="*/ 617896 w 649389"/>
                      <a:gd name="connsiteY19" fmla="*/ 250585 h 450966"/>
                      <a:gd name="connsiteX20" fmla="*/ 553768 w 649389"/>
                      <a:gd name="connsiteY20" fmla="*/ 361926 h 450966"/>
                      <a:gd name="connsiteX21" fmla="*/ 500028 w 649389"/>
                      <a:gd name="connsiteY21" fmla="*/ 400327 h 450966"/>
                      <a:gd name="connsiteX22" fmla="*/ 342073 w 649389"/>
                      <a:gd name="connsiteY22" fmla="*/ 389231 h 450966"/>
                      <a:gd name="connsiteX23" fmla="*/ 589612 w 649389"/>
                      <a:gd name="connsiteY23" fmla="*/ 160892 h 450966"/>
                      <a:gd name="connsiteX24" fmla="*/ 587273 w 649389"/>
                      <a:gd name="connsiteY24" fmla="*/ 110144 h 450966"/>
                      <a:gd name="connsiteX25" fmla="*/ 589612 w 649389"/>
                      <a:gd name="connsiteY25" fmla="*/ 160892 h 450966"/>
                      <a:gd name="connsiteX26" fmla="*/ 425076 w 649389"/>
                      <a:gd name="connsiteY26" fmla="*/ 223879 h 450966"/>
                      <a:gd name="connsiteX27" fmla="*/ 422356 w 649389"/>
                      <a:gd name="connsiteY27" fmla="*/ 165407 h 450966"/>
                      <a:gd name="connsiteX28" fmla="*/ 425076 w 649389"/>
                      <a:gd name="connsiteY28" fmla="*/ 223879 h 45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9389" h="450966">
                        <a:moveTo>
                          <a:pt x="342182" y="389177"/>
                        </a:moveTo>
                        <a:cubicBezTo>
                          <a:pt x="331847" y="405603"/>
                          <a:pt x="320969" y="426599"/>
                          <a:pt x="313843" y="450966"/>
                        </a:cubicBezTo>
                        <a:cubicBezTo>
                          <a:pt x="214360" y="444711"/>
                          <a:pt x="73919" y="398043"/>
                          <a:pt x="0" y="289748"/>
                        </a:cubicBezTo>
                        <a:cubicBezTo>
                          <a:pt x="33886" y="264618"/>
                          <a:pt x="64074" y="236661"/>
                          <a:pt x="87300" y="204406"/>
                        </a:cubicBezTo>
                        <a:cubicBezTo>
                          <a:pt x="91433" y="207615"/>
                          <a:pt x="95676" y="210661"/>
                          <a:pt x="100027" y="213435"/>
                        </a:cubicBezTo>
                        <a:cubicBezTo>
                          <a:pt x="130650" y="233180"/>
                          <a:pt x="159097" y="236280"/>
                          <a:pt x="180310" y="225347"/>
                        </a:cubicBezTo>
                        <a:lnTo>
                          <a:pt x="252706" y="188034"/>
                        </a:lnTo>
                        <a:cubicBezTo>
                          <a:pt x="273919" y="177101"/>
                          <a:pt x="287953" y="152135"/>
                          <a:pt x="289693" y="115692"/>
                        </a:cubicBezTo>
                        <a:cubicBezTo>
                          <a:pt x="290346" y="102257"/>
                          <a:pt x="289258" y="88170"/>
                          <a:pt x="286647" y="73919"/>
                        </a:cubicBezTo>
                        <a:cubicBezTo>
                          <a:pt x="306446" y="61300"/>
                          <a:pt x="323634" y="43895"/>
                          <a:pt x="336144" y="22192"/>
                        </a:cubicBezTo>
                        <a:cubicBezTo>
                          <a:pt x="338320" y="18385"/>
                          <a:pt x="340387" y="14468"/>
                          <a:pt x="342182" y="10552"/>
                        </a:cubicBezTo>
                        <a:cubicBezTo>
                          <a:pt x="347023" y="32418"/>
                          <a:pt x="360675" y="52325"/>
                          <a:pt x="381562" y="64400"/>
                        </a:cubicBezTo>
                        <a:cubicBezTo>
                          <a:pt x="421105" y="87300"/>
                          <a:pt x="471635" y="73756"/>
                          <a:pt x="494480" y="34158"/>
                        </a:cubicBezTo>
                        <a:cubicBezTo>
                          <a:pt x="498342" y="27522"/>
                          <a:pt x="501170" y="20506"/>
                          <a:pt x="502965" y="13326"/>
                        </a:cubicBezTo>
                        <a:cubicBezTo>
                          <a:pt x="507371" y="22845"/>
                          <a:pt x="514605" y="31112"/>
                          <a:pt x="524342" y="36715"/>
                        </a:cubicBezTo>
                        <a:cubicBezTo>
                          <a:pt x="549362" y="51129"/>
                          <a:pt x="581345" y="42589"/>
                          <a:pt x="595759" y="17569"/>
                        </a:cubicBezTo>
                        <a:cubicBezTo>
                          <a:pt x="599022" y="11966"/>
                          <a:pt x="601089" y="5983"/>
                          <a:pt x="602122" y="0"/>
                        </a:cubicBezTo>
                        <a:cubicBezTo>
                          <a:pt x="607398" y="5222"/>
                          <a:pt x="613491" y="9899"/>
                          <a:pt x="620235" y="13870"/>
                        </a:cubicBezTo>
                        <a:cubicBezTo>
                          <a:pt x="629482" y="19200"/>
                          <a:pt x="639436" y="22790"/>
                          <a:pt x="649389" y="24531"/>
                        </a:cubicBezTo>
                        <a:cubicBezTo>
                          <a:pt x="649009" y="120261"/>
                          <a:pt x="637042" y="194126"/>
                          <a:pt x="617896" y="250585"/>
                        </a:cubicBezTo>
                        <a:cubicBezTo>
                          <a:pt x="601035" y="300409"/>
                          <a:pt x="578625" y="336525"/>
                          <a:pt x="553768" y="361926"/>
                        </a:cubicBezTo>
                        <a:cubicBezTo>
                          <a:pt x="536689" y="379441"/>
                          <a:pt x="518413" y="391951"/>
                          <a:pt x="500028" y="400327"/>
                        </a:cubicBezTo>
                        <a:cubicBezTo>
                          <a:pt x="457493" y="419691"/>
                          <a:pt x="396193" y="410444"/>
                          <a:pt x="342073" y="389231"/>
                        </a:cubicBezTo>
                        <a:close/>
                        <a:moveTo>
                          <a:pt x="589612" y="160892"/>
                        </a:moveTo>
                        <a:cubicBezTo>
                          <a:pt x="611424" y="160131"/>
                          <a:pt x="607779" y="109383"/>
                          <a:pt x="587273" y="110144"/>
                        </a:cubicBezTo>
                        <a:cubicBezTo>
                          <a:pt x="568454" y="110851"/>
                          <a:pt x="567638" y="161708"/>
                          <a:pt x="589612" y="160892"/>
                        </a:cubicBezTo>
                        <a:close/>
                        <a:moveTo>
                          <a:pt x="425076" y="223879"/>
                        </a:moveTo>
                        <a:cubicBezTo>
                          <a:pt x="450150" y="222954"/>
                          <a:pt x="446017" y="164537"/>
                          <a:pt x="422356" y="165407"/>
                        </a:cubicBezTo>
                        <a:cubicBezTo>
                          <a:pt x="400654" y="166223"/>
                          <a:pt x="399783" y="224858"/>
                          <a:pt x="425076" y="223879"/>
                        </a:cubicBezTo>
                        <a:close/>
                      </a:path>
                    </a:pathLst>
                  </a:custGeom>
                  <a:solidFill>
                    <a:srgbClr val="D8DCE5"/>
                  </a:solidFill>
                  <a:ln w="5437" cap="flat">
                    <a:noFill/>
                    <a:prstDash val="solid"/>
                    <a:miter/>
                  </a:ln>
                </p:spPr>
                <p:txBody>
                  <a:bodyPr rtlCol="0" anchor="ctr"/>
                  <a:lstStyle/>
                  <a:p>
                    <a:endParaRPr lang="en-GB"/>
                  </a:p>
                </p:txBody>
              </p:sp>
              <p:sp>
                <p:nvSpPr>
                  <p:cNvPr id="408" name="Freeform: Shape 407">
                    <a:extLst>
                      <a:ext uri="{FF2B5EF4-FFF2-40B4-BE49-F238E27FC236}">
                        <a16:creationId xmlns:a16="http://schemas.microsoft.com/office/drawing/2014/main" id="{4E175C1A-79B7-6510-6090-57FD7B4BFE4E}"/>
                      </a:ext>
                    </a:extLst>
                  </p:cNvPr>
                  <p:cNvSpPr/>
                  <p:nvPr/>
                </p:nvSpPr>
                <p:spPr>
                  <a:xfrm>
                    <a:off x="13546550" y="4278962"/>
                    <a:ext cx="570072" cy="254653"/>
                  </a:xfrm>
                  <a:custGeom>
                    <a:avLst/>
                    <a:gdLst>
                      <a:gd name="connsiteX0" fmla="*/ 570073 w 570072"/>
                      <a:gd name="connsiteY0" fmla="*/ 254645 h 254653"/>
                      <a:gd name="connsiteX1" fmla="*/ 536023 w 570072"/>
                      <a:gd name="connsiteY1" fmla="*/ 253720 h 254653"/>
                      <a:gd name="connsiteX2" fmla="*/ 527266 w 570072"/>
                      <a:gd name="connsiteY2" fmla="*/ 235608 h 254653"/>
                      <a:gd name="connsiteX3" fmla="*/ 474070 w 570072"/>
                      <a:gd name="connsiteY3" fmla="*/ 224784 h 254653"/>
                      <a:gd name="connsiteX4" fmla="*/ 448343 w 570072"/>
                      <a:gd name="connsiteY4" fmla="*/ 230440 h 254653"/>
                      <a:gd name="connsiteX5" fmla="*/ 11573 w 570072"/>
                      <a:gd name="connsiteY5" fmla="*/ 37130 h 254653"/>
                      <a:gd name="connsiteX6" fmla="*/ 1130 w 570072"/>
                      <a:gd name="connsiteY6" fmla="*/ 12871 h 254653"/>
                      <a:gd name="connsiteX7" fmla="*/ 26803 w 570072"/>
                      <a:gd name="connsiteY7" fmla="*/ 1449 h 254653"/>
                      <a:gd name="connsiteX8" fmla="*/ 397268 w 570072"/>
                      <a:gd name="connsiteY8" fmla="*/ 154509 h 254653"/>
                      <a:gd name="connsiteX9" fmla="*/ 482120 w 570072"/>
                      <a:gd name="connsiteY9" fmla="*/ 198621 h 254653"/>
                      <a:gd name="connsiteX10" fmla="*/ 490334 w 570072"/>
                      <a:gd name="connsiteY10" fmla="*/ 190408 h 254653"/>
                      <a:gd name="connsiteX11" fmla="*/ 490388 w 570072"/>
                      <a:gd name="connsiteY11" fmla="*/ 190408 h 254653"/>
                      <a:gd name="connsiteX12" fmla="*/ 570073 w 570072"/>
                      <a:gd name="connsiteY12" fmla="*/ 254645 h 25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0072" h="254653">
                        <a:moveTo>
                          <a:pt x="570073" y="254645"/>
                        </a:moveTo>
                        <a:cubicBezTo>
                          <a:pt x="570073" y="254645"/>
                          <a:pt x="554734" y="254808"/>
                          <a:pt x="536023" y="253720"/>
                        </a:cubicBezTo>
                        <a:cubicBezTo>
                          <a:pt x="537764" y="246867"/>
                          <a:pt x="534935" y="239034"/>
                          <a:pt x="527266" y="235608"/>
                        </a:cubicBezTo>
                        <a:cubicBezTo>
                          <a:pt x="509153" y="227449"/>
                          <a:pt x="488049" y="220704"/>
                          <a:pt x="474070" y="224784"/>
                        </a:cubicBezTo>
                        <a:cubicBezTo>
                          <a:pt x="464334" y="227557"/>
                          <a:pt x="455577" y="229352"/>
                          <a:pt x="448343" y="230440"/>
                        </a:cubicBezTo>
                        <a:lnTo>
                          <a:pt x="11573" y="37130"/>
                        </a:lnTo>
                        <a:cubicBezTo>
                          <a:pt x="2326" y="33051"/>
                          <a:pt x="-2297" y="22444"/>
                          <a:pt x="1130" y="12871"/>
                        </a:cubicBezTo>
                        <a:cubicBezTo>
                          <a:pt x="4883" y="2482"/>
                          <a:pt x="16577" y="-2739"/>
                          <a:pt x="26803" y="1449"/>
                        </a:cubicBezTo>
                        <a:lnTo>
                          <a:pt x="397268" y="154509"/>
                        </a:lnTo>
                        <a:cubicBezTo>
                          <a:pt x="429795" y="197968"/>
                          <a:pt x="453347" y="214068"/>
                          <a:pt x="482120" y="198621"/>
                        </a:cubicBezTo>
                        <a:cubicBezTo>
                          <a:pt x="485765" y="196663"/>
                          <a:pt x="488539" y="193834"/>
                          <a:pt x="490334" y="190408"/>
                        </a:cubicBezTo>
                        <a:lnTo>
                          <a:pt x="490388" y="190408"/>
                        </a:lnTo>
                        <a:cubicBezTo>
                          <a:pt x="528299" y="210261"/>
                          <a:pt x="570073" y="254645"/>
                          <a:pt x="570073" y="254645"/>
                        </a:cubicBezTo>
                        <a:close/>
                      </a:path>
                    </a:pathLst>
                  </a:custGeom>
                  <a:solidFill>
                    <a:srgbClr val="FFFFFF"/>
                  </a:solidFill>
                  <a:ln w="5437" cap="flat">
                    <a:noFill/>
                    <a:prstDash val="solid"/>
                    <a:miter/>
                  </a:ln>
                </p:spPr>
                <p:txBody>
                  <a:bodyPr rtlCol="0" anchor="ctr"/>
                  <a:lstStyle/>
                  <a:p>
                    <a:endParaRPr lang="en-GB"/>
                  </a:p>
                </p:txBody>
              </p:sp>
              <p:sp>
                <p:nvSpPr>
                  <p:cNvPr id="409" name="Freeform: Shape 408">
                    <a:extLst>
                      <a:ext uri="{FF2B5EF4-FFF2-40B4-BE49-F238E27FC236}">
                        <a16:creationId xmlns:a16="http://schemas.microsoft.com/office/drawing/2014/main" id="{3B6C26D5-CE58-94C4-453B-DCDE46719E46}"/>
                      </a:ext>
                    </a:extLst>
                  </p:cNvPr>
                  <p:cNvSpPr/>
                  <p:nvPr/>
                </p:nvSpPr>
                <p:spPr>
                  <a:xfrm>
                    <a:off x="14097233" y="2629270"/>
                    <a:ext cx="31231" cy="50766"/>
                  </a:xfrm>
                  <a:custGeom>
                    <a:avLst/>
                    <a:gdLst>
                      <a:gd name="connsiteX0" fmla="*/ 14114 w 31231"/>
                      <a:gd name="connsiteY0" fmla="*/ 8 h 50766"/>
                      <a:gd name="connsiteX1" fmla="*/ 16453 w 31231"/>
                      <a:gd name="connsiteY1" fmla="*/ 50756 h 50766"/>
                      <a:gd name="connsiteX2" fmla="*/ 14114 w 31231"/>
                      <a:gd name="connsiteY2" fmla="*/ 8 h 50766"/>
                    </a:gdLst>
                    <a:ahLst/>
                    <a:cxnLst>
                      <a:cxn ang="0">
                        <a:pos x="connsiteX0" y="connsiteY0"/>
                      </a:cxn>
                      <a:cxn ang="0">
                        <a:pos x="connsiteX1" y="connsiteY1"/>
                      </a:cxn>
                      <a:cxn ang="0">
                        <a:pos x="connsiteX2" y="connsiteY2"/>
                      </a:cxn>
                    </a:cxnLst>
                    <a:rect l="l" t="t" r="r" b="b"/>
                    <a:pathLst>
                      <a:path w="31231" h="50766">
                        <a:moveTo>
                          <a:pt x="14114" y="8"/>
                        </a:moveTo>
                        <a:cubicBezTo>
                          <a:pt x="34620" y="-753"/>
                          <a:pt x="38264" y="49995"/>
                          <a:pt x="16453" y="50756"/>
                        </a:cubicBezTo>
                        <a:cubicBezTo>
                          <a:pt x="-5467" y="51572"/>
                          <a:pt x="-4706" y="716"/>
                          <a:pt x="14114" y="8"/>
                        </a:cubicBezTo>
                        <a:close/>
                      </a:path>
                    </a:pathLst>
                  </a:custGeom>
                  <a:solidFill>
                    <a:srgbClr val="FFFFFF"/>
                  </a:solidFill>
                  <a:ln w="5437" cap="flat">
                    <a:noFill/>
                    <a:prstDash val="solid"/>
                    <a:miter/>
                  </a:ln>
                </p:spPr>
                <p:txBody>
                  <a:bodyPr rtlCol="0" anchor="ctr"/>
                  <a:lstStyle/>
                  <a:p>
                    <a:endParaRPr lang="en-GB"/>
                  </a:p>
                </p:txBody>
              </p:sp>
              <p:sp>
                <p:nvSpPr>
                  <p:cNvPr id="410" name="Freeform: Shape 409">
                    <a:extLst>
                      <a:ext uri="{FF2B5EF4-FFF2-40B4-BE49-F238E27FC236}">
                        <a16:creationId xmlns:a16="http://schemas.microsoft.com/office/drawing/2014/main" id="{065E834D-68A7-E456-6595-A2B21BB61837}"/>
                      </a:ext>
                    </a:extLst>
                  </p:cNvPr>
                  <p:cNvSpPr/>
                  <p:nvPr/>
                </p:nvSpPr>
                <p:spPr>
                  <a:xfrm>
                    <a:off x="14045532" y="2068223"/>
                    <a:ext cx="93010" cy="123851"/>
                  </a:xfrm>
                  <a:custGeom>
                    <a:avLst/>
                    <a:gdLst>
                      <a:gd name="connsiteX0" fmla="*/ 34104 w 93010"/>
                      <a:gd name="connsiteY0" fmla="*/ 12021 h 123851"/>
                      <a:gd name="connsiteX1" fmla="*/ 93011 w 93010"/>
                      <a:gd name="connsiteY1" fmla="*/ 123851 h 123851"/>
                      <a:gd name="connsiteX2" fmla="*/ 31112 w 93010"/>
                      <a:gd name="connsiteY2" fmla="*/ 85831 h 123851"/>
                      <a:gd name="connsiteX3" fmla="*/ 31112 w 93010"/>
                      <a:gd name="connsiteY3" fmla="*/ 85831 h 123851"/>
                      <a:gd name="connsiteX4" fmla="*/ 0 w 93010"/>
                      <a:gd name="connsiteY4" fmla="*/ 0 h 123851"/>
                      <a:gd name="connsiteX5" fmla="*/ 33234 w 93010"/>
                      <a:gd name="connsiteY5" fmla="*/ 11477 h 123851"/>
                      <a:gd name="connsiteX6" fmla="*/ 34158 w 93010"/>
                      <a:gd name="connsiteY6" fmla="*/ 12021 h 12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010" h="123851">
                        <a:moveTo>
                          <a:pt x="34104" y="12021"/>
                        </a:moveTo>
                        <a:cubicBezTo>
                          <a:pt x="67011" y="31058"/>
                          <a:pt x="88768" y="69568"/>
                          <a:pt x="93011" y="123851"/>
                        </a:cubicBezTo>
                        <a:cubicBezTo>
                          <a:pt x="74517" y="109818"/>
                          <a:pt x="53903" y="97036"/>
                          <a:pt x="31112" y="85831"/>
                        </a:cubicBezTo>
                        <a:lnTo>
                          <a:pt x="31112" y="85831"/>
                        </a:lnTo>
                        <a:cubicBezTo>
                          <a:pt x="27903" y="49715"/>
                          <a:pt x="16861" y="20778"/>
                          <a:pt x="0" y="0"/>
                        </a:cubicBezTo>
                        <a:cubicBezTo>
                          <a:pt x="12021" y="1904"/>
                          <a:pt x="23117" y="5766"/>
                          <a:pt x="33234" y="11477"/>
                        </a:cubicBezTo>
                        <a:lnTo>
                          <a:pt x="34158" y="12021"/>
                        </a:lnTo>
                        <a:close/>
                      </a:path>
                    </a:pathLst>
                  </a:custGeom>
                  <a:solidFill>
                    <a:srgbClr val="5F646B"/>
                  </a:solidFill>
                  <a:ln w="5437" cap="flat">
                    <a:noFill/>
                    <a:prstDash val="solid"/>
                    <a:miter/>
                  </a:ln>
                </p:spPr>
                <p:txBody>
                  <a:bodyPr rtlCol="0" anchor="ctr"/>
                  <a:lstStyle/>
                  <a:p>
                    <a:endParaRPr lang="en-GB"/>
                  </a:p>
                </p:txBody>
              </p:sp>
              <p:sp>
                <p:nvSpPr>
                  <p:cNvPr id="411" name="Freeform: Shape 410">
                    <a:extLst>
                      <a:ext uri="{FF2B5EF4-FFF2-40B4-BE49-F238E27FC236}">
                        <a16:creationId xmlns:a16="http://schemas.microsoft.com/office/drawing/2014/main" id="{115E12DE-AF42-9CAD-8A79-8AF2F61AB631}"/>
                      </a:ext>
                    </a:extLst>
                  </p:cNvPr>
                  <p:cNvSpPr/>
                  <p:nvPr/>
                </p:nvSpPr>
                <p:spPr>
                  <a:xfrm>
                    <a:off x="13251292" y="3928112"/>
                    <a:ext cx="831791" cy="688048"/>
                  </a:xfrm>
                  <a:custGeom>
                    <a:avLst/>
                    <a:gdLst>
                      <a:gd name="connsiteX0" fmla="*/ 755840 w 831791"/>
                      <a:gd name="connsiteY0" fmla="*/ 634921 h 688048"/>
                      <a:gd name="connsiteX1" fmla="*/ 645750 w 831791"/>
                      <a:gd name="connsiteY1" fmla="*/ 687953 h 688048"/>
                      <a:gd name="connsiteX2" fmla="*/ 619968 w 831791"/>
                      <a:gd name="connsiteY2" fmla="*/ 681753 h 688048"/>
                      <a:gd name="connsiteX3" fmla="*/ 533647 w 831791"/>
                      <a:gd name="connsiteY3" fmla="*/ 642482 h 688048"/>
                      <a:gd name="connsiteX4" fmla="*/ 483062 w 831791"/>
                      <a:gd name="connsiteY4" fmla="*/ 585479 h 688048"/>
                      <a:gd name="connsiteX5" fmla="*/ 472402 w 831791"/>
                      <a:gd name="connsiteY5" fmla="*/ 552027 h 688048"/>
                      <a:gd name="connsiteX6" fmla="*/ 462774 w 831791"/>
                      <a:gd name="connsiteY6" fmla="*/ 528149 h 688048"/>
                      <a:gd name="connsiteX7" fmla="*/ 368404 w 831791"/>
                      <a:gd name="connsiteY7" fmla="*/ 454447 h 688048"/>
                      <a:gd name="connsiteX8" fmla="*/ 34870 w 831791"/>
                      <a:gd name="connsiteY8" fmla="*/ 271581 h 688048"/>
                      <a:gd name="connsiteX9" fmla="*/ 5 w 831791"/>
                      <a:gd name="connsiteY9" fmla="*/ 242807 h 688048"/>
                      <a:gd name="connsiteX10" fmla="*/ 85401 w 831791"/>
                      <a:gd name="connsiteY10" fmla="*/ 76040 h 688048"/>
                      <a:gd name="connsiteX11" fmla="*/ 169491 w 831791"/>
                      <a:gd name="connsiteY11" fmla="*/ 0 h 688048"/>
                      <a:gd name="connsiteX12" fmla="*/ 204302 w 831791"/>
                      <a:gd name="connsiteY12" fmla="*/ 32037 h 688048"/>
                      <a:gd name="connsiteX13" fmla="*/ 204302 w 831791"/>
                      <a:gd name="connsiteY13" fmla="*/ 32037 h 688048"/>
                      <a:gd name="connsiteX14" fmla="*/ 508409 w 831791"/>
                      <a:gd name="connsiteY14" fmla="*/ 311777 h 688048"/>
                      <a:gd name="connsiteX15" fmla="*/ 584341 w 831791"/>
                      <a:gd name="connsiteY15" fmla="*/ 357466 h 688048"/>
                      <a:gd name="connsiteX16" fmla="*/ 706071 w 831791"/>
                      <a:gd name="connsiteY16" fmla="*/ 415720 h 688048"/>
                      <a:gd name="connsiteX17" fmla="*/ 756819 w 831791"/>
                      <a:gd name="connsiteY17" fmla="*/ 470548 h 688048"/>
                      <a:gd name="connsiteX18" fmla="*/ 784613 w 831791"/>
                      <a:gd name="connsiteY18" fmla="*/ 519120 h 688048"/>
                      <a:gd name="connsiteX19" fmla="*/ 785647 w 831791"/>
                      <a:gd name="connsiteY19" fmla="*/ 541312 h 688048"/>
                      <a:gd name="connsiteX20" fmla="*/ 777434 w 831791"/>
                      <a:gd name="connsiteY20" fmla="*/ 549525 h 688048"/>
                      <a:gd name="connsiteX21" fmla="*/ 692582 w 831791"/>
                      <a:gd name="connsiteY21" fmla="*/ 505413 h 688048"/>
                      <a:gd name="connsiteX22" fmla="*/ 322116 w 831791"/>
                      <a:gd name="connsiteY22" fmla="*/ 352353 h 688048"/>
                      <a:gd name="connsiteX23" fmla="*/ 296443 w 831791"/>
                      <a:gd name="connsiteY23" fmla="*/ 363776 h 688048"/>
                      <a:gd name="connsiteX24" fmla="*/ 306886 w 831791"/>
                      <a:gd name="connsiteY24" fmla="*/ 388034 h 688048"/>
                      <a:gd name="connsiteX25" fmla="*/ 743656 w 831791"/>
                      <a:gd name="connsiteY25" fmla="*/ 581345 h 688048"/>
                      <a:gd name="connsiteX26" fmla="*/ 769383 w 831791"/>
                      <a:gd name="connsiteY26" fmla="*/ 575688 h 688048"/>
                      <a:gd name="connsiteX27" fmla="*/ 822579 w 831791"/>
                      <a:gd name="connsiteY27" fmla="*/ 586512 h 688048"/>
                      <a:gd name="connsiteX28" fmla="*/ 831336 w 831791"/>
                      <a:gd name="connsiteY28" fmla="*/ 604624 h 688048"/>
                      <a:gd name="connsiteX29" fmla="*/ 820403 w 831791"/>
                      <a:gd name="connsiteY29" fmla="*/ 615775 h 688048"/>
                      <a:gd name="connsiteX30" fmla="*/ 755949 w 831791"/>
                      <a:gd name="connsiteY30" fmla="*/ 634975 h 68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31791" h="688048">
                        <a:moveTo>
                          <a:pt x="755840" y="634921"/>
                        </a:moveTo>
                        <a:cubicBezTo>
                          <a:pt x="733974" y="684636"/>
                          <a:pt x="673762" y="688824"/>
                          <a:pt x="645750" y="687953"/>
                        </a:cubicBezTo>
                        <a:cubicBezTo>
                          <a:pt x="636775" y="687681"/>
                          <a:pt x="628018" y="685506"/>
                          <a:pt x="619968" y="681753"/>
                        </a:cubicBezTo>
                        <a:lnTo>
                          <a:pt x="533647" y="642482"/>
                        </a:lnTo>
                        <a:cubicBezTo>
                          <a:pt x="509497" y="631494"/>
                          <a:pt x="491167" y="610771"/>
                          <a:pt x="483062" y="585479"/>
                        </a:cubicBezTo>
                        <a:lnTo>
                          <a:pt x="472402" y="552027"/>
                        </a:lnTo>
                        <a:cubicBezTo>
                          <a:pt x="469791" y="543759"/>
                          <a:pt x="466582" y="535818"/>
                          <a:pt x="462774" y="528149"/>
                        </a:cubicBezTo>
                        <a:cubicBezTo>
                          <a:pt x="444172" y="490781"/>
                          <a:pt x="408817" y="464836"/>
                          <a:pt x="368404" y="454447"/>
                        </a:cubicBezTo>
                        <a:cubicBezTo>
                          <a:pt x="278112" y="431113"/>
                          <a:pt x="148224" y="361437"/>
                          <a:pt x="34870" y="271581"/>
                        </a:cubicBezTo>
                        <a:cubicBezTo>
                          <a:pt x="23067" y="262171"/>
                          <a:pt x="11373" y="252598"/>
                          <a:pt x="5" y="242807"/>
                        </a:cubicBezTo>
                        <a:cubicBezTo>
                          <a:pt x="-594" y="193528"/>
                          <a:pt x="57389" y="108186"/>
                          <a:pt x="85401" y="76040"/>
                        </a:cubicBezTo>
                        <a:cubicBezTo>
                          <a:pt x="111291" y="46288"/>
                          <a:pt x="142567" y="11803"/>
                          <a:pt x="169491" y="0"/>
                        </a:cubicBezTo>
                        <a:lnTo>
                          <a:pt x="204302" y="32037"/>
                        </a:lnTo>
                        <a:lnTo>
                          <a:pt x="204302" y="32037"/>
                        </a:lnTo>
                        <a:cubicBezTo>
                          <a:pt x="204302" y="32037"/>
                          <a:pt x="508409" y="311777"/>
                          <a:pt x="508409" y="311777"/>
                        </a:cubicBezTo>
                        <a:cubicBezTo>
                          <a:pt x="530384" y="331956"/>
                          <a:pt x="556275" y="347567"/>
                          <a:pt x="584341" y="357466"/>
                        </a:cubicBezTo>
                        <a:cubicBezTo>
                          <a:pt x="629051" y="373240"/>
                          <a:pt x="663210" y="390265"/>
                          <a:pt x="706071" y="415720"/>
                        </a:cubicBezTo>
                        <a:cubicBezTo>
                          <a:pt x="727937" y="428665"/>
                          <a:pt x="745451" y="447812"/>
                          <a:pt x="756819" y="470548"/>
                        </a:cubicBezTo>
                        <a:cubicBezTo>
                          <a:pt x="764923" y="486811"/>
                          <a:pt x="773082" y="501878"/>
                          <a:pt x="784613" y="519120"/>
                        </a:cubicBezTo>
                        <a:cubicBezTo>
                          <a:pt x="789182" y="525973"/>
                          <a:pt x="789291" y="534567"/>
                          <a:pt x="785647" y="541312"/>
                        </a:cubicBezTo>
                        <a:cubicBezTo>
                          <a:pt x="783797" y="544684"/>
                          <a:pt x="781078" y="547567"/>
                          <a:pt x="777434" y="549525"/>
                        </a:cubicBezTo>
                        <a:cubicBezTo>
                          <a:pt x="748660" y="564973"/>
                          <a:pt x="725054" y="548872"/>
                          <a:pt x="692582" y="505413"/>
                        </a:cubicBezTo>
                        <a:lnTo>
                          <a:pt x="322116" y="352353"/>
                        </a:lnTo>
                        <a:cubicBezTo>
                          <a:pt x="311890" y="348111"/>
                          <a:pt x="300196" y="353387"/>
                          <a:pt x="296443" y="363776"/>
                        </a:cubicBezTo>
                        <a:cubicBezTo>
                          <a:pt x="293070" y="373348"/>
                          <a:pt x="297639" y="383901"/>
                          <a:pt x="306886" y="388034"/>
                        </a:cubicBezTo>
                        <a:lnTo>
                          <a:pt x="743656" y="581345"/>
                        </a:lnTo>
                        <a:cubicBezTo>
                          <a:pt x="750890" y="580257"/>
                          <a:pt x="759647" y="578516"/>
                          <a:pt x="769383" y="575688"/>
                        </a:cubicBezTo>
                        <a:cubicBezTo>
                          <a:pt x="783362" y="571608"/>
                          <a:pt x="804466" y="578353"/>
                          <a:pt x="822579" y="586512"/>
                        </a:cubicBezTo>
                        <a:cubicBezTo>
                          <a:pt x="830248" y="589939"/>
                          <a:pt x="832968" y="597771"/>
                          <a:pt x="831336" y="604624"/>
                        </a:cubicBezTo>
                        <a:cubicBezTo>
                          <a:pt x="830085" y="609683"/>
                          <a:pt x="826387" y="614143"/>
                          <a:pt x="820403" y="615775"/>
                        </a:cubicBezTo>
                        <a:cubicBezTo>
                          <a:pt x="796906" y="622248"/>
                          <a:pt x="776672" y="628394"/>
                          <a:pt x="755949" y="634975"/>
                        </a:cubicBezTo>
                        <a:close/>
                      </a:path>
                    </a:pathLst>
                  </a:custGeom>
                  <a:solidFill>
                    <a:srgbClr val="D8DCE5"/>
                  </a:solidFill>
                  <a:ln w="5437" cap="flat">
                    <a:noFill/>
                    <a:prstDash val="solid"/>
                    <a:miter/>
                  </a:ln>
                </p:spPr>
                <p:txBody>
                  <a:bodyPr rtlCol="0" anchor="ctr"/>
                  <a:lstStyle/>
                  <a:p>
                    <a:endParaRPr lang="en-GB"/>
                  </a:p>
                </p:txBody>
              </p:sp>
              <p:sp>
                <p:nvSpPr>
                  <p:cNvPr id="412" name="Freeform: Shape 411">
                    <a:extLst>
                      <a:ext uri="{FF2B5EF4-FFF2-40B4-BE49-F238E27FC236}">
                        <a16:creationId xmlns:a16="http://schemas.microsoft.com/office/drawing/2014/main" id="{99992A3A-FAF1-9E68-4F4A-C5C84B22BD0F}"/>
                      </a:ext>
                    </a:extLst>
                  </p:cNvPr>
                  <p:cNvSpPr/>
                  <p:nvPr/>
                </p:nvSpPr>
                <p:spPr>
                  <a:xfrm>
                    <a:off x="13670008" y="2031134"/>
                    <a:ext cx="408703" cy="418215"/>
                  </a:xfrm>
                  <a:custGeom>
                    <a:avLst/>
                    <a:gdLst>
                      <a:gd name="connsiteX0" fmla="*/ 375470 w 408703"/>
                      <a:gd name="connsiteY0" fmla="*/ 37143 h 418215"/>
                      <a:gd name="connsiteX1" fmla="*/ 265543 w 408703"/>
                      <a:gd name="connsiteY1" fmla="*/ 63415 h 418215"/>
                      <a:gd name="connsiteX2" fmla="*/ 239054 w 408703"/>
                      <a:gd name="connsiteY2" fmla="*/ 80711 h 418215"/>
                      <a:gd name="connsiteX3" fmla="*/ 61735 w 408703"/>
                      <a:gd name="connsiteY3" fmla="*/ 416420 h 418215"/>
                      <a:gd name="connsiteX4" fmla="*/ 61735 w 408703"/>
                      <a:gd name="connsiteY4" fmla="*/ 418215 h 418215"/>
                      <a:gd name="connsiteX5" fmla="*/ 39054 w 408703"/>
                      <a:gd name="connsiteY5" fmla="*/ 400701 h 418215"/>
                      <a:gd name="connsiteX6" fmla="*/ 0 w 408703"/>
                      <a:gd name="connsiteY6" fmla="*/ 384111 h 418215"/>
                      <a:gd name="connsiteX7" fmla="*/ 0 w 408703"/>
                      <a:gd name="connsiteY7" fmla="*/ 380794 h 418215"/>
                      <a:gd name="connsiteX8" fmla="*/ 119010 w 408703"/>
                      <a:gd name="connsiteY8" fmla="*/ 98008 h 418215"/>
                      <a:gd name="connsiteX9" fmla="*/ 203753 w 408703"/>
                      <a:gd name="connsiteY9" fmla="*/ 27842 h 418215"/>
                      <a:gd name="connsiteX10" fmla="*/ 347839 w 408703"/>
                      <a:gd name="connsiteY10" fmla="*/ 13591 h 418215"/>
                      <a:gd name="connsiteX11" fmla="*/ 408703 w 408703"/>
                      <a:gd name="connsiteY11" fmla="*/ 48729 h 418215"/>
                      <a:gd name="connsiteX12" fmla="*/ 375470 w 408703"/>
                      <a:gd name="connsiteY12" fmla="*/ 37252 h 41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8703" h="418215">
                        <a:moveTo>
                          <a:pt x="375470" y="37143"/>
                        </a:moveTo>
                        <a:cubicBezTo>
                          <a:pt x="343759" y="31921"/>
                          <a:pt x="306011" y="40080"/>
                          <a:pt x="265543" y="63415"/>
                        </a:cubicBezTo>
                        <a:cubicBezTo>
                          <a:pt x="256568" y="68582"/>
                          <a:pt x="247702" y="74402"/>
                          <a:pt x="239054" y="80711"/>
                        </a:cubicBezTo>
                        <a:cubicBezTo>
                          <a:pt x="139027" y="153434"/>
                          <a:pt x="61735" y="296757"/>
                          <a:pt x="61735" y="416420"/>
                        </a:cubicBezTo>
                        <a:lnTo>
                          <a:pt x="61735" y="418215"/>
                        </a:lnTo>
                        <a:cubicBezTo>
                          <a:pt x="54447" y="411634"/>
                          <a:pt x="46886" y="405760"/>
                          <a:pt x="39054" y="400701"/>
                        </a:cubicBezTo>
                        <a:cubicBezTo>
                          <a:pt x="25456" y="391944"/>
                          <a:pt x="12238" y="386559"/>
                          <a:pt x="0" y="384111"/>
                        </a:cubicBezTo>
                        <a:lnTo>
                          <a:pt x="0" y="380794"/>
                        </a:lnTo>
                        <a:cubicBezTo>
                          <a:pt x="0" y="285716"/>
                          <a:pt x="48790" y="175680"/>
                          <a:pt x="119010" y="98008"/>
                        </a:cubicBezTo>
                        <a:cubicBezTo>
                          <a:pt x="144847" y="69507"/>
                          <a:pt x="173511" y="45302"/>
                          <a:pt x="203753" y="27842"/>
                        </a:cubicBezTo>
                        <a:cubicBezTo>
                          <a:pt x="260049" y="-4685"/>
                          <a:pt x="311015" y="-7730"/>
                          <a:pt x="347839" y="13591"/>
                        </a:cubicBezTo>
                        <a:lnTo>
                          <a:pt x="408703" y="48729"/>
                        </a:lnTo>
                        <a:cubicBezTo>
                          <a:pt x="398587" y="43018"/>
                          <a:pt x="387491" y="39156"/>
                          <a:pt x="375470" y="37252"/>
                        </a:cubicBezTo>
                        <a:close/>
                      </a:path>
                    </a:pathLst>
                  </a:custGeom>
                  <a:solidFill>
                    <a:srgbClr val="FFFFFF"/>
                  </a:solidFill>
                  <a:ln w="5437" cap="flat">
                    <a:noFill/>
                    <a:prstDash val="solid"/>
                    <a:miter/>
                  </a:ln>
                </p:spPr>
                <p:txBody>
                  <a:bodyPr rtlCol="0" anchor="ctr"/>
                  <a:lstStyle/>
                  <a:p>
                    <a:endParaRPr lang="en-GB"/>
                  </a:p>
                </p:txBody>
              </p:sp>
              <p:sp>
                <p:nvSpPr>
                  <p:cNvPr id="413" name="Freeform: Shape 412">
                    <a:extLst>
                      <a:ext uri="{FF2B5EF4-FFF2-40B4-BE49-F238E27FC236}">
                        <a16:creationId xmlns:a16="http://schemas.microsoft.com/office/drawing/2014/main" id="{DC2F7A50-51B2-8732-966C-8B70B83CDDB4}"/>
                      </a:ext>
                    </a:extLst>
                  </p:cNvPr>
                  <p:cNvSpPr/>
                  <p:nvPr/>
                </p:nvSpPr>
                <p:spPr>
                  <a:xfrm>
                    <a:off x="13909008" y="2066707"/>
                    <a:ext cx="167582" cy="87291"/>
                  </a:xfrm>
                  <a:custGeom>
                    <a:avLst/>
                    <a:gdLst>
                      <a:gd name="connsiteX0" fmla="*/ 167583 w 167582"/>
                      <a:gd name="connsiteY0" fmla="*/ 87292 h 87291"/>
                      <a:gd name="connsiteX1" fmla="*/ 167583 w 167582"/>
                      <a:gd name="connsiteY1" fmla="*/ 87292 h 87291"/>
                      <a:gd name="connsiteX2" fmla="*/ 78923 w 167582"/>
                      <a:gd name="connsiteY2" fmla="*/ 55200 h 87291"/>
                      <a:gd name="connsiteX3" fmla="*/ 0 w 167582"/>
                      <a:gd name="connsiteY3" fmla="*/ 45083 h 87291"/>
                      <a:gd name="connsiteX4" fmla="*/ 26489 w 167582"/>
                      <a:gd name="connsiteY4" fmla="*/ 27787 h 87291"/>
                      <a:gd name="connsiteX5" fmla="*/ 136416 w 167582"/>
                      <a:gd name="connsiteY5" fmla="*/ 1515 h 87291"/>
                      <a:gd name="connsiteX6" fmla="*/ 167528 w 167582"/>
                      <a:gd name="connsiteY6" fmla="*/ 87292 h 8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82" h="87291">
                        <a:moveTo>
                          <a:pt x="167583" y="87292"/>
                        </a:moveTo>
                        <a:lnTo>
                          <a:pt x="167583" y="87292"/>
                        </a:lnTo>
                        <a:cubicBezTo>
                          <a:pt x="141148" y="74292"/>
                          <a:pt x="111613" y="63359"/>
                          <a:pt x="78923" y="55200"/>
                        </a:cubicBezTo>
                        <a:cubicBezTo>
                          <a:pt x="52162" y="48564"/>
                          <a:pt x="25782" y="45410"/>
                          <a:pt x="0" y="45083"/>
                        </a:cubicBezTo>
                        <a:cubicBezTo>
                          <a:pt x="8703" y="38774"/>
                          <a:pt x="17514" y="32954"/>
                          <a:pt x="26489" y="27787"/>
                        </a:cubicBezTo>
                        <a:cubicBezTo>
                          <a:pt x="66957" y="4452"/>
                          <a:pt x="104705" y="-3706"/>
                          <a:pt x="136416" y="1515"/>
                        </a:cubicBezTo>
                        <a:cubicBezTo>
                          <a:pt x="153277" y="22239"/>
                          <a:pt x="164319" y="51175"/>
                          <a:pt x="167528" y="87292"/>
                        </a:cubicBezTo>
                        <a:close/>
                      </a:path>
                    </a:pathLst>
                  </a:custGeom>
                  <a:solidFill>
                    <a:srgbClr val="FFFFFF"/>
                  </a:solidFill>
                  <a:ln w="5437" cap="flat">
                    <a:noFill/>
                    <a:prstDash val="solid"/>
                    <a:miter/>
                  </a:ln>
                </p:spPr>
                <p:txBody>
                  <a:bodyPr rtlCol="0" anchor="ctr"/>
                  <a:lstStyle/>
                  <a:p>
                    <a:endParaRPr lang="en-GB"/>
                  </a:p>
                </p:txBody>
              </p:sp>
              <p:sp>
                <p:nvSpPr>
                  <p:cNvPr id="414" name="Freeform: Shape 413">
                    <a:extLst>
                      <a:ext uri="{FF2B5EF4-FFF2-40B4-BE49-F238E27FC236}">
                        <a16:creationId xmlns:a16="http://schemas.microsoft.com/office/drawing/2014/main" id="{3DE459E1-E9B8-8215-9878-27EE5F816737}"/>
                      </a:ext>
                    </a:extLst>
                  </p:cNvPr>
                  <p:cNvSpPr/>
                  <p:nvPr/>
                </p:nvSpPr>
                <p:spPr>
                  <a:xfrm>
                    <a:off x="13240309" y="2841463"/>
                    <a:ext cx="787905" cy="1111889"/>
                  </a:xfrm>
                  <a:custGeom>
                    <a:avLst/>
                    <a:gdLst>
                      <a:gd name="connsiteX0" fmla="*/ 676857 w 787905"/>
                      <a:gd name="connsiteY0" fmla="*/ 229535 h 1111889"/>
                      <a:gd name="connsiteX1" fmla="*/ 785533 w 787905"/>
                      <a:gd name="connsiteY1" fmla="*/ 638728 h 1111889"/>
                      <a:gd name="connsiteX2" fmla="*/ 712267 w 787905"/>
                      <a:gd name="connsiteY2" fmla="*/ 1054884 h 1111889"/>
                      <a:gd name="connsiteX3" fmla="*/ 219038 w 787905"/>
                      <a:gd name="connsiteY3" fmla="*/ 1098669 h 1111889"/>
                      <a:gd name="connsiteX4" fmla="*/ 218983 w 787905"/>
                      <a:gd name="connsiteY4" fmla="*/ 1098669 h 1111889"/>
                      <a:gd name="connsiteX5" fmla="*/ 213490 w 787905"/>
                      <a:gd name="connsiteY5" fmla="*/ 1087084 h 1111889"/>
                      <a:gd name="connsiteX6" fmla="*/ 213544 w 787905"/>
                      <a:gd name="connsiteY6" fmla="*/ 1087084 h 1111889"/>
                      <a:gd name="connsiteX7" fmla="*/ 158227 w 787905"/>
                      <a:gd name="connsiteY7" fmla="*/ 1026328 h 1111889"/>
                      <a:gd name="connsiteX8" fmla="*/ 136307 w 787905"/>
                      <a:gd name="connsiteY8" fmla="*/ 1025512 h 1111889"/>
                      <a:gd name="connsiteX9" fmla="*/ 133261 w 787905"/>
                      <a:gd name="connsiteY9" fmla="*/ 978680 h 1111889"/>
                      <a:gd name="connsiteX10" fmla="*/ 209737 w 787905"/>
                      <a:gd name="connsiteY10" fmla="*/ 568399 h 1111889"/>
                      <a:gd name="connsiteX11" fmla="*/ 0 w 787905"/>
                      <a:gd name="connsiteY11" fmla="*/ 158445 h 1111889"/>
                      <a:gd name="connsiteX12" fmla="*/ 92630 w 787905"/>
                      <a:gd name="connsiteY12" fmla="*/ 81371 h 1111889"/>
                      <a:gd name="connsiteX13" fmla="*/ 235736 w 787905"/>
                      <a:gd name="connsiteY13" fmla="*/ 0 h 1111889"/>
                      <a:gd name="connsiteX14" fmla="*/ 235736 w 787905"/>
                      <a:gd name="connsiteY14" fmla="*/ 0 h 1111889"/>
                      <a:gd name="connsiteX15" fmla="*/ 509003 w 787905"/>
                      <a:gd name="connsiteY15" fmla="*/ 234975 h 1111889"/>
                      <a:gd name="connsiteX16" fmla="*/ 590428 w 787905"/>
                      <a:gd name="connsiteY16" fmla="*/ 203482 h 1111889"/>
                      <a:gd name="connsiteX17" fmla="*/ 590537 w 787905"/>
                      <a:gd name="connsiteY17" fmla="*/ 204406 h 1111889"/>
                      <a:gd name="connsiteX18" fmla="*/ 652055 w 787905"/>
                      <a:gd name="connsiteY18" fmla="*/ 320262 h 1111889"/>
                      <a:gd name="connsiteX19" fmla="*/ 663586 w 787905"/>
                      <a:gd name="connsiteY19" fmla="*/ 323199 h 1111889"/>
                      <a:gd name="connsiteX20" fmla="*/ 673703 w 787905"/>
                      <a:gd name="connsiteY20" fmla="*/ 309927 h 1111889"/>
                      <a:gd name="connsiteX21" fmla="*/ 671037 w 787905"/>
                      <a:gd name="connsiteY21" fmla="*/ 249117 h 1111889"/>
                      <a:gd name="connsiteX22" fmla="*/ 676857 w 787905"/>
                      <a:gd name="connsiteY22" fmla="*/ 229427 h 1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7905" h="1111889">
                        <a:moveTo>
                          <a:pt x="676857" y="229535"/>
                        </a:moveTo>
                        <a:cubicBezTo>
                          <a:pt x="729564" y="348056"/>
                          <a:pt x="801960" y="530488"/>
                          <a:pt x="785533" y="638728"/>
                        </a:cubicBezTo>
                        <a:cubicBezTo>
                          <a:pt x="768889" y="748546"/>
                          <a:pt x="723798" y="909221"/>
                          <a:pt x="712267" y="1054884"/>
                        </a:cubicBezTo>
                        <a:cubicBezTo>
                          <a:pt x="584010" y="1109058"/>
                          <a:pt x="386566" y="1126790"/>
                          <a:pt x="219038" y="1098669"/>
                        </a:cubicBezTo>
                        <a:lnTo>
                          <a:pt x="218983" y="1098669"/>
                        </a:lnTo>
                        <a:cubicBezTo>
                          <a:pt x="218766" y="1093611"/>
                          <a:pt x="217025" y="1089640"/>
                          <a:pt x="213490" y="1087084"/>
                        </a:cubicBezTo>
                        <a:lnTo>
                          <a:pt x="213544" y="1087084"/>
                        </a:lnTo>
                        <a:cubicBezTo>
                          <a:pt x="199783" y="1064022"/>
                          <a:pt x="167528" y="1031713"/>
                          <a:pt x="158227" y="1026328"/>
                        </a:cubicBezTo>
                        <a:cubicBezTo>
                          <a:pt x="152570" y="1023064"/>
                          <a:pt x="145119" y="1023064"/>
                          <a:pt x="136307" y="1025512"/>
                        </a:cubicBezTo>
                        <a:cubicBezTo>
                          <a:pt x="131901" y="1010554"/>
                          <a:pt x="130759" y="994563"/>
                          <a:pt x="133261" y="978680"/>
                        </a:cubicBezTo>
                        <a:cubicBezTo>
                          <a:pt x="147947" y="886485"/>
                          <a:pt x="178842" y="700790"/>
                          <a:pt x="209737" y="568399"/>
                        </a:cubicBezTo>
                        <a:cubicBezTo>
                          <a:pt x="249933" y="396085"/>
                          <a:pt x="131194" y="261681"/>
                          <a:pt x="0" y="158445"/>
                        </a:cubicBezTo>
                        <a:cubicBezTo>
                          <a:pt x="25510" y="127550"/>
                          <a:pt x="56731" y="101224"/>
                          <a:pt x="92630" y="81371"/>
                        </a:cubicBezTo>
                        <a:cubicBezTo>
                          <a:pt x="139407" y="55426"/>
                          <a:pt x="189339" y="29372"/>
                          <a:pt x="235736" y="0"/>
                        </a:cubicBezTo>
                        <a:lnTo>
                          <a:pt x="235736" y="0"/>
                        </a:lnTo>
                        <a:cubicBezTo>
                          <a:pt x="326680" y="173403"/>
                          <a:pt x="439870" y="241719"/>
                          <a:pt x="509003" y="234975"/>
                        </a:cubicBezTo>
                        <a:cubicBezTo>
                          <a:pt x="542182" y="231765"/>
                          <a:pt x="570031" y="217678"/>
                          <a:pt x="590428" y="203482"/>
                        </a:cubicBezTo>
                        <a:cubicBezTo>
                          <a:pt x="590483" y="203753"/>
                          <a:pt x="590483" y="204134"/>
                          <a:pt x="590537" y="204406"/>
                        </a:cubicBezTo>
                        <a:cubicBezTo>
                          <a:pt x="597771" y="267610"/>
                          <a:pt x="629591" y="303019"/>
                          <a:pt x="652055" y="320262"/>
                        </a:cubicBezTo>
                        <a:cubicBezTo>
                          <a:pt x="655318" y="322764"/>
                          <a:pt x="659561" y="324124"/>
                          <a:pt x="663586" y="323199"/>
                        </a:cubicBezTo>
                        <a:cubicBezTo>
                          <a:pt x="669895" y="321730"/>
                          <a:pt x="673975" y="316073"/>
                          <a:pt x="673703" y="309927"/>
                        </a:cubicBezTo>
                        <a:lnTo>
                          <a:pt x="671037" y="249117"/>
                        </a:lnTo>
                        <a:cubicBezTo>
                          <a:pt x="670766" y="241828"/>
                          <a:pt x="672941" y="234975"/>
                          <a:pt x="676857" y="229427"/>
                        </a:cubicBezTo>
                        <a:close/>
                      </a:path>
                    </a:pathLst>
                  </a:custGeom>
                  <a:solidFill>
                    <a:srgbClr val="FFFFFF"/>
                  </a:solidFill>
                  <a:ln w="5437" cap="flat">
                    <a:noFill/>
                    <a:prstDash val="solid"/>
                    <a:miter/>
                  </a:ln>
                </p:spPr>
                <p:txBody>
                  <a:bodyPr rtlCol="0" anchor="ctr"/>
                  <a:lstStyle/>
                  <a:p>
                    <a:endParaRPr lang="en-GB"/>
                  </a:p>
                </p:txBody>
              </p:sp>
              <p:sp>
                <p:nvSpPr>
                  <p:cNvPr id="415" name="Freeform: Shape 414">
                    <a:extLst>
                      <a:ext uri="{FF2B5EF4-FFF2-40B4-BE49-F238E27FC236}">
                        <a16:creationId xmlns:a16="http://schemas.microsoft.com/office/drawing/2014/main" id="{56465C99-631E-6CA8-36F1-D9CFA8475C72}"/>
                      </a:ext>
                    </a:extLst>
                  </p:cNvPr>
                  <p:cNvSpPr/>
                  <p:nvPr/>
                </p:nvSpPr>
                <p:spPr>
                  <a:xfrm>
                    <a:off x="13930105" y="2684532"/>
                    <a:ext cx="35995" cy="58492"/>
                  </a:xfrm>
                  <a:custGeom>
                    <a:avLst/>
                    <a:gdLst>
                      <a:gd name="connsiteX0" fmla="*/ 16270 w 35995"/>
                      <a:gd name="connsiteY0" fmla="*/ 10 h 58492"/>
                      <a:gd name="connsiteX1" fmla="*/ 18990 w 35995"/>
                      <a:gd name="connsiteY1" fmla="*/ 58481 h 58492"/>
                      <a:gd name="connsiteX2" fmla="*/ 16270 w 35995"/>
                      <a:gd name="connsiteY2" fmla="*/ 10 h 58492"/>
                    </a:gdLst>
                    <a:ahLst/>
                    <a:cxnLst>
                      <a:cxn ang="0">
                        <a:pos x="connsiteX0" y="connsiteY0"/>
                      </a:cxn>
                      <a:cxn ang="0">
                        <a:pos x="connsiteX1" y="connsiteY1"/>
                      </a:cxn>
                      <a:cxn ang="0">
                        <a:pos x="connsiteX2" y="connsiteY2"/>
                      </a:cxn>
                    </a:cxnLst>
                    <a:rect l="l" t="t" r="r" b="b"/>
                    <a:pathLst>
                      <a:path w="35995" h="58492">
                        <a:moveTo>
                          <a:pt x="16270" y="10"/>
                        </a:moveTo>
                        <a:cubicBezTo>
                          <a:pt x="39931" y="-861"/>
                          <a:pt x="44064" y="57557"/>
                          <a:pt x="18990" y="58481"/>
                        </a:cubicBezTo>
                        <a:cubicBezTo>
                          <a:pt x="-6303" y="59406"/>
                          <a:pt x="-5432" y="825"/>
                          <a:pt x="16270" y="10"/>
                        </a:cubicBezTo>
                        <a:close/>
                      </a:path>
                    </a:pathLst>
                  </a:custGeom>
                  <a:solidFill>
                    <a:srgbClr val="FFFFFF"/>
                  </a:solidFill>
                  <a:ln w="5437" cap="flat">
                    <a:noFill/>
                    <a:prstDash val="solid"/>
                    <a:miter/>
                  </a:ln>
                </p:spPr>
                <p:txBody>
                  <a:bodyPr rtlCol="0" anchor="ctr"/>
                  <a:lstStyle/>
                  <a:p>
                    <a:endParaRPr lang="en-GB"/>
                  </a:p>
                </p:txBody>
              </p:sp>
              <p:sp>
                <p:nvSpPr>
                  <p:cNvPr id="416" name="Freeform: Shape 415">
                    <a:extLst>
                      <a:ext uri="{FF2B5EF4-FFF2-40B4-BE49-F238E27FC236}">
                        <a16:creationId xmlns:a16="http://schemas.microsoft.com/office/drawing/2014/main" id="{4E9F5DBD-E947-8184-3F4B-36144C337D44}"/>
                      </a:ext>
                    </a:extLst>
                  </p:cNvPr>
                  <p:cNvSpPr/>
                  <p:nvPr/>
                </p:nvSpPr>
                <p:spPr>
                  <a:xfrm>
                    <a:off x="13476100" y="2808882"/>
                    <a:ext cx="361762" cy="268068"/>
                  </a:xfrm>
                  <a:custGeom>
                    <a:avLst/>
                    <a:gdLst>
                      <a:gd name="connsiteX0" fmla="*/ 361763 w 361762"/>
                      <a:gd name="connsiteY0" fmla="*/ 161219 h 268068"/>
                      <a:gd name="connsiteX1" fmla="*/ 354692 w 361762"/>
                      <a:gd name="connsiteY1" fmla="*/ 236117 h 268068"/>
                      <a:gd name="connsiteX2" fmla="*/ 273267 w 361762"/>
                      <a:gd name="connsiteY2" fmla="*/ 267610 h 268068"/>
                      <a:gd name="connsiteX3" fmla="*/ 0 w 361762"/>
                      <a:gd name="connsiteY3" fmla="*/ 32690 h 268068"/>
                      <a:gd name="connsiteX4" fmla="*/ 0 w 361762"/>
                      <a:gd name="connsiteY4" fmla="*/ 32690 h 268068"/>
                      <a:gd name="connsiteX5" fmla="*/ 47920 w 361762"/>
                      <a:gd name="connsiteY5" fmla="*/ 0 h 268068"/>
                      <a:gd name="connsiteX6" fmla="*/ 361763 w 361762"/>
                      <a:gd name="connsiteY6" fmla="*/ 161219 h 26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762" h="268068">
                        <a:moveTo>
                          <a:pt x="361763" y="161219"/>
                        </a:moveTo>
                        <a:cubicBezTo>
                          <a:pt x="355181" y="183683"/>
                          <a:pt x="351700" y="208975"/>
                          <a:pt x="354692" y="236117"/>
                        </a:cubicBezTo>
                        <a:cubicBezTo>
                          <a:pt x="334295" y="250313"/>
                          <a:pt x="306446" y="264401"/>
                          <a:pt x="273267" y="267610"/>
                        </a:cubicBezTo>
                        <a:cubicBezTo>
                          <a:pt x="204134" y="274409"/>
                          <a:pt x="90944" y="206038"/>
                          <a:pt x="0" y="32690"/>
                        </a:cubicBezTo>
                        <a:lnTo>
                          <a:pt x="0" y="32690"/>
                        </a:lnTo>
                        <a:cubicBezTo>
                          <a:pt x="16535" y="22301"/>
                          <a:pt x="32581" y="11477"/>
                          <a:pt x="47920" y="0"/>
                        </a:cubicBezTo>
                        <a:cubicBezTo>
                          <a:pt x="121839" y="108295"/>
                          <a:pt x="262280" y="154964"/>
                          <a:pt x="361763" y="161219"/>
                        </a:cubicBezTo>
                        <a:close/>
                      </a:path>
                    </a:pathLst>
                  </a:custGeom>
                  <a:solidFill>
                    <a:srgbClr val="FFFFFF"/>
                  </a:solidFill>
                  <a:ln w="5437" cap="flat">
                    <a:noFill/>
                    <a:prstDash val="solid"/>
                    <a:miter/>
                  </a:ln>
                </p:spPr>
                <p:txBody>
                  <a:bodyPr rtlCol="0" anchor="ctr"/>
                  <a:lstStyle/>
                  <a:p>
                    <a:endParaRPr lang="en-GB"/>
                  </a:p>
                </p:txBody>
              </p:sp>
              <p:sp>
                <p:nvSpPr>
                  <p:cNvPr id="417" name="Freeform: Shape 416">
                    <a:extLst>
                      <a:ext uri="{FF2B5EF4-FFF2-40B4-BE49-F238E27FC236}">
                        <a16:creationId xmlns:a16="http://schemas.microsoft.com/office/drawing/2014/main" id="{0B26E5BE-8C5A-144B-4CA8-F03E40136230}"/>
                      </a:ext>
                    </a:extLst>
                  </p:cNvPr>
                  <p:cNvSpPr/>
                  <p:nvPr/>
                </p:nvSpPr>
                <p:spPr>
                  <a:xfrm>
                    <a:off x="13556328" y="2413751"/>
                    <a:ext cx="257514" cy="330730"/>
                  </a:xfrm>
                  <a:custGeom>
                    <a:avLst/>
                    <a:gdLst>
                      <a:gd name="connsiteX0" fmla="*/ 254284 w 257514"/>
                      <a:gd name="connsiteY0" fmla="*/ 179302 h 330730"/>
                      <a:gd name="connsiteX1" fmla="*/ 257330 w 257514"/>
                      <a:gd name="connsiteY1" fmla="*/ 221076 h 330730"/>
                      <a:gd name="connsiteX2" fmla="*/ 220343 w 257514"/>
                      <a:gd name="connsiteY2" fmla="*/ 293417 h 330730"/>
                      <a:gd name="connsiteX3" fmla="*/ 147947 w 257514"/>
                      <a:gd name="connsiteY3" fmla="*/ 330731 h 330730"/>
                      <a:gd name="connsiteX4" fmla="*/ 184934 w 257514"/>
                      <a:gd name="connsiteY4" fmla="*/ 258389 h 330730"/>
                      <a:gd name="connsiteX5" fmla="*/ 157792 w 257514"/>
                      <a:gd name="connsiteY5" fmla="*/ 146069 h 330730"/>
                      <a:gd name="connsiteX6" fmla="*/ 80283 w 257514"/>
                      <a:gd name="connsiteY6" fmla="*/ 55342 h 330730"/>
                      <a:gd name="connsiteX7" fmla="*/ 0 w 257514"/>
                      <a:gd name="connsiteY7" fmla="*/ 43539 h 330730"/>
                      <a:gd name="connsiteX8" fmla="*/ 0 w 257514"/>
                      <a:gd name="connsiteY8" fmla="*/ 43539 h 330730"/>
                      <a:gd name="connsiteX9" fmla="*/ 72342 w 257514"/>
                      <a:gd name="connsiteY9" fmla="*/ 6226 h 330730"/>
                      <a:gd name="connsiteX10" fmla="*/ 113625 w 257514"/>
                      <a:gd name="connsiteY10" fmla="*/ 1494 h 330730"/>
                      <a:gd name="connsiteX11" fmla="*/ 152679 w 257514"/>
                      <a:gd name="connsiteY11" fmla="*/ 18084 h 330730"/>
                      <a:gd name="connsiteX12" fmla="*/ 175361 w 257514"/>
                      <a:gd name="connsiteY12" fmla="*/ 35598 h 330730"/>
                      <a:gd name="connsiteX13" fmla="*/ 230134 w 257514"/>
                      <a:gd name="connsiteY13" fmla="*/ 108810 h 330730"/>
                      <a:gd name="connsiteX14" fmla="*/ 254284 w 257514"/>
                      <a:gd name="connsiteY14" fmla="*/ 179357 h 33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7514" h="330730">
                        <a:moveTo>
                          <a:pt x="254284" y="179302"/>
                        </a:moveTo>
                        <a:cubicBezTo>
                          <a:pt x="256895" y="193553"/>
                          <a:pt x="257983" y="207641"/>
                          <a:pt x="257330" y="221076"/>
                        </a:cubicBezTo>
                        <a:cubicBezTo>
                          <a:pt x="255589" y="257518"/>
                          <a:pt x="241556" y="282485"/>
                          <a:pt x="220343" y="293417"/>
                        </a:cubicBezTo>
                        <a:lnTo>
                          <a:pt x="147947" y="330731"/>
                        </a:lnTo>
                        <a:cubicBezTo>
                          <a:pt x="169160" y="319798"/>
                          <a:pt x="183193" y="294832"/>
                          <a:pt x="184934" y="258389"/>
                        </a:cubicBezTo>
                        <a:cubicBezTo>
                          <a:pt x="186674" y="222599"/>
                          <a:pt x="176176" y="182403"/>
                          <a:pt x="157792" y="146069"/>
                        </a:cubicBezTo>
                        <a:cubicBezTo>
                          <a:pt x="138809" y="108647"/>
                          <a:pt x="111450" y="75304"/>
                          <a:pt x="80283" y="55342"/>
                        </a:cubicBezTo>
                        <a:cubicBezTo>
                          <a:pt x="49606" y="35598"/>
                          <a:pt x="21213" y="32606"/>
                          <a:pt x="0" y="43539"/>
                        </a:cubicBezTo>
                        <a:lnTo>
                          <a:pt x="0" y="43539"/>
                        </a:lnTo>
                        <a:cubicBezTo>
                          <a:pt x="0" y="43539"/>
                          <a:pt x="72342" y="6226"/>
                          <a:pt x="72342" y="6226"/>
                        </a:cubicBezTo>
                        <a:cubicBezTo>
                          <a:pt x="84145" y="189"/>
                          <a:pt x="98178" y="-1606"/>
                          <a:pt x="113625" y="1494"/>
                        </a:cubicBezTo>
                        <a:cubicBezTo>
                          <a:pt x="125864" y="3942"/>
                          <a:pt x="139081" y="9327"/>
                          <a:pt x="152679" y="18084"/>
                        </a:cubicBezTo>
                        <a:cubicBezTo>
                          <a:pt x="160511" y="23142"/>
                          <a:pt x="168072" y="29017"/>
                          <a:pt x="175361" y="35598"/>
                        </a:cubicBezTo>
                        <a:cubicBezTo>
                          <a:pt x="197009" y="55070"/>
                          <a:pt x="215937" y="80744"/>
                          <a:pt x="230134" y="108810"/>
                        </a:cubicBezTo>
                        <a:cubicBezTo>
                          <a:pt x="241610" y="131437"/>
                          <a:pt x="249987" y="155696"/>
                          <a:pt x="254284" y="179357"/>
                        </a:cubicBezTo>
                        <a:close/>
                      </a:path>
                    </a:pathLst>
                  </a:custGeom>
                  <a:solidFill>
                    <a:srgbClr val="FFFFFF"/>
                  </a:solidFill>
                  <a:ln w="5437" cap="flat">
                    <a:noFill/>
                    <a:prstDash val="solid"/>
                    <a:miter/>
                  </a:ln>
                </p:spPr>
                <p:txBody>
                  <a:bodyPr rtlCol="0" anchor="ctr"/>
                  <a:lstStyle/>
                  <a:p>
                    <a:endParaRPr lang="en-GB"/>
                  </a:p>
                </p:txBody>
              </p:sp>
              <p:sp>
                <p:nvSpPr>
                  <p:cNvPr id="418" name="Freeform: Shape 417">
                    <a:extLst>
                      <a:ext uri="{FF2B5EF4-FFF2-40B4-BE49-F238E27FC236}">
                        <a16:creationId xmlns:a16="http://schemas.microsoft.com/office/drawing/2014/main" id="{9FF6EB98-EC3D-C875-7355-375216CC6BEB}"/>
                      </a:ext>
                    </a:extLst>
                  </p:cNvPr>
                  <p:cNvSpPr/>
                  <p:nvPr/>
                </p:nvSpPr>
                <p:spPr>
                  <a:xfrm>
                    <a:off x="13519149" y="2450920"/>
                    <a:ext cx="222300" cy="299803"/>
                  </a:xfrm>
                  <a:custGeom>
                    <a:avLst/>
                    <a:gdLst>
                      <a:gd name="connsiteX0" fmla="*/ 194971 w 222300"/>
                      <a:gd name="connsiteY0" fmla="*/ 108900 h 299803"/>
                      <a:gd name="connsiteX1" fmla="*/ 222113 w 222300"/>
                      <a:gd name="connsiteY1" fmla="*/ 221220 h 299803"/>
                      <a:gd name="connsiteX2" fmla="*/ 185126 w 222300"/>
                      <a:gd name="connsiteY2" fmla="*/ 293562 h 299803"/>
                      <a:gd name="connsiteX3" fmla="*/ 104843 w 222300"/>
                      <a:gd name="connsiteY3" fmla="*/ 281650 h 299803"/>
                      <a:gd name="connsiteX4" fmla="*/ 92115 w 222300"/>
                      <a:gd name="connsiteY4" fmla="*/ 272621 h 299803"/>
                      <a:gd name="connsiteX5" fmla="*/ 28259 w 222300"/>
                      <a:gd name="connsiteY5" fmla="*/ 192610 h 299803"/>
                      <a:gd name="connsiteX6" fmla="*/ 192 w 222300"/>
                      <a:gd name="connsiteY6" fmla="*/ 78549 h 299803"/>
                      <a:gd name="connsiteX7" fmla="*/ 1498 w 222300"/>
                      <a:gd name="connsiteY7" fmla="*/ 65169 h 299803"/>
                      <a:gd name="connsiteX8" fmla="*/ 37179 w 222300"/>
                      <a:gd name="connsiteY8" fmla="*/ 6262 h 299803"/>
                      <a:gd name="connsiteX9" fmla="*/ 117462 w 222300"/>
                      <a:gd name="connsiteY9" fmla="*/ 18065 h 299803"/>
                      <a:gd name="connsiteX10" fmla="*/ 194971 w 222300"/>
                      <a:gd name="connsiteY10" fmla="*/ 108791 h 299803"/>
                      <a:gd name="connsiteX11" fmla="*/ 164457 w 222300"/>
                      <a:gd name="connsiteY11" fmla="*/ 184179 h 299803"/>
                      <a:gd name="connsiteX12" fmla="*/ 151457 w 222300"/>
                      <a:gd name="connsiteY12" fmla="*/ 130167 h 299803"/>
                      <a:gd name="connsiteX13" fmla="*/ 114199 w 222300"/>
                      <a:gd name="connsiteY13" fmla="*/ 86545 h 299803"/>
                      <a:gd name="connsiteX14" fmla="*/ 75580 w 222300"/>
                      <a:gd name="connsiteY14" fmla="*/ 80888 h 299803"/>
                      <a:gd name="connsiteX15" fmla="*/ 57794 w 222300"/>
                      <a:gd name="connsiteY15" fmla="*/ 115590 h 299803"/>
                      <a:gd name="connsiteX16" fmla="*/ 71283 w 222300"/>
                      <a:gd name="connsiteY16" fmla="*/ 170418 h 299803"/>
                      <a:gd name="connsiteX17" fmla="*/ 108107 w 222300"/>
                      <a:gd name="connsiteY17" fmla="*/ 213224 h 299803"/>
                      <a:gd name="connsiteX18" fmla="*/ 146671 w 222300"/>
                      <a:gd name="connsiteY18" fmla="*/ 218936 h 299803"/>
                      <a:gd name="connsiteX19" fmla="*/ 164457 w 222300"/>
                      <a:gd name="connsiteY19" fmla="*/ 184179 h 29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300" h="299803">
                        <a:moveTo>
                          <a:pt x="194971" y="108900"/>
                        </a:moveTo>
                        <a:cubicBezTo>
                          <a:pt x="213410" y="145234"/>
                          <a:pt x="223853" y="185430"/>
                          <a:pt x="222113" y="221220"/>
                        </a:cubicBezTo>
                        <a:cubicBezTo>
                          <a:pt x="220372" y="257663"/>
                          <a:pt x="206339" y="282629"/>
                          <a:pt x="185126" y="293562"/>
                        </a:cubicBezTo>
                        <a:cubicBezTo>
                          <a:pt x="163913" y="304495"/>
                          <a:pt x="135466" y="301394"/>
                          <a:pt x="104843" y="281650"/>
                        </a:cubicBezTo>
                        <a:cubicBezTo>
                          <a:pt x="100492" y="278876"/>
                          <a:pt x="96249" y="275830"/>
                          <a:pt x="92115" y="272621"/>
                        </a:cubicBezTo>
                        <a:cubicBezTo>
                          <a:pt x="66660" y="252768"/>
                          <a:pt x="44468" y="224212"/>
                          <a:pt x="28259" y="192610"/>
                        </a:cubicBezTo>
                        <a:cubicBezTo>
                          <a:pt x="9276" y="155841"/>
                          <a:pt x="-1603" y="114938"/>
                          <a:pt x="192" y="78549"/>
                        </a:cubicBezTo>
                        <a:cubicBezTo>
                          <a:pt x="410" y="73926"/>
                          <a:pt x="899" y="69411"/>
                          <a:pt x="1498" y="65169"/>
                        </a:cubicBezTo>
                        <a:cubicBezTo>
                          <a:pt x="5795" y="36014"/>
                          <a:pt x="18686" y="15780"/>
                          <a:pt x="37179" y="6262"/>
                        </a:cubicBezTo>
                        <a:cubicBezTo>
                          <a:pt x="58392" y="-4671"/>
                          <a:pt x="86785" y="-1625"/>
                          <a:pt x="117462" y="18065"/>
                        </a:cubicBezTo>
                        <a:cubicBezTo>
                          <a:pt x="148629" y="38027"/>
                          <a:pt x="175988" y="71369"/>
                          <a:pt x="194971" y="108791"/>
                        </a:cubicBezTo>
                        <a:close/>
                        <a:moveTo>
                          <a:pt x="164457" y="184179"/>
                        </a:moveTo>
                        <a:cubicBezTo>
                          <a:pt x="165273" y="166991"/>
                          <a:pt x="160323" y="147627"/>
                          <a:pt x="151457" y="130167"/>
                        </a:cubicBezTo>
                        <a:cubicBezTo>
                          <a:pt x="142319" y="112218"/>
                          <a:pt x="129157" y="96172"/>
                          <a:pt x="114199" y="86545"/>
                        </a:cubicBezTo>
                        <a:cubicBezTo>
                          <a:pt x="99458" y="77081"/>
                          <a:pt x="85806" y="75612"/>
                          <a:pt x="75580" y="80888"/>
                        </a:cubicBezTo>
                        <a:cubicBezTo>
                          <a:pt x="65354" y="86110"/>
                          <a:pt x="58664" y="98130"/>
                          <a:pt x="57794" y="115590"/>
                        </a:cubicBezTo>
                        <a:cubicBezTo>
                          <a:pt x="56978" y="133050"/>
                          <a:pt x="62200" y="152740"/>
                          <a:pt x="71283" y="170418"/>
                        </a:cubicBezTo>
                        <a:cubicBezTo>
                          <a:pt x="80367" y="188041"/>
                          <a:pt x="93366" y="203760"/>
                          <a:pt x="108107" y="213224"/>
                        </a:cubicBezTo>
                        <a:cubicBezTo>
                          <a:pt x="122847" y="222743"/>
                          <a:pt x="136499" y="224212"/>
                          <a:pt x="146671" y="218936"/>
                        </a:cubicBezTo>
                        <a:cubicBezTo>
                          <a:pt x="156896" y="213714"/>
                          <a:pt x="163641" y="201693"/>
                          <a:pt x="164457" y="184179"/>
                        </a:cubicBezTo>
                        <a:close/>
                      </a:path>
                    </a:pathLst>
                  </a:custGeom>
                  <a:solidFill>
                    <a:srgbClr val="5F646B"/>
                  </a:solidFill>
                  <a:ln w="5437" cap="flat">
                    <a:noFill/>
                    <a:prstDash val="solid"/>
                    <a:miter/>
                  </a:ln>
                </p:spPr>
                <p:txBody>
                  <a:bodyPr rtlCol="0" anchor="ctr"/>
                  <a:lstStyle/>
                  <a:p>
                    <a:endParaRPr lang="en-GB"/>
                  </a:p>
                </p:txBody>
              </p:sp>
              <p:sp>
                <p:nvSpPr>
                  <p:cNvPr id="419" name="Freeform: Shape 418">
                    <a:extLst>
                      <a:ext uri="{FF2B5EF4-FFF2-40B4-BE49-F238E27FC236}">
                        <a16:creationId xmlns:a16="http://schemas.microsoft.com/office/drawing/2014/main" id="{71D69F4F-8FC0-B3C8-5F60-8319DE770F8E}"/>
                      </a:ext>
                    </a:extLst>
                  </p:cNvPr>
                  <p:cNvSpPr/>
                  <p:nvPr/>
                </p:nvSpPr>
                <p:spPr>
                  <a:xfrm>
                    <a:off x="13408599" y="2128979"/>
                    <a:ext cx="380419" cy="387109"/>
                  </a:xfrm>
                  <a:custGeom>
                    <a:avLst/>
                    <a:gdLst>
                      <a:gd name="connsiteX0" fmla="*/ 380420 w 380419"/>
                      <a:gd name="connsiteY0" fmla="*/ 54 h 387109"/>
                      <a:gd name="connsiteX1" fmla="*/ 261409 w 380419"/>
                      <a:gd name="connsiteY1" fmla="*/ 282840 h 387109"/>
                      <a:gd name="connsiteX2" fmla="*/ 261409 w 380419"/>
                      <a:gd name="connsiteY2" fmla="*/ 286158 h 387109"/>
                      <a:gd name="connsiteX3" fmla="*/ 220126 w 380419"/>
                      <a:gd name="connsiteY3" fmla="*/ 290890 h 387109"/>
                      <a:gd name="connsiteX4" fmla="*/ 147784 w 380419"/>
                      <a:gd name="connsiteY4" fmla="*/ 328149 h 387109"/>
                      <a:gd name="connsiteX5" fmla="*/ 147784 w 380419"/>
                      <a:gd name="connsiteY5" fmla="*/ 328149 h 387109"/>
                      <a:gd name="connsiteX6" fmla="*/ 112102 w 380419"/>
                      <a:gd name="connsiteY6" fmla="*/ 387110 h 387109"/>
                      <a:gd name="connsiteX7" fmla="*/ 112048 w 380419"/>
                      <a:gd name="connsiteY7" fmla="*/ 387110 h 387109"/>
                      <a:gd name="connsiteX8" fmla="*/ 67174 w 380419"/>
                      <a:gd name="connsiteY8" fmla="*/ 326354 h 387109"/>
                      <a:gd name="connsiteX9" fmla="*/ 70003 w 380419"/>
                      <a:gd name="connsiteY9" fmla="*/ 307480 h 387109"/>
                      <a:gd name="connsiteX10" fmla="*/ 0 w 380419"/>
                      <a:gd name="connsiteY10" fmla="*/ 204624 h 387109"/>
                      <a:gd name="connsiteX11" fmla="*/ 110579 w 380419"/>
                      <a:gd name="connsiteY11" fmla="*/ 94044 h 387109"/>
                      <a:gd name="connsiteX12" fmla="*/ 172206 w 380419"/>
                      <a:gd name="connsiteY12" fmla="*/ 112810 h 387109"/>
                      <a:gd name="connsiteX13" fmla="*/ 380365 w 380419"/>
                      <a:gd name="connsiteY13" fmla="*/ 0 h 38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419" h="387109">
                        <a:moveTo>
                          <a:pt x="380420" y="54"/>
                        </a:moveTo>
                        <a:cubicBezTo>
                          <a:pt x="310199" y="77727"/>
                          <a:pt x="261409" y="187762"/>
                          <a:pt x="261409" y="282840"/>
                        </a:cubicBezTo>
                        <a:lnTo>
                          <a:pt x="261409" y="286158"/>
                        </a:lnTo>
                        <a:cubicBezTo>
                          <a:pt x="245962" y="283057"/>
                          <a:pt x="231929" y="284852"/>
                          <a:pt x="220126" y="290890"/>
                        </a:cubicBezTo>
                        <a:lnTo>
                          <a:pt x="147784" y="328149"/>
                        </a:lnTo>
                        <a:lnTo>
                          <a:pt x="147784" y="328149"/>
                        </a:lnTo>
                        <a:cubicBezTo>
                          <a:pt x="129290" y="337722"/>
                          <a:pt x="116236" y="357901"/>
                          <a:pt x="112102" y="387110"/>
                        </a:cubicBezTo>
                        <a:lnTo>
                          <a:pt x="112048" y="387110"/>
                        </a:lnTo>
                        <a:cubicBezTo>
                          <a:pt x="86103" y="379169"/>
                          <a:pt x="67174" y="354964"/>
                          <a:pt x="67174" y="326354"/>
                        </a:cubicBezTo>
                        <a:cubicBezTo>
                          <a:pt x="67174" y="319772"/>
                          <a:pt x="68208" y="313408"/>
                          <a:pt x="70003" y="307480"/>
                        </a:cubicBezTo>
                        <a:cubicBezTo>
                          <a:pt x="28991" y="291325"/>
                          <a:pt x="0" y="251347"/>
                          <a:pt x="0" y="204624"/>
                        </a:cubicBezTo>
                        <a:cubicBezTo>
                          <a:pt x="0" y="143541"/>
                          <a:pt x="49497" y="94044"/>
                          <a:pt x="110579" y="94044"/>
                        </a:cubicBezTo>
                        <a:cubicBezTo>
                          <a:pt x="133424" y="94044"/>
                          <a:pt x="154528" y="101006"/>
                          <a:pt x="172206" y="112810"/>
                        </a:cubicBezTo>
                        <a:cubicBezTo>
                          <a:pt x="190645" y="97199"/>
                          <a:pt x="272125" y="31711"/>
                          <a:pt x="380365" y="0"/>
                        </a:cubicBezTo>
                        <a:close/>
                      </a:path>
                    </a:pathLst>
                  </a:custGeom>
                  <a:solidFill>
                    <a:srgbClr val="3A3A3A"/>
                  </a:solidFill>
                  <a:ln w="5437" cap="flat">
                    <a:noFill/>
                    <a:prstDash val="solid"/>
                    <a:miter/>
                  </a:ln>
                </p:spPr>
                <p:txBody>
                  <a:bodyPr rtlCol="0" anchor="ctr"/>
                  <a:lstStyle/>
                  <a:p>
                    <a:endParaRPr lang="en-GB"/>
                  </a:p>
                </p:txBody>
              </p:sp>
              <p:sp>
                <p:nvSpPr>
                  <p:cNvPr id="420" name="Freeform: Shape 419">
                    <a:extLst>
                      <a:ext uri="{FF2B5EF4-FFF2-40B4-BE49-F238E27FC236}">
                        <a16:creationId xmlns:a16="http://schemas.microsoft.com/office/drawing/2014/main" id="{43308DCE-8385-DB5D-9FBE-F62FA3617FB2}"/>
                      </a:ext>
                    </a:extLst>
                  </p:cNvPr>
                  <p:cNvSpPr/>
                  <p:nvPr/>
                </p:nvSpPr>
                <p:spPr>
                  <a:xfrm>
                    <a:off x="13576859" y="2528784"/>
                    <a:ext cx="106844" cy="144093"/>
                  </a:xfrm>
                  <a:custGeom>
                    <a:avLst/>
                    <a:gdLst>
                      <a:gd name="connsiteX0" fmla="*/ 93747 w 106844"/>
                      <a:gd name="connsiteY0" fmla="*/ 52304 h 144093"/>
                      <a:gd name="connsiteX1" fmla="*/ 106747 w 106844"/>
                      <a:gd name="connsiteY1" fmla="*/ 106315 h 144093"/>
                      <a:gd name="connsiteX2" fmla="*/ 88960 w 106844"/>
                      <a:gd name="connsiteY2" fmla="*/ 141072 h 144093"/>
                      <a:gd name="connsiteX3" fmla="*/ 50396 w 106844"/>
                      <a:gd name="connsiteY3" fmla="*/ 135361 h 144093"/>
                      <a:gd name="connsiteX4" fmla="*/ 13573 w 106844"/>
                      <a:gd name="connsiteY4" fmla="*/ 92554 h 144093"/>
                      <a:gd name="connsiteX5" fmla="*/ 83 w 106844"/>
                      <a:gd name="connsiteY5" fmla="*/ 37727 h 144093"/>
                      <a:gd name="connsiteX6" fmla="*/ 17870 w 106844"/>
                      <a:gd name="connsiteY6" fmla="*/ 3024 h 144093"/>
                      <a:gd name="connsiteX7" fmla="*/ 56488 w 106844"/>
                      <a:gd name="connsiteY7" fmla="*/ 8681 h 144093"/>
                      <a:gd name="connsiteX8" fmla="*/ 93747 w 106844"/>
                      <a:gd name="connsiteY8" fmla="*/ 52304 h 14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44" h="144093">
                        <a:moveTo>
                          <a:pt x="93747" y="52304"/>
                        </a:moveTo>
                        <a:cubicBezTo>
                          <a:pt x="102613" y="69764"/>
                          <a:pt x="107617" y="89127"/>
                          <a:pt x="106747" y="106315"/>
                        </a:cubicBezTo>
                        <a:cubicBezTo>
                          <a:pt x="105985" y="123830"/>
                          <a:pt x="99186" y="135850"/>
                          <a:pt x="88960" y="141072"/>
                        </a:cubicBezTo>
                        <a:cubicBezTo>
                          <a:pt x="78789" y="146348"/>
                          <a:pt x="65137" y="144879"/>
                          <a:pt x="50396" y="135361"/>
                        </a:cubicBezTo>
                        <a:cubicBezTo>
                          <a:pt x="35656" y="125896"/>
                          <a:pt x="22656" y="110232"/>
                          <a:pt x="13573" y="92554"/>
                        </a:cubicBezTo>
                        <a:cubicBezTo>
                          <a:pt x="4489" y="74822"/>
                          <a:pt x="-732" y="55187"/>
                          <a:pt x="83" y="37727"/>
                        </a:cubicBezTo>
                        <a:cubicBezTo>
                          <a:pt x="899" y="20267"/>
                          <a:pt x="7644" y="8246"/>
                          <a:pt x="17870" y="3024"/>
                        </a:cubicBezTo>
                        <a:cubicBezTo>
                          <a:pt x="28096" y="-2252"/>
                          <a:pt x="41748" y="-783"/>
                          <a:pt x="56488" y="8681"/>
                        </a:cubicBezTo>
                        <a:cubicBezTo>
                          <a:pt x="71446" y="18309"/>
                          <a:pt x="84609" y="34354"/>
                          <a:pt x="93747" y="52304"/>
                        </a:cubicBezTo>
                        <a:close/>
                      </a:path>
                    </a:pathLst>
                  </a:custGeom>
                  <a:solidFill>
                    <a:srgbClr val="C0C4CC"/>
                  </a:solidFill>
                  <a:ln w="5437" cap="flat">
                    <a:noFill/>
                    <a:prstDash val="solid"/>
                    <a:miter/>
                  </a:ln>
                </p:spPr>
                <p:txBody>
                  <a:bodyPr rtlCol="0" anchor="ctr"/>
                  <a:lstStyle/>
                  <a:p>
                    <a:endParaRPr lang="en-GB"/>
                  </a:p>
                </p:txBody>
              </p:sp>
              <p:sp>
                <p:nvSpPr>
                  <p:cNvPr id="421" name="Freeform: Shape 420">
                    <a:extLst>
                      <a:ext uri="{FF2B5EF4-FFF2-40B4-BE49-F238E27FC236}">
                        <a16:creationId xmlns:a16="http://schemas.microsoft.com/office/drawing/2014/main" id="{8B12615A-6A03-9AF3-C9EB-4D44C1589BC3}"/>
                      </a:ext>
                    </a:extLst>
                  </p:cNvPr>
                  <p:cNvSpPr/>
                  <p:nvPr/>
                </p:nvSpPr>
                <p:spPr>
                  <a:xfrm>
                    <a:off x="13420728" y="3923911"/>
                    <a:ext cx="38609" cy="36237"/>
                  </a:xfrm>
                  <a:custGeom>
                    <a:avLst/>
                    <a:gdLst>
                      <a:gd name="connsiteX0" fmla="*/ 38564 w 38609"/>
                      <a:gd name="connsiteY0" fmla="*/ 16276 h 36237"/>
                      <a:gd name="connsiteX1" fmla="*/ 34811 w 38609"/>
                      <a:gd name="connsiteY1" fmla="*/ 36238 h 36237"/>
                      <a:gd name="connsiteX2" fmla="*/ 0 w 38609"/>
                      <a:gd name="connsiteY2" fmla="*/ 4201 h 36237"/>
                      <a:gd name="connsiteX3" fmla="*/ 32309 w 38609"/>
                      <a:gd name="connsiteY3" fmla="*/ 4092 h 36237"/>
                      <a:gd name="connsiteX4" fmla="*/ 33071 w 38609"/>
                      <a:gd name="connsiteY4" fmla="*/ 4690 h 36237"/>
                      <a:gd name="connsiteX5" fmla="*/ 38564 w 38609"/>
                      <a:gd name="connsiteY5" fmla="*/ 16276 h 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09" h="36237">
                        <a:moveTo>
                          <a:pt x="38564" y="16276"/>
                        </a:moveTo>
                        <a:cubicBezTo>
                          <a:pt x="38891" y="21878"/>
                          <a:pt x="37422" y="28677"/>
                          <a:pt x="34811" y="36238"/>
                        </a:cubicBezTo>
                        <a:lnTo>
                          <a:pt x="0" y="4201"/>
                        </a:lnTo>
                        <a:cubicBezTo>
                          <a:pt x="11912" y="-1021"/>
                          <a:pt x="22899" y="-1728"/>
                          <a:pt x="32309" y="4092"/>
                        </a:cubicBezTo>
                        <a:cubicBezTo>
                          <a:pt x="32581" y="4255"/>
                          <a:pt x="32853" y="4473"/>
                          <a:pt x="33071" y="4690"/>
                        </a:cubicBezTo>
                        <a:cubicBezTo>
                          <a:pt x="36552" y="7247"/>
                          <a:pt x="38238" y="11217"/>
                          <a:pt x="38564" y="16276"/>
                        </a:cubicBezTo>
                        <a:close/>
                      </a:path>
                    </a:pathLst>
                  </a:custGeom>
                  <a:solidFill>
                    <a:srgbClr val="3A3A3A"/>
                  </a:solidFill>
                  <a:ln w="5437" cap="flat">
                    <a:noFill/>
                    <a:prstDash val="solid"/>
                    <a:miter/>
                  </a:ln>
                </p:spPr>
                <p:txBody>
                  <a:bodyPr rtlCol="0" anchor="ctr"/>
                  <a:lstStyle/>
                  <a:p>
                    <a:endParaRPr lang="en-GB"/>
                  </a:p>
                </p:txBody>
              </p:sp>
              <p:sp>
                <p:nvSpPr>
                  <p:cNvPr id="422" name="Freeform: Shape 421">
                    <a:extLst>
                      <a:ext uri="{FF2B5EF4-FFF2-40B4-BE49-F238E27FC236}">
                        <a16:creationId xmlns:a16="http://schemas.microsoft.com/office/drawing/2014/main" id="{1FF22685-E5AC-4532-59E0-B32BA29D3A4F}"/>
                      </a:ext>
                    </a:extLst>
                  </p:cNvPr>
                  <p:cNvSpPr/>
                  <p:nvPr/>
                </p:nvSpPr>
                <p:spPr>
                  <a:xfrm>
                    <a:off x="13176486" y="3865230"/>
                    <a:ext cx="277476" cy="336855"/>
                  </a:xfrm>
                  <a:custGeom>
                    <a:avLst/>
                    <a:gdLst>
                      <a:gd name="connsiteX0" fmla="*/ 277422 w 277476"/>
                      <a:gd name="connsiteY0" fmla="*/ 63317 h 336855"/>
                      <a:gd name="connsiteX1" fmla="*/ 277367 w 277476"/>
                      <a:gd name="connsiteY1" fmla="*/ 63317 h 336855"/>
                      <a:gd name="connsiteX2" fmla="*/ 276606 w 277476"/>
                      <a:gd name="connsiteY2" fmla="*/ 62773 h 336855"/>
                      <a:gd name="connsiteX3" fmla="*/ 244297 w 277476"/>
                      <a:gd name="connsiteY3" fmla="*/ 62882 h 336855"/>
                      <a:gd name="connsiteX4" fmla="*/ 160206 w 277476"/>
                      <a:gd name="connsiteY4" fmla="*/ 138922 h 336855"/>
                      <a:gd name="connsiteX5" fmla="*/ 74810 w 277476"/>
                      <a:gd name="connsiteY5" fmla="*/ 305689 h 336855"/>
                      <a:gd name="connsiteX6" fmla="*/ 75028 w 277476"/>
                      <a:gd name="connsiteY6" fmla="*/ 310094 h 336855"/>
                      <a:gd name="connsiteX7" fmla="*/ 83894 w 277476"/>
                      <a:gd name="connsiteY7" fmla="*/ 336040 h 336855"/>
                      <a:gd name="connsiteX8" fmla="*/ 85635 w 277476"/>
                      <a:gd name="connsiteY8" fmla="*/ 336855 h 336855"/>
                      <a:gd name="connsiteX9" fmla="*/ 34288 w 277476"/>
                      <a:gd name="connsiteY9" fmla="*/ 320266 h 336855"/>
                      <a:gd name="connsiteX10" fmla="*/ 1925 w 277476"/>
                      <a:gd name="connsiteY10" fmla="*/ 236665 h 336855"/>
                      <a:gd name="connsiteX11" fmla="*/ 30644 w 277476"/>
                      <a:gd name="connsiteY11" fmla="*/ 159591 h 336855"/>
                      <a:gd name="connsiteX12" fmla="*/ 37878 w 277476"/>
                      <a:gd name="connsiteY12" fmla="*/ 146047 h 336855"/>
                      <a:gd name="connsiteX13" fmla="*/ 200239 w 277476"/>
                      <a:gd name="connsiteY13" fmla="*/ 1745 h 336855"/>
                      <a:gd name="connsiteX14" fmla="*/ 222159 w 277476"/>
                      <a:gd name="connsiteY14" fmla="*/ 2561 h 336855"/>
                      <a:gd name="connsiteX15" fmla="*/ 277476 w 277476"/>
                      <a:gd name="connsiteY15" fmla="*/ 63208 h 33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7476" h="336855">
                        <a:moveTo>
                          <a:pt x="277422" y="63317"/>
                        </a:moveTo>
                        <a:lnTo>
                          <a:pt x="277367" y="63317"/>
                        </a:lnTo>
                        <a:cubicBezTo>
                          <a:pt x="277367" y="63317"/>
                          <a:pt x="276878" y="62990"/>
                          <a:pt x="276606" y="62773"/>
                        </a:cubicBezTo>
                        <a:cubicBezTo>
                          <a:pt x="267196" y="56953"/>
                          <a:pt x="256154" y="57660"/>
                          <a:pt x="244297" y="62882"/>
                        </a:cubicBezTo>
                        <a:cubicBezTo>
                          <a:pt x="217373" y="74685"/>
                          <a:pt x="186097" y="109170"/>
                          <a:pt x="160206" y="138922"/>
                        </a:cubicBezTo>
                        <a:cubicBezTo>
                          <a:pt x="132194" y="171068"/>
                          <a:pt x="74539" y="256409"/>
                          <a:pt x="74810" y="305689"/>
                        </a:cubicBezTo>
                        <a:cubicBezTo>
                          <a:pt x="74810" y="307212"/>
                          <a:pt x="74865" y="308680"/>
                          <a:pt x="75028" y="310094"/>
                        </a:cubicBezTo>
                        <a:cubicBezTo>
                          <a:pt x="74919" y="319504"/>
                          <a:pt x="74810" y="330927"/>
                          <a:pt x="83894" y="336040"/>
                        </a:cubicBezTo>
                        <a:cubicBezTo>
                          <a:pt x="84438" y="336366"/>
                          <a:pt x="85036" y="336638"/>
                          <a:pt x="85635" y="336855"/>
                        </a:cubicBezTo>
                        <a:cubicBezTo>
                          <a:pt x="67848" y="336203"/>
                          <a:pt x="46744" y="327446"/>
                          <a:pt x="34288" y="320266"/>
                        </a:cubicBezTo>
                        <a:cubicBezTo>
                          <a:pt x="2741" y="302099"/>
                          <a:pt x="-3949" y="270823"/>
                          <a:pt x="1925" y="236665"/>
                        </a:cubicBezTo>
                        <a:cubicBezTo>
                          <a:pt x="6276" y="211155"/>
                          <a:pt x="17916" y="184285"/>
                          <a:pt x="30644" y="159591"/>
                        </a:cubicBezTo>
                        <a:cubicBezTo>
                          <a:pt x="33037" y="154913"/>
                          <a:pt x="35376" y="150399"/>
                          <a:pt x="37878" y="146047"/>
                        </a:cubicBezTo>
                        <a:cubicBezTo>
                          <a:pt x="57568" y="111835"/>
                          <a:pt x="149817" y="15832"/>
                          <a:pt x="200239" y="1745"/>
                        </a:cubicBezTo>
                        <a:cubicBezTo>
                          <a:pt x="209051" y="-703"/>
                          <a:pt x="216502" y="-703"/>
                          <a:pt x="222159" y="2561"/>
                        </a:cubicBezTo>
                        <a:cubicBezTo>
                          <a:pt x="231515" y="7891"/>
                          <a:pt x="263715" y="40254"/>
                          <a:pt x="277476" y="63208"/>
                        </a:cubicBezTo>
                        <a:close/>
                      </a:path>
                    </a:pathLst>
                  </a:custGeom>
                  <a:solidFill>
                    <a:srgbClr val="FFFFFF"/>
                  </a:solidFill>
                  <a:ln w="5437" cap="flat">
                    <a:noFill/>
                    <a:prstDash val="solid"/>
                    <a:miter/>
                  </a:ln>
                </p:spPr>
                <p:txBody>
                  <a:bodyPr rtlCol="0" anchor="ctr"/>
                  <a:lstStyle/>
                  <a:p>
                    <a:endParaRPr lang="en-GB"/>
                  </a:p>
                </p:txBody>
              </p:sp>
              <p:sp>
                <p:nvSpPr>
                  <p:cNvPr id="423" name="Freeform: Shape 422">
                    <a:extLst>
                      <a:ext uri="{FF2B5EF4-FFF2-40B4-BE49-F238E27FC236}">
                        <a16:creationId xmlns:a16="http://schemas.microsoft.com/office/drawing/2014/main" id="{A238ACD7-DBA5-5141-3450-ABCE9DE96460}"/>
                      </a:ext>
                    </a:extLst>
                  </p:cNvPr>
                  <p:cNvSpPr/>
                  <p:nvPr/>
                </p:nvSpPr>
                <p:spPr>
                  <a:xfrm>
                    <a:off x="13090983" y="2999908"/>
                    <a:ext cx="367048" cy="1101987"/>
                  </a:xfrm>
                  <a:custGeom>
                    <a:avLst/>
                    <a:gdLst>
                      <a:gd name="connsiteX0" fmla="*/ 149381 w 367048"/>
                      <a:gd name="connsiteY0" fmla="*/ 0 h 1101987"/>
                      <a:gd name="connsiteX1" fmla="*/ 359117 w 367048"/>
                      <a:gd name="connsiteY1" fmla="*/ 409955 h 1101987"/>
                      <a:gd name="connsiteX2" fmla="*/ 282642 w 367048"/>
                      <a:gd name="connsiteY2" fmla="*/ 820235 h 1101987"/>
                      <a:gd name="connsiteX3" fmla="*/ 285688 w 367048"/>
                      <a:gd name="connsiteY3" fmla="*/ 867067 h 1101987"/>
                      <a:gd name="connsiteX4" fmla="*/ 123327 w 367048"/>
                      <a:gd name="connsiteY4" fmla="*/ 1011370 h 1101987"/>
                      <a:gd name="connsiteX5" fmla="*/ 116093 w 367048"/>
                      <a:gd name="connsiteY5" fmla="*/ 1024914 h 1101987"/>
                      <a:gd name="connsiteX6" fmla="*/ 87374 w 367048"/>
                      <a:gd name="connsiteY6" fmla="*/ 1101987 h 1101987"/>
                      <a:gd name="connsiteX7" fmla="*/ 75244 w 367048"/>
                      <a:gd name="connsiteY7" fmla="*/ 1088988 h 1101987"/>
                      <a:gd name="connsiteX8" fmla="*/ 183 w 367048"/>
                      <a:gd name="connsiteY8" fmla="*/ 882950 h 1101987"/>
                      <a:gd name="connsiteX9" fmla="*/ 79324 w 367048"/>
                      <a:gd name="connsiteY9" fmla="*/ 151972 h 1101987"/>
                      <a:gd name="connsiteX10" fmla="*/ 149381 w 367048"/>
                      <a:gd name="connsiteY10" fmla="*/ 0 h 110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048" h="1101987">
                        <a:moveTo>
                          <a:pt x="149381" y="0"/>
                        </a:moveTo>
                        <a:cubicBezTo>
                          <a:pt x="280521" y="103291"/>
                          <a:pt x="399259" y="237640"/>
                          <a:pt x="359117" y="409955"/>
                        </a:cubicBezTo>
                        <a:cubicBezTo>
                          <a:pt x="328223" y="542345"/>
                          <a:pt x="297328" y="728040"/>
                          <a:pt x="282642" y="820235"/>
                        </a:cubicBezTo>
                        <a:cubicBezTo>
                          <a:pt x="280140" y="836118"/>
                          <a:pt x="281282" y="852109"/>
                          <a:pt x="285688" y="867067"/>
                        </a:cubicBezTo>
                        <a:cubicBezTo>
                          <a:pt x="235321" y="881155"/>
                          <a:pt x="143071" y="977103"/>
                          <a:pt x="123327" y="1011370"/>
                        </a:cubicBezTo>
                        <a:cubicBezTo>
                          <a:pt x="120825" y="1015721"/>
                          <a:pt x="118486" y="1020290"/>
                          <a:pt x="116093" y="1024914"/>
                        </a:cubicBezTo>
                        <a:cubicBezTo>
                          <a:pt x="103365" y="1049608"/>
                          <a:pt x="91725" y="1076478"/>
                          <a:pt x="87374" y="1101987"/>
                        </a:cubicBezTo>
                        <a:cubicBezTo>
                          <a:pt x="83294" y="1097636"/>
                          <a:pt x="79215" y="1093339"/>
                          <a:pt x="75244" y="1088988"/>
                        </a:cubicBezTo>
                        <a:cubicBezTo>
                          <a:pt x="24061" y="1033018"/>
                          <a:pt x="-2482" y="958773"/>
                          <a:pt x="183" y="882950"/>
                        </a:cubicBezTo>
                        <a:cubicBezTo>
                          <a:pt x="10028" y="608867"/>
                          <a:pt x="33144" y="412293"/>
                          <a:pt x="79324" y="151972"/>
                        </a:cubicBezTo>
                        <a:cubicBezTo>
                          <a:pt x="89386" y="95513"/>
                          <a:pt x="113754" y="43242"/>
                          <a:pt x="149381" y="0"/>
                        </a:cubicBezTo>
                        <a:close/>
                      </a:path>
                    </a:pathLst>
                  </a:custGeom>
                  <a:solidFill>
                    <a:srgbClr val="FFFFFF"/>
                  </a:solidFill>
                  <a:ln w="5437" cap="flat">
                    <a:noFill/>
                    <a:prstDash val="solid"/>
                    <a:miter/>
                  </a:ln>
                </p:spPr>
                <p:txBody>
                  <a:bodyPr rtlCol="0" anchor="ctr"/>
                  <a:lstStyle/>
                  <a:p>
                    <a:endParaRPr lang="en-GB"/>
                  </a:p>
                </p:txBody>
              </p:sp>
              <p:sp>
                <p:nvSpPr>
                  <p:cNvPr id="424" name="Freeform: Shape 423">
                    <a:extLst>
                      <a:ext uri="{FF2B5EF4-FFF2-40B4-BE49-F238E27FC236}">
                        <a16:creationId xmlns:a16="http://schemas.microsoft.com/office/drawing/2014/main" id="{060B8F34-96E2-468B-7F13-DFB9009231C9}"/>
                      </a:ext>
                    </a:extLst>
                  </p:cNvPr>
                  <p:cNvSpPr/>
                  <p:nvPr/>
                </p:nvSpPr>
                <p:spPr>
                  <a:xfrm>
                    <a:off x="13251242" y="4170973"/>
                    <a:ext cx="34865" cy="32554"/>
                  </a:xfrm>
                  <a:custGeom>
                    <a:avLst/>
                    <a:gdLst>
                      <a:gd name="connsiteX0" fmla="*/ 34865 w 34865"/>
                      <a:gd name="connsiteY0" fmla="*/ 28719 h 32554"/>
                      <a:gd name="connsiteX1" fmla="*/ 10824 w 34865"/>
                      <a:gd name="connsiteY1" fmla="*/ 31167 h 32554"/>
                      <a:gd name="connsiteX2" fmla="*/ 9083 w 34865"/>
                      <a:gd name="connsiteY2" fmla="*/ 30351 h 32554"/>
                      <a:gd name="connsiteX3" fmla="*/ 217 w 34865"/>
                      <a:gd name="connsiteY3" fmla="*/ 4406 h 32554"/>
                      <a:gd name="connsiteX4" fmla="*/ 0 w 34865"/>
                      <a:gd name="connsiteY4" fmla="*/ 0 h 32554"/>
                      <a:gd name="connsiteX5" fmla="*/ 34865 w 34865"/>
                      <a:gd name="connsiteY5" fmla="*/ 28774 h 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65" h="32554">
                        <a:moveTo>
                          <a:pt x="34865" y="28719"/>
                        </a:moveTo>
                        <a:cubicBezTo>
                          <a:pt x="26054" y="32363"/>
                          <a:pt x="17460" y="33886"/>
                          <a:pt x="10824" y="31167"/>
                        </a:cubicBezTo>
                        <a:cubicBezTo>
                          <a:pt x="10226" y="30949"/>
                          <a:pt x="9627" y="30623"/>
                          <a:pt x="9083" y="30351"/>
                        </a:cubicBezTo>
                        <a:cubicBezTo>
                          <a:pt x="0" y="25184"/>
                          <a:pt x="109" y="13761"/>
                          <a:pt x="217" y="4406"/>
                        </a:cubicBezTo>
                        <a:cubicBezTo>
                          <a:pt x="54" y="2992"/>
                          <a:pt x="0" y="1577"/>
                          <a:pt x="0" y="0"/>
                        </a:cubicBezTo>
                        <a:cubicBezTo>
                          <a:pt x="11422" y="9791"/>
                          <a:pt x="23062" y="19364"/>
                          <a:pt x="34865" y="28774"/>
                        </a:cubicBezTo>
                        <a:close/>
                      </a:path>
                    </a:pathLst>
                  </a:custGeom>
                  <a:solidFill>
                    <a:srgbClr val="3A3A3A"/>
                  </a:solidFill>
                  <a:ln w="5437" cap="flat">
                    <a:noFill/>
                    <a:prstDash val="solid"/>
                    <a:miter/>
                  </a:ln>
                </p:spPr>
                <p:txBody>
                  <a:bodyPr rtlCol="0" anchor="ctr"/>
                  <a:lstStyle/>
                  <a:p>
                    <a:endParaRPr lang="en-GB"/>
                  </a:p>
                </p:txBody>
              </p:sp>
            </p:grpSp>
            <p:grpSp>
              <p:nvGrpSpPr>
                <p:cNvPr id="425" name="Graphic 3">
                  <a:extLst>
                    <a:ext uri="{FF2B5EF4-FFF2-40B4-BE49-F238E27FC236}">
                      <a16:creationId xmlns:a16="http://schemas.microsoft.com/office/drawing/2014/main" id="{BF1BBFC3-8668-D3A6-E117-C8B107255341}"/>
                    </a:ext>
                  </a:extLst>
                </p:cNvPr>
                <p:cNvGrpSpPr/>
                <p:nvPr/>
              </p:nvGrpSpPr>
              <p:grpSpPr>
                <a:xfrm>
                  <a:off x="13090983" y="2031079"/>
                  <a:ext cx="1607604" cy="2585081"/>
                  <a:chOff x="13090983" y="2031079"/>
                  <a:chExt cx="1607604" cy="2585081"/>
                </a:xfrm>
              </p:grpSpPr>
              <p:sp>
                <p:nvSpPr>
                  <p:cNvPr id="426" name="Freeform: Shape 425">
                    <a:extLst>
                      <a:ext uri="{FF2B5EF4-FFF2-40B4-BE49-F238E27FC236}">
                        <a16:creationId xmlns:a16="http://schemas.microsoft.com/office/drawing/2014/main" id="{ADE24957-156D-D821-45D3-1B43224BF081}"/>
                      </a:ext>
                    </a:extLst>
                  </p:cNvPr>
                  <p:cNvSpPr/>
                  <p:nvPr/>
                </p:nvSpPr>
                <p:spPr>
                  <a:xfrm>
                    <a:off x="13090983" y="2723541"/>
                    <a:ext cx="520336" cy="1378408"/>
                  </a:xfrm>
                  <a:custGeom>
                    <a:avLst/>
                    <a:gdLst>
                      <a:gd name="connsiteX0" fmla="*/ 520336 w 520336"/>
                      <a:gd name="connsiteY0" fmla="*/ 0 h 1378408"/>
                      <a:gd name="connsiteX1" fmla="*/ 433037 w 520336"/>
                      <a:gd name="connsiteY1" fmla="*/ 85341 h 1378408"/>
                      <a:gd name="connsiteX2" fmla="*/ 385117 w 520336"/>
                      <a:gd name="connsiteY2" fmla="*/ 117977 h 1378408"/>
                      <a:gd name="connsiteX3" fmla="*/ 242011 w 520336"/>
                      <a:gd name="connsiteY3" fmla="*/ 199348 h 1378408"/>
                      <a:gd name="connsiteX4" fmla="*/ 149381 w 520336"/>
                      <a:gd name="connsiteY4" fmla="*/ 276421 h 1378408"/>
                      <a:gd name="connsiteX5" fmla="*/ 79324 w 520336"/>
                      <a:gd name="connsiteY5" fmla="*/ 428394 h 1378408"/>
                      <a:gd name="connsiteX6" fmla="*/ 183 w 520336"/>
                      <a:gd name="connsiteY6" fmla="*/ 1159371 h 1378408"/>
                      <a:gd name="connsiteX7" fmla="*/ 75244 w 520336"/>
                      <a:gd name="connsiteY7" fmla="*/ 1365409 h 1378408"/>
                      <a:gd name="connsiteX8" fmla="*/ 87374 w 520336"/>
                      <a:gd name="connsiteY8" fmla="*/ 1378409 h 13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36" h="1378408">
                        <a:moveTo>
                          <a:pt x="520336" y="0"/>
                        </a:moveTo>
                        <a:cubicBezTo>
                          <a:pt x="497111" y="32255"/>
                          <a:pt x="466869" y="60158"/>
                          <a:pt x="433037" y="85341"/>
                        </a:cubicBezTo>
                        <a:cubicBezTo>
                          <a:pt x="417698" y="96764"/>
                          <a:pt x="401652" y="107588"/>
                          <a:pt x="385117" y="117977"/>
                        </a:cubicBezTo>
                        <a:cubicBezTo>
                          <a:pt x="338612" y="147240"/>
                          <a:pt x="288788" y="173348"/>
                          <a:pt x="242011" y="199348"/>
                        </a:cubicBezTo>
                        <a:cubicBezTo>
                          <a:pt x="206112" y="219201"/>
                          <a:pt x="174836" y="245527"/>
                          <a:pt x="149381" y="276421"/>
                        </a:cubicBezTo>
                        <a:cubicBezTo>
                          <a:pt x="113754" y="319609"/>
                          <a:pt x="89386" y="371934"/>
                          <a:pt x="79324" y="428394"/>
                        </a:cubicBezTo>
                        <a:cubicBezTo>
                          <a:pt x="33144" y="688715"/>
                          <a:pt x="10028" y="885343"/>
                          <a:pt x="183" y="1159371"/>
                        </a:cubicBezTo>
                        <a:cubicBezTo>
                          <a:pt x="-2482" y="1235194"/>
                          <a:pt x="24061" y="1309385"/>
                          <a:pt x="75244" y="1365409"/>
                        </a:cubicBezTo>
                        <a:cubicBezTo>
                          <a:pt x="79215" y="1369761"/>
                          <a:pt x="83240" y="1374112"/>
                          <a:pt x="87374" y="1378409"/>
                        </a:cubicBezTo>
                      </a:path>
                    </a:pathLst>
                  </a:custGeom>
                  <a:noFill/>
                  <a:ln w="16310" cap="rnd">
                    <a:solidFill>
                      <a:srgbClr val="3A3A3A"/>
                    </a:solidFill>
                    <a:prstDash val="solid"/>
                    <a:round/>
                  </a:ln>
                </p:spPr>
                <p:txBody>
                  <a:bodyPr rtlCol="0" anchor="ctr"/>
                  <a:lstStyle/>
                  <a:p>
                    <a:endParaRPr lang="en-GB"/>
                  </a:p>
                </p:txBody>
              </p:sp>
              <p:sp>
                <p:nvSpPr>
                  <p:cNvPr id="427" name="Freeform: Shape 426">
                    <a:extLst>
                      <a:ext uri="{FF2B5EF4-FFF2-40B4-BE49-F238E27FC236}">
                        <a16:creationId xmlns:a16="http://schemas.microsoft.com/office/drawing/2014/main" id="{614F39AD-1FFB-6D81-4189-4E910D6EDB4E}"/>
                      </a:ext>
                    </a:extLst>
                  </p:cNvPr>
                  <p:cNvSpPr/>
                  <p:nvPr/>
                </p:nvSpPr>
                <p:spPr>
                  <a:xfrm>
                    <a:off x="13251242" y="4170919"/>
                    <a:ext cx="755834" cy="445241"/>
                  </a:xfrm>
                  <a:custGeom>
                    <a:avLst/>
                    <a:gdLst>
                      <a:gd name="connsiteX0" fmla="*/ 0 w 755834"/>
                      <a:gd name="connsiteY0" fmla="*/ 0 h 445241"/>
                      <a:gd name="connsiteX1" fmla="*/ 34865 w 755834"/>
                      <a:gd name="connsiteY1" fmla="*/ 28774 h 445241"/>
                      <a:gd name="connsiteX2" fmla="*/ 368399 w 755834"/>
                      <a:gd name="connsiteY2" fmla="*/ 211640 h 445241"/>
                      <a:gd name="connsiteX3" fmla="*/ 462769 w 755834"/>
                      <a:gd name="connsiteY3" fmla="*/ 285342 h 445241"/>
                      <a:gd name="connsiteX4" fmla="*/ 472397 w 755834"/>
                      <a:gd name="connsiteY4" fmla="*/ 309220 h 445241"/>
                      <a:gd name="connsiteX5" fmla="*/ 483058 w 755834"/>
                      <a:gd name="connsiteY5" fmla="*/ 342671 h 445241"/>
                      <a:gd name="connsiteX6" fmla="*/ 533643 w 755834"/>
                      <a:gd name="connsiteY6" fmla="*/ 399674 h 445241"/>
                      <a:gd name="connsiteX7" fmla="*/ 619963 w 755834"/>
                      <a:gd name="connsiteY7" fmla="*/ 438946 h 445241"/>
                      <a:gd name="connsiteX8" fmla="*/ 645745 w 755834"/>
                      <a:gd name="connsiteY8" fmla="*/ 445146 h 445241"/>
                      <a:gd name="connsiteX9" fmla="*/ 755835 w 755834"/>
                      <a:gd name="connsiteY9" fmla="*/ 392114 h 44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5834" h="445241">
                        <a:moveTo>
                          <a:pt x="0" y="0"/>
                        </a:moveTo>
                        <a:cubicBezTo>
                          <a:pt x="11422" y="9791"/>
                          <a:pt x="23062" y="19364"/>
                          <a:pt x="34865" y="28774"/>
                        </a:cubicBezTo>
                        <a:cubicBezTo>
                          <a:pt x="148219" y="118684"/>
                          <a:pt x="278162" y="188252"/>
                          <a:pt x="368399" y="211640"/>
                        </a:cubicBezTo>
                        <a:cubicBezTo>
                          <a:pt x="408812" y="222029"/>
                          <a:pt x="444167" y="247974"/>
                          <a:pt x="462769" y="285342"/>
                        </a:cubicBezTo>
                        <a:cubicBezTo>
                          <a:pt x="466577" y="293011"/>
                          <a:pt x="469786" y="300952"/>
                          <a:pt x="472397" y="309220"/>
                        </a:cubicBezTo>
                        <a:lnTo>
                          <a:pt x="483058" y="342671"/>
                        </a:lnTo>
                        <a:cubicBezTo>
                          <a:pt x="491162" y="367909"/>
                          <a:pt x="509492" y="388687"/>
                          <a:pt x="533643" y="399674"/>
                        </a:cubicBezTo>
                        <a:lnTo>
                          <a:pt x="619963" y="438946"/>
                        </a:lnTo>
                        <a:cubicBezTo>
                          <a:pt x="628068" y="442699"/>
                          <a:pt x="636770" y="444820"/>
                          <a:pt x="645745" y="445146"/>
                        </a:cubicBezTo>
                        <a:cubicBezTo>
                          <a:pt x="673811" y="446017"/>
                          <a:pt x="733969" y="441883"/>
                          <a:pt x="755835" y="392114"/>
                        </a:cubicBezTo>
                      </a:path>
                    </a:pathLst>
                  </a:custGeom>
                  <a:noFill/>
                  <a:ln w="16310" cap="rnd">
                    <a:solidFill>
                      <a:srgbClr val="3A3A3A"/>
                    </a:solidFill>
                    <a:prstDash val="solid"/>
                    <a:round/>
                  </a:ln>
                </p:spPr>
                <p:txBody>
                  <a:bodyPr rtlCol="0" anchor="ctr"/>
                  <a:lstStyle/>
                  <a:p>
                    <a:endParaRPr lang="en-GB"/>
                  </a:p>
                </p:txBody>
              </p:sp>
              <p:sp>
                <p:nvSpPr>
                  <p:cNvPr id="428" name="Freeform: Shape 427">
                    <a:extLst>
                      <a:ext uri="{FF2B5EF4-FFF2-40B4-BE49-F238E27FC236}">
                        <a16:creationId xmlns:a16="http://schemas.microsoft.com/office/drawing/2014/main" id="{01D4F54F-AB24-13A6-BB1F-A0AC1A94A6F4}"/>
                      </a:ext>
                    </a:extLst>
                  </p:cNvPr>
                  <p:cNvSpPr/>
                  <p:nvPr/>
                </p:nvSpPr>
                <p:spPr>
                  <a:xfrm>
                    <a:off x="13240364" y="2999908"/>
                    <a:ext cx="217667" cy="867067"/>
                  </a:xfrm>
                  <a:custGeom>
                    <a:avLst/>
                    <a:gdLst>
                      <a:gd name="connsiteX0" fmla="*/ 0 w 217667"/>
                      <a:gd name="connsiteY0" fmla="*/ 0 h 867067"/>
                      <a:gd name="connsiteX1" fmla="*/ 209737 w 217667"/>
                      <a:gd name="connsiteY1" fmla="*/ 409955 h 867067"/>
                      <a:gd name="connsiteX2" fmla="*/ 133261 w 217667"/>
                      <a:gd name="connsiteY2" fmla="*/ 820235 h 867067"/>
                      <a:gd name="connsiteX3" fmla="*/ 136307 w 217667"/>
                      <a:gd name="connsiteY3" fmla="*/ 867067 h 867067"/>
                    </a:gdLst>
                    <a:ahLst/>
                    <a:cxnLst>
                      <a:cxn ang="0">
                        <a:pos x="connsiteX0" y="connsiteY0"/>
                      </a:cxn>
                      <a:cxn ang="0">
                        <a:pos x="connsiteX1" y="connsiteY1"/>
                      </a:cxn>
                      <a:cxn ang="0">
                        <a:pos x="connsiteX2" y="connsiteY2"/>
                      </a:cxn>
                      <a:cxn ang="0">
                        <a:pos x="connsiteX3" y="connsiteY3"/>
                      </a:cxn>
                    </a:cxnLst>
                    <a:rect l="l" t="t" r="r" b="b"/>
                    <a:pathLst>
                      <a:path w="217667" h="867067">
                        <a:moveTo>
                          <a:pt x="0" y="0"/>
                        </a:moveTo>
                        <a:cubicBezTo>
                          <a:pt x="131140" y="103291"/>
                          <a:pt x="249878" y="237640"/>
                          <a:pt x="209737" y="409955"/>
                        </a:cubicBezTo>
                        <a:cubicBezTo>
                          <a:pt x="178842" y="542345"/>
                          <a:pt x="147947" y="728040"/>
                          <a:pt x="133261" y="820235"/>
                        </a:cubicBezTo>
                        <a:cubicBezTo>
                          <a:pt x="130759" y="836118"/>
                          <a:pt x="131901" y="852109"/>
                          <a:pt x="136307" y="867067"/>
                        </a:cubicBezTo>
                      </a:path>
                    </a:pathLst>
                  </a:custGeom>
                  <a:noFill/>
                  <a:ln w="16310" cap="rnd">
                    <a:solidFill>
                      <a:srgbClr val="3A3A3A"/>
                    </a:solidFill>
                    <a:prstDash val="solid"/>
                    <a:round/>
                  </a:ln>
                </p:spPr>
                <p:txBody>
                  <a:bodyPr rtlCol="0" anchor="ctr"/>
                  <a:lstStyle/>
                  <a:p>
                    <a:endParaRPr lang="en-GB"/>
                  </a:p>
                </p:txBody>
              </p:sp>
              <p:sp>
                <p:nvSpPr>
                  <p:cNvPr id="429" name="Freeform: Shape 428">
                    <a:extLst>
                      <a:ext uri="{FF2B5EF4-FFF2-40B4-BE49-F238E27FC236}">
                        <a16:creationId xmlns:a16="http://schemas.microsoft.com/office/drawing/2014/main" id="{C090C63F-CCC3-540C-CD75-F5D88764769D}"/>
                      </a:ext>
                    </a:extLst>
                  </p:cNvPr>
                  <p:cNvSpPr/>
                  <p:nvPr/>
                </p:nvSpPr>
                <p:spPr>
                  <a:xfrm>
                    <a:off x="13455539" y="3960203"/>
                    <a:ext cx="583922" cy="549253"/>
                  </a:xfrm>
                  <a:custGeom>
                    <a:avLst/>
                    <a:gdLst>
                      <a:gd name="connsiteX0" fmla="*/ 0 w 583922"/>
                      <a:gd name="connsiteY0" fmla="*/ 0 h 549253"/>
                      <a:gd name="connsiteX1" fmla="*/ 304107 w 583922"/>
                      <a:gd name="connsiteY1" fmla="*/ 279685 h 549253"/>
                      <a:gd name="connsiteX2" fmla="*/ 380039 w 583922"/>
                      <a:gd name="connsiteY2" fmla="*/ 325375 h 549253"/>
                      <a:gd name="connsiteX3" fmla="*/ 501769 w 583922"/>
                      <a:gd name="connsiteY3" fmla="*/ 383629 h 549253"/>
                      <a:gd name="connsiteX4" fmla="*/ 552517 w 583922"/>
                      <a:gd name="connsiteY4" fmla="*/ 438456 h 549253"/>
                      <a:gd name="connsiteX5" fmla="*/ 580311 w 583922"/>
                      <a:gd name="connsiteY5" fmla="*/ 487028 h 549253"/>
                      <a:gd name="connsiteX6" fmla="*/ 581345 w 583922"/>
                      <a:gd name="connsiteY6" fmla="*/ 509221 h 549253"/>
                      <a:gd name="connsiteX7" fmla="*/ 573131 w 583922"/>
                      <a:gd name="connsiteY7" fmla="*/ 517434 h 549253"/>
                      <a:gd name="connsiteX8" fmla="*/ 488279 w 583922"/>
                      <a:gd name="connsiteY8" fmla="*/ 473322 h 549253"/>
                      <a:gd name="connsiteX9" fmla="*/ 117814 w 583922"/>
                      <a:gd name="connsiteY9" fmla="*/ 320262 h 549253"/>
                      <a:gd name="connsiteX10" fmla="*/ 92141 w 583922"/>
                      <a:gd name="connsiteY10" fmla="*/ 331684 h 549253"/>
                      <a:gd name="connsiteX11" fmla="*/ 102584 w 583922"/>
                      <a:gd name="connsiteY11" fmla="*/ 355943 h 549253"/>
                      <a:gd name="connsiteX12" fmla="*/ 539354 w 583922"/>
                      <a:gd name="connsiteY12" fmla="*/ 549253 h 549253"/>
                      <a:gd name="connsiteX13" fmla="*/ 539408 w 583922"/>
                      <a:gd name="connsiteY13" fmla="*/ 549253 h 54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922" h="549253">
                        <a:moveTo>
                          <a:pt x="0" y="0"/>
                        </a:moveTo>
                        <a:lnTo>
                          <a:pt x="304107" y="279685"/>
                        </a:lnTo>
                        <a:cubicBezTo>
                          <a:pt x="326082" y="299865"/>
                          <a:pt x="351972" y="315475"/>
                          <a:pt x="380039" y="325375"/>
                        </a:cubicBezTo>
                        <a:cubicBezTo>
                          <a:pt x="424749" y="341148"/>
                          <a:pt x="458908" y="358173"/>
                          <a:pt x="501769" y="383629"/>
                        </a:cubicBezTo>
                        <a:cubicBezTo>
                          <a:pt x="523634" y="396574"/>
                          <a:pt x="541149" y="415720"/>
                          <a:pt x="552517" y="438456"/>
                        </a:cubicBezTo>
                        <a:cubicBezTo>
                          <a:pt x="560621" y="454719"/>
                          <a:pt x="568780" y="469786"/>
                          <a:pt x="580311" y="487028"/>
                        </a:cubicBezTo>
                        <a:cubicBezTo>
                          <a:pt x="584880" y="493882"/>
                          <a:pt x="584989" y="502476"/>
                          <a:pt x="581345" y="509221"/>
                        </a:cubicBezTo>
                        <a:cubicBezTo>
                          <a:pt x="579495" y="512593"/>
                          <a:pt x="576776" y="515476"/>
                          <a:pt x="573131" y="517434"/>
                        </a:cubicBezTo>
                        <a:cubicBezTo>
                          <a:pt x="544358" y="532881"/>
                          <a:pt x="520752" y="516781"/>
                          <a:pt x="488279" y="473322"/>
                        </a:cubicBezTo>
                        <a:lnTo>
                          <a:pt x="117814" y="320262"/>
                        </a:lnTo>
                        <a:cubicBezTo>
                          <a:pt x="107588" y="316019"/>
                          <a:pt x="95894" y="321295"/>
                          <a:pt x="92141" y="331684"/>
                        </a:cubicBezTo>
                        <a:cubicBezTo>
                          <a:pt x="88768" y="341257"/>
                          <a:pt x="93337" y="351809"/>
                          <a:pt x="102584" y="355943"/>
                        </a:cubicBezTo>
                        <a:lnTo>
                          <a:pt x="539354" y="549253"/>
                        </a:lnTo>
                        <a:lnTo>
                          <a:pt x="539408" y="549253"/>
                        </a:lnTo>
                      </a:path>
                    </a:pathLst>
                  </a:custGeom>
                  <a:noFill/>
                  <a:ln w="16310" cap="rnd">
                    <a:solidFill>
                      <a:srgbClr val="3A3A3A"/>
                    </a:solidFill>
                    <a:prstDash val="solid"/>
                    <a:round/>
                  </a:ln>
                </p:spPr>
                <p:txBody>
                  <a:bodyPr rtlCol="0" anchor="ctr"/>
                  <a:lstStyle/>
                  <a:p>
                    <a:endParaRPr lang="en-GB"/>
                  </a:p>
                </p:txBody>
              </p:sp>
              <p:sp>
                <p:nvSpPr>
                  <p:cNvPr id="430" name="Freeform: Shape 429">
                    <a:extLst>
                      <a:ext uri="{FF2B5EF4-FFF2-40B4-BE49-F238E27FC236}">
                        <a16:creationId xmlns:a16="http://schemas.microsoft.com/office/drawing/2014/main" id="{0C38C2B0-DF24-D3B8-8E83-9115D9E5840F}"/>
                      </a:ext>
                    </a:extLst>
                  </p:cNvPr>
                  <p:cNvSpPr/>
                  <p:nvPr/>
                </p:nvSpPr>
                <p:spPr>
                  <a:xfrm>
                    <a:off x="13420728" y="3928112"/>
                    <a:ext cx="34811" cy="32037"/>
                  </a:xfrm>
                  <a:custGeom>
                    <a:avLst/>
                    <a:gdLst>
                      <a:gd name="connsiteX0" fmla="*/ 0 w 34811"/>
                      <a:gd name="connsiteY0" fmla="*/ 0 h 32037"/>
                      <a:gd name="connsiteX1" fmla="*/ 34811 w 34811"/>
                      <a:gd name="connsiteY1" fmla="*/ 32037 h 32037"/>
                    </a:gdLst>
                    <a:ahLst/>
                    <a:cxnLst>
                      <a:cxn ang="0">
                        <a:pos x="connsiteX0" y="connsiteY0"/>
                      </a:cxn>
                      <a:cxn ang="0">
                        <a:pos x="connsiteX1" y="connsiteY1"/>
                      </a:cxn>
                    </a:cxnLst>
                    <a:rect l="l" t="t" r="r" b="b"/>
                    <a:pathLst>
                      <a:path w="34811" h="32037">
                        <a:moveTo>
                          <a:pt x="0" y="0"/>
                        </a:moveTo>
                        <a:lnTo>
                          <a:pt x="34811" y="32037"/>
                        </a:lnTo>
                      </a:path>
                    </a:pathLst>
                  </a:custGeom>
                  <a:ln w="16310" cap="rnd">
                    <a:solidFill>
                      <a:srgbClr val="3A3A3A"/>
                    </a:solidFill>
                    <a:prstDash val="solid"/>
                    <a:round/>
                  </a:ln>
                </p:spPr>
                <p:txBody>
                  <a:bodyPr rtlCol="0" anchor="ctr"/>
                  <a:lstStyle/>
                  <a:p>
                    <a:endParaRPr lang="en-GB"/>
                  </a:p>
                </p:txBody>
              </p:sp>
              <p:sp>
                <p:nvSpPr>
                  <p:cNvPr id="431" name="Freeform: Shape 430">
                    <a:extLst>
                      <a:ext uri="{FF2B5EF4-FFF2-40B4-BE49-F238E27FC236}">
                        <a16:creationId xmlns:a16="http://schemas.microsoft.com/office/drawing/2014/main" id="{9E0A0CE7-15EF-9A59-0632-78EFE377D6BB}"/>
                      </a:ext>
                    </a:extLst>
                  </p:cNvPr>
                  <p:cNvSpPr/>
                  <p:nvPr/>
                </p:nvSpPr>
                <p:spPr>
                  <a:xfrm>
                    <a:off x="13825787" y="4502466"/>
                    <a:ext cx="257206" cy="75946"/>
                  </a:xfrm>
                  <a:custGeom>
                    <a:avLst/>
                    <a:gdLst>
                      <a:gd name="connsiteX0" fmla="*/ 0 w 257206"/>
                      <a:gd name="connsiteY0" fmla="*/ 33969 h 75946"/>
                      <a:gd name="connsiteX1" fmla="*/ 102802 w 257206"/>
                      <a:gd name="connsiteY1" fmla="*/ 73241 h 75946"/>
                      <a:gd name="connsiteX2" fmla="*/ 144575 w 257206"/>
                      <a:gd name="connsiteY2" fmla="*/ 72425 h 75946"/>
                      <a:gd name="connsiteX3" fmla="*/ 181344 w 257206"/>
                      <a:gd name="connsiteY3" fmla="*/ 60513 h 75946"/>
                      <a:gd name="connsiteX4" fmla="*/ 245799 w 257206"/>
                      <a:gd name="connsiteY4" fmla="*/ 41312 h 75946"/>
                      <a:gd name="connsiteX5" fmla="*/ 256732 w 257206"/>
                      <a:gd name="connsiteY5" fmla="*/ 30162 h 75946"/>
                      <a:gd name="connsiteX6" fmla="*/ 247975 w 257206"/>
                      <a:gd name="connsiteY6" fmla="*/ 12049 h 75946"/>
                      <a:gd name="connsiteX7" fmla="*/ 194779 w 257206"/>
                      <a:gd name="connsiteY7" fmla="*/ 1225 h 75946"/>
                      <a:gd name="connsiteX8" fmla="*/ 169051 w 257206"/>
                      <a:gd name="connsiteY8" fmla="*/ 6882 h 75946"/>
                      <a:gd name="connsiteX9" fmla="*/ 146043 w 257206"/>
                      <a:gd name="connsiteY9" fmla="*/ 8732 h 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206" h="75946">
                        <a:moveTo>
                          <a:pt x="0" y="33969"/>
                        </a:moveTo>
                        <a:cubicBezTo>
                          <a:pt x="38075" y="51756"/>
                          <a:pt x="68099" y="63505"/>
                          <a:pt x="102802" y="73241"/>
                        </a:cubicBezTo>
                        <a:cubicBezTo>
                          <a:pt x="116508" y="77103"/>
                          <a:pt x="131085" y="76830"/>
                          <a:pt x="144575" y="72425"/>
                        </a:cubicBezTo>
                        <a:cubicBezTo>
                          <a:pt x="157466" y="68182"/>
                          <a:pt x="169486" y="64320"/>
                          <a:pt x="181344" y="60513"/>
                        </a:cubicBezTo>
                        <a:cubicBezTo>
                          <a:pt x="202067" y="53877"/>
                          <a:pt x="222356" y="47785"/>
                          <a:pt x="245799" y="41312"/>
                        </a:cubicBezTo>
                        <a:cubicBezTo>
                          <a:pt x="251782" y="39626"/>
                          <a:pt x="255481" y="35166"/>
                          <a:pt x="256732" y="30162"/>
                        </a:cubicBezTo>
                        <a:cubicBezTo>
                          <a:pt x="258418" y="23309"/>
                          <a:pt x="255644" y="15476"/>
                          <a:pt x="247975" y="12049"/>
                        </a:cubicBezTo>
                        <a:cubicBezTo>
                          <a:pt x="229862" y="3891"/>
                          <a:pt x="208758" y="-2854"/>
                          <a:pt x="194779" y="1225"/>
                        </a:cubicBezTo>
                        <a:cubicBezTo>
                          <a:pt x="185043" y="3999"/>
                          <a:pt x="176285" y="5740"/>
                          <a:pt x="169051" y="6882"/>
                        </a:cubicBezTo>
                        <a:cubicBezTo>
                          <a:pt x="154692" y="9058"/>
                          <a:pt x="146043" y="8732"/>
                          <a:pt x="146043" y="8732"/>
                        </a:cubicBezTo>
                      </a:path>
                    </a:pathLst>
                  </a:custGeom>
                  <a:noFill/>
                  <a:ln w="16310" cap="rnd">
                    <a:solidFill>
                      <a:srgbClr val="3A3A3A"/>
                    </a:solidFill>
                    <a:prstDash val="solid"/>
                    <a:round/>
                  </a:ln>
                </p:spPr>
                <p:txBody>
                  <a:bodyPr rtlCol="0" anchor="ctr"/>
                  <a:lstStyle/>
                  <a:p>
                    <a:endParaRPr lang="en-GB"/>
                  </a:p>
                </p:txBody>
              </p:sp>
              <p:sp>
                <p:nvSpPr>
                  <p:cNvPr id="432" name="Freeform: Shape 431">
                    <a:extLst>
                      <a:ext uri="{FF2B5EF4-FFF2-40B4-BE49-F238E27FC236}">
                        <a16:creationId xmlns:a16="http://schemas.microsoft.com/office/drawing/2014/main" id="{C45EC97A-99D1-EC94-60CE-25D3684D326C}"/>
                      </a:ext>
                    </a:extLst>
                  </p:cNvPr>
                  <p:cNvSpPr/>
                  <p:nvPr/>
                </p:nvSpPr>
                <p:spPr>
                  <a:xfrm>
                    <a:off x="14036938" y="4469424"/>
                    <a:ext cx="79684" cy="64191"/>
                  </a:xfrm>
                  <a:custGeom>
                    <a:avLst/>
                    <a:gdLst>
                      <a:gd name="connsiteX0" fmla="*/ 0 w 79684"/>
                      <a:gd name="connsiteY0" fmla="*/ 0 h 64191"/>
                      <a:gd name="connsiteX1" fmla="*/ 79685 w 79684"/>
                      <a:gd name="connsiteY1" fmla="*/ 64183 h 64191"/>
                      <a:gd name="connsiteX2" fmla="*/ 45635 w 79684"/>
                      <a:gd name="connsiteY2" fmla="*/ 63258 h 64191"/>
                    </a:gdLst>
                    <a:ahLst/>
                    <a:cxnLst>
                      <a:cxn ang="0">
                        <a:pos x="connsiteX0" y="connsiteY0"/>
                      </a:cxn>
                      <a:cxn ang="0">
                        <a:pos x="connsiteX1" y="connsiteY1"/>
                      </a:cxn>
                      <a:cxn ang="0">
                        <a:pos x="connsiteX2" y="connsiteY2"/>
                      </a:cxn>
                    </a:cxnLst>
                    <a:rect l="l" t="t" r="r" b="b"/>
                    <a:pathLst>
                      <a:path w="79684" h="64191">
                        <a:moveTo>
                          <a:pt x="0" y="0"/>
                        </a:moveTo>
                        <a:cubicBezTo>
                          <a:pt x="37911" y="19799"/>
                          <a:pt x="79685" y="64183"/>
                          <a:pt x="79685" y="64183"/>
                        </a:cubicBezTo>
                        <a:cubicBezTo>
                          <a:pt x="79685" y="64183"/>
                          <a:pt x="64346" y="64346"/>
                          <a:pt x="45635" y="63258"/>
                        </a:cubicBezTo>
                      </a:path>
                    </a:pathLst>
                  </a:custGeom>
                  <a:noFill/>
                  <a:ln w="16310" cap="rnd">
                    <a:solidFill>
                      <a:srgbClr val="3A3A3A"/>
                    </a:solidFill>
                    <a:prstDash val="solid"/>
                    <a:round/>
                  </a:ln>
                </p:spPr>
                <p:txBody>
                  <a:bodyPr rtlCol="0" anchor="ctr"/>
                  <a:lstStyle/>
                  <a:p>
                    <a:endParaRPr lang="en-GB"/>
                  </a:p>
                </p:txBody>
              </p:sp>
              <p:sp>
                <p:nvSpPr>
                  <p:cNvPr id="433" name="Freeform: Shape 432">
                    <a:extLst>
                      <a:ext uri="{FF2B5EF4-FFF2-40B4-BE49-F238E27FC236}">
                        <a16:creationId xmlns:a16="http://schemas.microsoft.com/office/drawing/2014/main" id="{A75AC789-D883-203F-DC91-8F7C04E4A2C9}"/>
                      </a:ext>
                    </a:extLst>
                  </p:cNvPr>
                  <p:cNvSpPr/>
                  <p:nvPr/>
                </p:nvSpPr>
                <p:spPr>
                  <a:xfrm>
                    <a:off x="13459347" y="3374507"/>
                    <a:ext cx="794290" cy="578865"/>
                  </a:xfrm>
                  <a:custGeom>
                    <a:avLst/>
                    <a:gdLst>
                      <a:gd name="connsiteX0" fmla="*/ 0 w 794290"/>
                      <a:gd name="connsiteY0" fmla="*/ 565680 h 578865"/>
                      <a:gd name="connsiteX1" fmla="*/ 493229 w 794290"/>
                      <a:gd name="connsiteY1" fmla="*/ 521894 h 578865"/>
                      <a:gd name="connsiteX2" fmla="*/ 553822 w 794290"/>
                      <a:gd name="connsiteY2" fmla="*/ 490074 h 578865"/>
                      <a:gd name="connsiteX3" fmla="*/ 737505 w 794290"/>
                      <a:gd name="connsiteY3" fmla="*/ 178080 h 578865"/>
                      <a:gd name="connsiteX4" fmla="*/ 794290 w 794290"/>
                      <a:gd name="connsiteY4" fmla="*/ 0 h 57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90" h="578865">
                        <a:moveTo>
                          <a:pt x="0" y="565680"/>
                        </a:moveTo>
                        <a:cubicBezTo>
                          <a:pt x="167528" y="593800"/>
                          <a:pt x="364918" y="575905"/>
                          <a:pt x="493229" y="521894"/>
                        </a:cubicBezTo>
                        <a:cubicBezTo>
                          <a:pt x="515748" y="512430"/>
                          <a:pt x="536145" y="501823"/>
                          <a:pt x="553822" y="490074"/>
                        </a:cubicBezTo>
                        <a:cubicBezTo>
                          <a:pt x="694698" y="396955"/>
                          <a:pt x="714878" y="263585"/>
                          <a:pt x="737505" y="178080"/>
                        </a:cubicBezTo>
                        <a:cubicBezTo>
                          <a:pt x="749417" y="133098"/>
                          <a:pt x="773839" y="59559"/>
                          <a:pt x="794290" y="0"/>
                        </a:cubicBezTo>
                      </a:path>
                    </a:pathLst>
                  </a:custGeom>
                  <a:noFill/>
                  <a:ln w="16310" cap="rnd">
                    <a:solidFill>
                      <a:srgbClr val="3A3A3A"/>
                    </a:solidFill>
                    <a:prstDash val="solid"/>
                    <a:round/>
                  </a:ln>
                </p:spPr>
                <p:txBody>
                  <a:bodyPr rtlCol="0" anchor="ctr"/>
                  <a:lstStyle/>
                  <a:p>
                    <a:endParaRPr lang="en-GB"/>
                  </a:p>
                </p:txBody>
              </p:sp>
              <p:sp>
                <p:nvSpPr>
                  <p:cNvPr id="434" name="Freeform: Shape 433">
                    <a:extLst>
                      <a:ext uri="{FF2B5EF4-FFF2-40B4-BE49-F238E27FC236}">
                        <a16:creationId xmlns:a16="http://schemas.microsoft.com/office/drawing/2014/main" id="{506C9AB7-79F9-9601-7701-B8BAE2512A05}"/>
                      </a:ext>
                    </a:extLst>
                  </p:cNvPr>
                  <p:cNvSpPr/>
                  <p:nvPr/>
                </p:nvSpPr>
                <p:spPr>
                  <a:xfrm>
                    <a:off x="14141970" y="2769665"/>
                    <a:ext cx="409410" cy="561600"/>
                  </a:xfrm>
                  <a:custGeom>
                    <a:avLst/>
                    <a:gdLst>
                      <a:gd name="connsiteX0" fmla="*/ 0 w 409410"/>
                      <a:gd name="connsiteY0" fmla="*/ 0 h 561600"/>
                      <a:gd name="connsiteX1" fmla="*/ 198369 w 409410"/>
                      <a:gd name="connsiteY1" fmla="*/ 170792 h 561600"/>
                      <a:gd name="connsiteX2" fmla="*/ 409411 w 409410"/>
                      <a:gd name="connsiteY2" fmla="*/ 561600 h 561600"/>
                    </a:gdLst>
                    <a:ahLst/>
                    <a:cxnLst>
                      <a:cxn ang="0">
                        <a:pos x="connsiteX0" y="connsiteY0"/>
                      </a:cxn>
                      <a:cxn ang="0">
                        <a:pos x="connsiteX1" y="connsiteY1"/>
                      </a:cxn>
                      <a:cxn ang="0">
                        <a:pos x="connsiteX2" y="connsiteY2"/>
                      </a:cxn>
                    </a:cxnLst>
                    <a:rect l="l" t="t" r="r" b="b"/>
                    <a:pathLst>
                      <a:path w="409410" h="561600">
                        <a:moveTo>
                          <a:pt x="0" y="0"/>
                        </a:moveTo>
                        <a:cubicBezTo>
                          <a:pt x="81969" y="32363"/>
                          <a:pt x="138592" y="83275"/>
                          <a:pt x="198369" y="170792"/>
                        </a:cubicBezTo>
                        <a:cubicBezTo>
                          <a:pt x="251891" y="249225"/>
                          <a:pt x="350830" y="443732"/>
                          <a:pt x="409411" y="561600"/>
                        </a:cubicBezTo>
                      </a:path>
                    </a:pathLst>
                  </a:custGeom>
                  <a:noFill/>
                  <a:ln w="16310" cap="rnd">
                    <a:solidFill>
                      <a:srgbClr val="3A3A3A"/>
                    </a:solidFill>
                    <a:prstDash val="solid"/>
                    <a:round/>
                  </a:ln>
                </p:spPr>
                <p:txBody>
                  <a:bodyPr rtlCol="0" anchor="ctr"/>
                  <a:lstStyle/>
                  <a:p>
                    <a:endParaRPr lang="en-GB"/>
                  </a:p>
                </p:txBody>
              </p:sp>
              <p:sp>
                <p:nvSpPr>
                  <p:cNvPr id="435" name="Freeform: Shape 434">
                    <a:extLst>
                      <a:ext uri="{FF2B5EF4-FFF2-40B4-BE49-F238E27FC236}">
                        <a16:creationId xmlns:a16="http://schemas.microsoft.com/office/drawing/2014/main" id="{D4E998B4-D260-59CE-6828-0A14D2006E1F}"/>
                      </a:ext>
                    </a:extLst>
                  </p:cNvPr>
                  <p:cNvSpPr/>
                  <p:nvPr/>
                </p:nvSpPr>
                <p:spPr>
                  <a:xfrm>
                    <a:off x="14077841" y="2881006"/>
                    <a:ext cx="575578" cy="582378"/>
                  </a:xfrm>
                  <a:custGeom>
                    <a:avLst/>
                    <a:gdLst>
                      <a:gd name="connsiteX0" fmla="*/ 0 w 575578"/>
                      <a:gd name="connsiteY0" fmla="*/ 0 h 582378"/>
                      <a:gd name="connsiteX1" fmla="*/ 231276 w 575578"/>
                      <a:gd name="connsiteY1" fmla="*/ 171662 h 582378"/>
                      <a:gd name="connsiteX2" fmla="*/ 473485 w 575578"/>
                      <a:gd name="connsiteY2" fmla="*/ 450205 h 582378"/>
                      <a:gd name="connsiteX3" fmla="*/ 556215 w 575578"/>
                      <a:gd name="connsiteY3" fmla="*/ 553224 h 582378"/>
                      <a:gd name="connsiteX4" fmla="*/ 575579 w 575578"/>
                      <a:gd name="connsiteY4" fmla="*/ 582378 h 58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578" h="582378">
                        <a:moveTo>
                          <a:pt x="0" y="0"/>
                        </a:moveTo>
                        <a:cubicBezTo>
                          <a:pt x="99810" y="29916"/>
                          <a:pt x="196302" y="124450"/>
                          <a:pt x="231276" y="171662"/>
                        </a:cubicBezTo>
                        <a:cubicBezTo>
                          <a:pt x="256895" y="206201"/>
                          <a:pt x="379930" y="339897"/>
                          <a:pt x="473485" y="450205"/>
                        </a:cubicBezTo>
                        <a:cubicBezTo>
                          <a:pt x="506664" y="489313"/>
                          <a:pt x="536145" y="525484"/>
                          <a:pt x="556215" y="553224"/>
                        </a:cubicBezTo>
                        <a:cubicBezTo>
                          <a:pt x="564320" y="564429"/>
                          <a:pt x="570901" y="574274"/>
                          <a:pt x="575579" y="582378"/>
                        </a:cubicBezTo>
                      </a:path>
                    </a:pathLst>
                  </a:custGeom>
                  <a:noFill/>
                  <a:ln w="16310" cap="rnd">
                    <a:solidFill>
                      <a:srgbClr val="3A3A3A"/>
                    </a:solidFill>
                    <a:prstDash val="solid"/>
                    <a:round/>
                  </a:ln>
                </p:spPr>
                <p:txBody>
                  <a:bodyPr rtlCol="0" anchor="ctr"/>
                  <a:lstStyle/>
                  <a:p>
                    <a:endParaRPr lang="en-GB"/>
                  </a:p>
                </p:txBody>
              </p:sp>
              <p:sp>
                <p:nvSpPr>
                  <p:cNvPr id="436" name="Freeform: Shape 435">
                    <a:extLst>
                      <a:ext uri="{FF2B5EF4-FFF2-40B4-BE49-F238E27FC236}">
                        <a16:creationId xmlns:a16="http://schemas.microsoft.com/office/drawing/2014/main" id="{721D68C1-DAD4-C05A-E415-39878B053A9A}"/>
                      </a:ext>
                    </a:extLst>
                  </p:cNvPr>
                  <p:cNvSpPr/>
                  <p:nvPr/>
                </p:nvSpPr>
                <p:spPr>
                  <a:xfrm>
                    <a:off x="14453746" y="3571299"/>
                    <a:ext cx="238808" cy="206543"/>
                  </a:xfrm>
                  <a:custGeom>
                    <a:avLst/>
                    <a:gdLst>
                      <a:gd name="connsiteX0" fmla="*/ 230895 w 238808"/>
                      <a:gd name="connsiteY0" fmla="*/ 0 h 206543"/>
                      <a:gd name="connsiteX1" fmla="*/ 238782 w 238808"/>
                      <a:gd name="connsiteY1" fmla="*/ 102094 h 206543"/>
                      <a:gd name="connsiteX2" fmla="*/ 197662 w 238808"/>
                      <a:gd name="connsiteY2" fmla="*/ 173947 h 206543"/>
                      <a:gd name="connsiteX3" fmla="*/ 156922 w 238808"/>
                      <a:gd name="connsiteY3" fmla="*/ 196519 h 206543"/>
                      <a:gd name="connsiteX4" fmla="*/ 69133 w 238808"/>
                      <a:gd name="connsiteY4" fmla="*/ 189612 h 206543"/>
                      <a:gd name="connsiteX5" fmla="*/ 0 w 238808"/>
                      <a:gd name="connsiteY5" fmla="*/ 128747 h 20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808" h="206543">
                        <a:moveTo>
                          <a:pt x="230895" y="0"/>
                        </a:moveTo>
                        <a:cubicBezTo>
                          <a:pt x="236062" y="36715"/>
                          <a:pt x="238075" y="73810"/>
                          <a:pt x="238782" y="102094"/>
                        </a:cubicBezTo>
                        <a:cubicBezTo>
                          <a:pt x="239544" y="131847"/>
                          <a:pt x="223661" y="159532"/>
                          <a:pt x="197662" y="173947"/>
                        </a:cubicBezTo>
                        <a:lnTo>
                          <a:pt x="156922" y="196519"/>
                        </a:lnTo>
                        <a:cubicBezTo>
                          <a:pt x="128910" y="212021"/>
                          <a:pt x="94262" y="209410"/>
                          <a:pt x="69133" y="189612"/>
                        </a:cubicBezTo>
                        <a:cubicBezTo>
                          <a:pt x="49388" y="174110"/>
                          <a:pt x="24912" y="153441"/>
                          <a:pt x="0" y="128747"/>
                        </a:cubicBezTo>
                      </a:path>
                    </a:pathLst>
                  </a:custGeom>
                  <a:noFill/>
                  <a:ln w="16310" cap="rnd">
                    <a:solidFill>
                      <a:srgbClr val="3A3A3A"/>
                    </a:solidFill>
                    <a:prstDash val="solid"/>
                    <a:round/>
                  </a:ln>
                </p:spPr>
                <p:txBody>
                  <a:bodyPr rtlCol="0" anchor="ctr"/>
                  <a:lstStyle/>
                  <a:p>
                    <a:endParaRPr lang="en-GB"/>
                  </a:p>
                </p:txBody>
              </p:sp>
              <p:sp>
                <p:nvSpPr>
                  <p:cNvPr id="437" name="Freeform: Shape 436">
                    <a:extLst>
                      <a:ext uri="{FF2B5EF4-FFF2-40B4-BE49-F238E27FC236}">
                        <a16:creationId xmlns:a16="http://schemas.microsoft.com/office/drawing/2014/main" id="{A50B1DFF-0ED1-85DA-283F-C954F0D28F75}"/>
                      </a:ext>
                    </a:extLst>
                  </p:cNvPr>
                  <p:cNvSpPr/>
                  <p:nvPr/>
                </p:nvSpPr>
                <p:spPr>
                  <a:xfrm>
                    <a:off x="13829600" y="2908420"/>
                    <a:ext cx="555775" cy="711450"/>
                  </a:xfrm>
                  <a:custGeom>
                    <a:avLst/>
                    <a:gdLst>
                      <a:gd name="connsiteX0" fmla="*/ 555775 w 555775"/>
                      <a:gd name="connsiteY0" fmla="*/ 711451 h 711450"/>
                      <a:gd name="connsiteX1" fmla="*/ 555721 w 555775"/>
                      <a:gd name="connsiteY1" fmla="*/ 711397 h 711450"/>
                      <a:gd name="connsiteX2" fmla="*/ 528199 w 555775"/>
                      <a:gd name="connsiteY2" fmla="*/ 666033 h 711450"/>
                      <a:gd name="connsiteX3" fmla="*/ 527709 w 555775"/>
                      <a:gd name="connsiteY3" fmla="*/ 665163 h 711450"/>
                      <a:gd name="connsiteX4" fmla="*/ 424092 w 555775"/>
                      <a:gd name="connsiteY4" fmla="*/ 466087 h 711450"/>
                      <a:gd name="connsiteX5" fmla="*/ 246501 w 555775"/>
                      <a:gd name="connsiteY5" fmla="*/ 148165 h 711450"/>
                      <a:gd name="connsiteX6" fmla="*/ 197167 w 555775"/>
                      <a:gd name="connsiteY6" fmla="*/ 131901 h 711450"/>
                      <a:gd name="connsiteX7" fmla="*/ 110031 w 555775"/>
                      <a:gd name="connsiteY7" fmla="*/ 149361 h 711450"/>
                      <a:gd name="connsiteX8" fmla="*/ 87512 w 555775"/>
                      <a:gd name="connsiteY8" fmla="*/ 162633 h 711450"/>
                      <a:gd name="connsiteX9" fmla="*/ 81692 w 555775"/>
                      <a:gd name="connsiteY9" fmla="*/ 182323 h 711450"/>
                      <a:gd name="connsiteX10" fmla="*/ 84358 w 555775"/>
                      <a:gd name="connsiteY10" fmla="*/ 243133 h 711450"/>
                      <a:gd name="connsiteX11" fmla="*/ 74240 w 555775"/>
                      <a:gd name="connsiteY11" fmla="*/ 256405 h 711450"/>
                      <a:gd name="connsiteX12" fmla="*/ 62709 w 555775"/>
                      <a:gd name="connsiteY12" fmla="*/ 253468 h 711450"/>
                      <a:gd name="connsiteX13" fmla="*/ 1192 w 555775"/>
                      <a:gd name="connsiteY13" fmla="*/ 137612 h 711450"/>
                      <a:gd name="connsiteX14" fmla="*/ 1083 w 555775"/>
                      <a:gd name="connsiteY14" fmla="*/ 136688 h 711450"/>
                      <a:gd name="connsiteX15" fmla="*/ 8154 w 555775"/>
                      <a:gd name="connsiteY15" fmla="*/ 61790 h 711450"/>
                      <a:gd name="connsiteX16" fmla="*/ 36492 w 555775"/>
                      <a:gd name="connsiteY16" fmla="*/ 0 h 71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5775" h="711450">
                        <a:moveTo>
                          <a:pt x="555775" y="711451"/>
                        </a:moveTo>
                        <a:cubicBezTo>
                          <a:pt x="555775" y="711451"/>
                          <a:pt x="555775" y="711397"/>
                          <a:pt x="555721" y="711397"/>
                        </a:cubicBezTo>
                        <a:cubicBezTo>
                          <a:pt x="545604" y="696819"/>
                          <a:pt x="536303" y="681753"/>
                          <a:pt x="528199" y="666033"/>
                        </a:cubicBezTo>
                        <a:cubicBezTo>
                          <a:pt x="528035" y="665761"/>
                          <a:pt x="527926" y="665435"/>
                          <a:pt x="527709" y="665163"/>
                        </a:cubicBezTo>
                        <a:cubicBezTo>
                          <a:pt x="494149" y="600056"/>
                          <a:pt x="458685" y="531739"/>
                          <a:pt x="424092" y="466087"/>
                        </a:cubicBezTo>
                        <a:cubicBezTo>
                          <a:pt x="354578" y="334295"/>
                          <a:pt x="288383" y="212891"/>
                          <a:pt x="246501" y="148165"/>
                        </a:cubicBezTo>
                        <a:cubicBezTo>
                          <a:pt x="235949" y="131847"/>
                          <a:pt x="215552" y="125483"/>
                          <a:pt x="197167" y="131901"/>
                        </a:cubicBezTo>
                        <a:cubicBezTo>
                          <a:pt x="172691" y="140386"/>
                          <a:pt x="144080" y="145663"/>
                          <a:pt x="110031" y="149361"/>
                        </a:cubicBezTo>
                        <a:cubicBezTo>
                          <a:pt x="100621" y="150395"/>
                          <a:pt x="92625" y="155399"/>
                          <a:pt x="87512" y="162633"/>
                        </a:cubicBezTo>
                        <a:cubicBezTo>
                          <a:pt x="83596" y="168181"/>
                          <a:pt x="81366" y="174980"/>
                          <a:pt x="81692" y="182323"/>
                        </a:cubicBezTo>
                        <a:lnTo>
                          <a:pt x="84358" y="243133"/>
                        </a:lnTo>
                        <a:cubicBezTo>
                          <a:pt x="84629" y="249280"/>
                          <a:pt x="80550" y="254937"/>
                          <a:pt x="74240" y="256405"/>
                        </a:cubicBezTo>
                        <a:cubicBezTo>
                          <a:pt x="70215" y="257330"/>
                          <a:pt x="65973" y="256024"/>
                          <a:pt x="62709" y="253468"/>
                        </a:cubicBezTo>
                        <a:cubicBezTo>
                          <a:pt x="40245" y="236171"/>
                          <a:pt x="8480" y="200816"/>
                          <a:pt x="1192" y="137612"/>
                        </a:cubicBezTo>
                        <a:cubicBezTo>
                          <a:pt x="1137" y="137340"/>
                          <a:pt x="1137" y="136960"/>
                          <a:pt x="1083" y="136688"/>
                        </a:cubicBezTo>
                        <a:cubicBezTo>
                          <a:pt x="-1909" y="109600"/>
                          <a:pt x="1572" y="84254"/>
                          <a:pt x="8154" y="61790"/>
                        </a:cubicBezTo>
                        <a:cubicBezTo>
                          <a:pt x="15279" y="37422"/>
                          <a:pt x="26158" y="16372"/>
                          <a:pt x="36492" y="0"/>
                        </a:cubicBezTo>
                      </a:path>
                    </a:pathLst>
                  </a:custGeom>
                  <a:noFill/>
                  <a:ln w="16310" cap="rnd">
                    <a:solidFill>
                      <a:srgbClr val="3A3A3A"/>
                    </a:solidFill>
                    <a:prstDash val="solid"/>
                    <a:round/>
                  </a:ln>
                </p:spPr>
                <p:txBody>
                  <a:bodyPr rtlCol="0" anchor="ctr"/>
                  <a:lstStyle/>
                  <a:p>
                    <a:endParaRPr lang="en-GB"/>
                  </a:p>
                </p:txBody>
              </p:sp>
              <p:sp>
                <p:nvSpPr>
                  <p:cNvPr id="438" name="Freeform: Shape 437">
                    <a:extLst>
                      <a:ext uri="{FF2B5EF4-FFF2-40B4-BE49-F238E27FC236}">
                        <a16:creationId xmlns:a16="http://schemas.microsoft.com/office/drawing/2014/main" id="{E4BA6784-149C-4D29-3C12-E90FEC23E481}"/>
                      </a:ext>
                    </a:extLst>
                  </p:cNvPr>
                  <p:cNvSpPr/>
                  <p:nvPr/>
                </p:nvSpPr>
                <p:spPr>
                  <a:xfrm>
                    <a:off x="13524019" y="2808882"/>
                    <a:ext cx="313843" cy="161218"/>
                  </a:xfrm>
                  <a:custGeom>
                    <a:avLst/>
                    <a:gdLst>
                      <a:gd name="connsiteX0" fmla="*/ 0 w 313843"/>
                      <a:gd name="connsiteY0" fmla="*/ 0 h 161218"/>
                      <a:gd name="connsiteX1" fmla="*/ 313843 w 313843"/>
                      <a:gd name="connsiteY1" fmla="*/ 161219 h 161218"/>
                    </a:gdLst>
                    <a:ahLst/>
                    <a:cxnLst>
                      <a:cxn ang="0">
                        <a:pos x="connsiteX0" y="connsiteY0"/>
                      </a:cxn>
                      <a:cxn ang="0">
                        <a:pos x="connsiteX1" y="connsiteY1"/>
                      </a:cxn>
                    </a:cxnLst>
                    <a:rect l="l" t="t" r="r" b="b"/>
                    <a:pathLst>
                      <a:path w="313843" h="161218">
                        <a:moveTo>
                          <a:pt x="0" y="0"/>
                        </a:moveTo>
                        <a:cubicBezTo>
                          <a:pt x="73919" y="108295"/>
                          <a:pt x="214360" y="154964"/>
                          <a:pt x="313843" y="161219"/>
                        </a:cubicBezTo>
                      </a:path>
                    </a:pathLst>
                  </a:custGeom>
                  <a:noFill/>
                  <a:ln w="16310" cap="rnd">
                    <a:solidFill>
                      <a:srgbClr val="3A3A3A"/>
                    </a:solidFill>
                    <a:prstDash val="solid"/>
                    <a:round/>
                  </a:ln>
                </p:spPr>
                <p:txBody>
                  <a:bodyPr rtlCol="0" anchor="ctr"/>
                  <a:lstStyle/>
                  <a:p>
                    <a:endParaRPr lang="en-GB"/>
                  </a:p>
                </p:txBody>
              </p:sp>
              <p:sp>
                <p:nvSpPr>
                  <p:cNvPr id="439" name="Freeform: Shape 438">
                    <a:extLst>
                      <a:ext uri="{FF2B5EF4-FFF2-40B4-BE49-F238E27FC236}">
                        <a16:creationId xmlns:a16="http://schemas.microsoft.com/office/drawing/2014/main" id="{9C27FB1B-A4DC-1CAA-0AA3-4E45F26909AD}"/>
                      </a:ext>
                    </a:extLst>
                  </p:cNvPr>
                  <p:cNvSpPr/>
                  <p:nvPr/>
                </p:nvSpPr>
                <p:spPr>
                  <a:xfrm>
                    <a:off x="13476100" y="2841572"/>
                    <a:ext cx="354691" cy="235372"/>
                  </a:xfrm>
                  <a:custGeom>
                    <a:avLst/>
                    <a:gdLst>
                      <a:gd name="connsiteX0" fmla="*/ 0 w 354691"/>
                      <a:gd name="connsiteY0" fmla="*/ 0 h 235372"/>
                      <a:gd name="connsiteX1" fmla="*/ 273267 w 354691"/>
                      <a:gd name="connsiteY1" fmla="*/ 234920 h 235372"/>
                      <a:gd name="connsiteX2" fmla="*/ 354692 w 354691"/>
                      <a:gd name="connsiteY2" fmla="*/ 203427 h 235372"/>
                    </a:gdLst>
                    <a:ahLst/>
                    <a:cxnLst>
                      <a:cxn ang="0">
                        <a:pos x="connsiteX0" y="connsiteY0"/>
                      </a:cxn>
                      <a:cxn ang="0">
                        <a:pos x="connsiteX1" y="connsiteY1"/>
                      </a:cxn>
                      <a:cxn ang="0">
                        <a:pos x="connsiteX2" y="connsiteY2"/>
                      </a:cxn>
                    </a:cxnLst>
                    <a:rect l="l" t="t" r="r" b="b"/>
                    <a:pathLst>
                      <a:path w="354691" h="235372">
                        <a:moveTo>
                          <a:pt x="0" y="0"/>
                        </a:moveTo>
                        <a:cubicBezTo>
                          <a:pt x="90944" y="173348"/>
                          <a:pt x="204134" y="241665"/>
                          <a:pt x="273267" y="234920"/>
                        </a:cubicBezTo>
                        <a:cubicBezTo>
                          <a:pt x="306446" y="231711"/>
                          <a:pt x="334295" y="217624"/>
                          <a:pt x="354692" y="203427"/>
                        </a:cubicBezTo>
                      </a:path>
                    </a:pathLst>
                  </a:custGeom>
                  <a:noFill/>
                  <a:ln w="16310" cap="rnd">
                    <a:solidFill>
                      <a:srgbClr val="3A3A3A"/>
                    </a:solidFill>
                    <a:prstDash val="solid"/>
                    <a:round/>
                  </a:ln>
                </p:spPr>
                <p:txBody>
                  <a:bodyPr rtlCol="0" anchor="ctr"/>
                  <a:lstStyle/>
                  <a:p>
                    <a:endParaRPr lang="en-GB"/>
                  </a:p>
                </p:txBody>
              </p:sp>
              <p:sp>
                <p:nvSpPr>
                  <p:cNvPr id="440" name="Freeform: Shape 439">
                    <a:extLst>
                      <a:ext uri="{FF2B5EF4-FFF2-40B4-BE49-F238E27FC236}">
                        <a16:creationId xmlns:a16="http://schemas.microsoft.com/office/drawing/2014/main" id="{B3A0CE99-C47E-8DDE-6231-25C15C018AA4}"/>
                      </a:ext>
                    </a:extLst>
                  </p:cNvPr>
                  <p:cNvSpPr/>
                  <p:nvPr/>
                </p:nvSpPr>
                <p:spPr>
                  <a:xfrm>
                    <a:off x="13251241" y="3923966"/>
                    <a:ext cx="208096" cy="279562"/>
                  </a:xfrm>
                  <a:custGeom>
                    <a:avLst/>
                    <a:gdLst>
                      <a:gd name="connsiteX0" fmla="*/ 34866 w 208096"/>
                      <a:gd name="connsiteY0" fmla="*/ 275727 h 279562"/>
                      <a:gd name="connsiteX1" fmla="*/ 10825 w 208096"/>
                      <a:gd name="connsiteY1" fmla="*/ 278175 h 279562"/>
                      <a:gd name="connsiteX2" fmla="*/ 9084 w 208096"/>
                      <a:gd name="connsiteY2" fmla="*/ 277359 h 279562"/>
                      <a:gd name="connsiteX3" fmla="*/ 218 w 208096"/>
                      <a:gd name="connsiteY3" fmla="*/ 251414 h 279562"/>
                      <a:gd name="connsiteX4" fmla="*/ 1 w 208096"/>
                      <a:gd name="connsiteY4" fmla="*/ 247008 h 279562"/>
                      <a:gd name="connsiteX5" fmla="*/ 85397 w 208096"/>
                      <a:gd name="connsiteY5" fmla="*/ 80241 h 279562"/>
                      <a:gd name="connsiteX6" fmla="*/ 169487 w 208096"/>
                      <a:gd name="connsiteY6" fmla="*/ 4201 h 279562"/>
                      <a:gd name="connsiteX7" fmla="*/ 201796 w 208096"/>
                      <a:gd name="connsiteY7" fmla="*/ 4092 h 279562"/>
                      <a:gd name="connsiteX8" fmla="*/ 202558 w 208096"/>
                      <a:gd name="connsiteY8" fmla="*/ 4690 h 279562"/>
                      <a:gd name="connsiteX9" fmla="*/ 208051 w 208096"/>
                      <a:gd name="connsiteY9" fmla="*/ 16276 h 279562"/>
                      <a:gd name="connsiteX10" fmla="*/ 204298 w 208096"/>
                      <a:gd name="connsiteY10" fmla="*/ 36238 h 279562"/>
                      <a:gd name="connsiteX11" fmla="*/ 204298 w 208096"/>
                      <a:gd name="connsiteY11" fmla="*/ 36238 h 27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096" h="279562">
                        <a:moveTo>
                          <a:pt x="34866" y="275727"/>
                        </a:moveTo>
                        <a:cubicBezTo>
                          <a:pt x="26055" y="279371"/>
                          <a:pt x="17461" y="280894"/>
                          <a:pt x="10825" y="278175"/>
                        </a:cubicBezTo>
                        <a:cubicBezTo>
                          <a:pt x="10227" y="277957"/>
                          <a:pt x="9628" y="277631"/>
                          <a:pt x="9084" y="277359"/>
                        </a:cubicBezTo>
                        <a:cubicBezTo>
                          <a:pt x="1" y="272191"/>
                          <a:pt x="110" y="260769"/>
                          <a:pt x="218" y="251414"/>
                        </a:cubicBezTo>
                        <a:cubicBezTo>
                          <a:pt x="55" y="249999"/>
                          <a:pt x="1" y="248585"/>
                          <a:pt x="1" y="247008"/>
                        </a:cubicBezTo>
                        <a:cubicBezTo>
                          <a:pt x="-271" y="197728"/>
                          <a:pt x="57385" y="112387"/>
                          <a:pt x="85397" y="80241"/>
                        </a:cubicBezTo>
                        <a:cubicBezTo>
                          <a:pt x="111288" y="50488"/>
                          <a:pt x="142563" y="16004"/>
                          <a:pt x="169487" y="4201"/>
                        </a:cubicBezTo>
                        <a:cubicBezTo>
                          <a:pt x="181399" y="-1021"/>
                          <a:pt x="192386" y="-1728"/>
                          <a:pt x="201796" y="4092"/>
                        </a:cubicBezTo>
                        <a:cubicBezTo>
                          <a:pt x="202068" y="4255"/>
                          <a:pt x="202340" y="4473"/>
                          <a:pt x="202558" y="4690"/>
                        </a:cubicBezTo>
                        <a:cubicBezTo>
                          <a:pt x="206039" y="7247"/>
                          <a:pt x="207725" y="11217"/>
                          <a:pt x="208051" y="16276"/>
                        </a:cubicBezTo>
                        <a:cubicBezTo>
                          <a:pt x="208378" y="21878"/>
                          <a:pt x="206909" y="28677"/>
                          <a:pt x="204298" y="36238"/>
                        </a:cubicBezTo>
                        <a:lnTo>
                          <a:pt x="204298" y="36238"/>
                        </a:lnTo>
                      </a:path>
                    </a:pathLst>
                  </a:custGeom>
                  <a:noFill/>
                  <a:ln w="16310" cap="rnd">
                    <a:solidFill>
                      <a:srgbClr val="3A3A3A"/>
                    </a:solidFill>
                    <a:prstDash val="solid"/>
                    <a:round/>
                  </a:ln>
                </p:spPr>
                <p:txBody>
                  <a:bodyPr rtlCol="0" anchor="ctr"/>
                  <a:lstStyle/>
                  <a:p>
                    <a:endParaRPr lang="en-GB"/>
                  </a:p>
                </p:txBody>
              </p:sp>
              <p:sp>
                <p:nvSpPr>
                  <p:cNvPr id="441" name="Freeform: Shape 440">
                    <a:extLst>
                      <a:ext uri="{FF2B5EF4-FFF2-40B4-BE49-F238E27FC236}">
                        <a16:creationId xmlns:a16="http://schemas.microsoft.com/office/drawing/2014/main" id="{D7EB8519-5BF4-B88A-C370-3128D0DB0710}"/>
                      </a:ext>
                    </a:extLst>
                  </p:cNvPr>
                  <p:cNvSpPr/>
                  <p:nvPr/>
                </p:nvSpPr>
                <p:spPr>
                  <a:xfrm>
                    <a:off x="13176453" y="3865339"/>
                    <a:ext cx="277454" cy="336855"/>
                  </a:xfrm>
                  <a:custGeom>
                    <a:avLst/>
                    <a:gdLst>
                      <a:gd name="connsiteX0" fmla="*/ 277455 w 277454"/>
                      <a:gd name="connsiteY0" fmla="*/ 63208 h 336855"/>
                      <a:gd name="connsiteX1" fmla="*/ 222138 w 277454"/>
                      <a:gd name="connsiteY1" fmla="*/ 2561 h 336855"/>
                      <a:gd name="connsiteX2" fmla="*/ 200218 w 277454"/>
                      <a:gd name="connsiteY2" fmla="*/ 1745 h 336855"/>
                      <a:gd name="connsiteX3" fmla="*/ 37857 w 277454"/>
                      <a:gd name="connsiteY3" fmla="*/ 146047 h 336855"/>
                      <a:gd name="connsiteX4" fmla="*/ 30622 w 277454"/>
                      <a:gd name="connsiteY4" fmla="*/ 159591 h 336855"/>
                      <a:gd name="connsiteX5" fmla="*/ 1903 w 277454"/>
                      <a:gd name="connsiteY5" fmla="*/ 236665 h 336855"/>
                      <a:gd name="connsiteX6" fmla="*/ 34267 w 277454"/>
                      <a:gd name="connsiteY6" fmla="*/ 320266 h 336855"/>
                      <a:gd name="connsiteX7" fmla="*/ 85613 w 277454"/>
                      <a:gd name="connsiteY7" fmla="*/ 336855 h 33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454" h="336855">
                        <a:moveTo>
                          <a:pt x="277455" y="63208"/>
                        </a:moveTo>
                        <a:cubicBezTo>
                          <a:pt x="263693" y="40200"/>
                          <a:pt x="231439" y="7891"/>
                          <a:pt x="222138" y="2561"/>
                        </a:cubicBezTo>
                        <a:cubicBezTo>
                          <a:pt x="216481" y="-703"/>
                          <a:pt x="209029" y="-703"/>
                          <a:pt x="200218" y="1745"/>
                        </a:cubicBezTo>
                        <a:cubicBezTo>
                          <a:pt x="149796" y="15778"/>
                          <a:pt x="57601" y="111780"/>
                          <a:pt x="37857" y="146047"/>
                        </a:cubicBezTo>
                        <a:cubicBezTo>
                          <a:pt x="35355" y="150399"/>
                          <a:pt x="33016" y="154968"/>
                          <a:pt x="30622" y="159591"/>
                        </a:cubicBezTo>
                        <a:cubicBezTo>
                          <a:pt x="17895" y="184285"/>
                          <a:pt x="6255" y="211155"/>
                          <a:pt x="1903" y="236665"/>
                        </a:cubicBezTo>
                        <a:cubicBezTo>
                          <a:pt x="-3917" y="270823"/>
                          <a:pt x="2719" y="302099"/>
                          <a:pt x="34267" y="320266"/>
                        </a:cubicBezTo>
                        <a:cubicBezTo>
                          <a:pt x="46723" y="327446"/>
                          <a:pt x="67827" y="336203"/>
                          <a:pt x="85613" y="336855"/>
                        </a:cubicBezTo>
                      </a:path>
                    </a:pathLst>
                  </a:custGeom>
                  <a:noFill/>
                  <a:ln w="16310" cap="rnd">
                    <a:solidFill>
                      <a:srgbClr val="3A3A3A"/>
                    </a:solidFill>
                    <a:prstDash val="solid"/>
                    <a:round/>
                  </a:ln>
                </p:spPr>
                <p:txBody>
                  <a:bodyPr rtlCol="0" anchor="ctr"/>
                  <a:lstStyle/>
                  <a:p>
                    <a:endParaRPr lang="en-GB"/>
                  </a:p>
                </p:txBody>
              </p:sp>
              <p:sp>
                <p:nvSpPr>
                  <p:cNvPr id="442" name="Freeform: Shape 441">
                    <a:extLst>
                      <a:ext uri="{FF2B5EF4-FFF2-40B4-BE49-F238E27FC236}">
                        <a16:creationId xmlns:a16="http://schemas.microsoft.com/office/drawing/2014/main" id="{A88787EE-ADBE-600F-DB47-FD1DA735C4FB}"/>
                      </a:ext>
                    </a:extLst>
                  </p:cNvPr>
                  <p:cNvSpPr/>
                  <p:nvPr/>
                </p:nvSpPr>
                <p:spPr>
                  <a:xfrm>
                    <a:off x="14352497" y="3434022"/>
                    <a:ext cx="346090" cy="266138"/>
                  </a:xfrm>
                  <a:custGeom>
                    <a:avLst/>
                    <a:gdLst>
                      <a:gd name="connsiteX0" fmla="*/ 281614 w 346090"/>
                      <a:gd name="connsiteY0" fmla="*/ 263 h 266138"/>
                      <a:gd name="connsiteX1" fmla="*/ 298041 w 346090"/>
                      <a:gd name="connsiteY1" fmla="*/ 481 h 266138"/>
                      <a:gd name="connsiteX2" fmla="*/ 316806 w 346090"/>
                      <a:gd name="connsiteY2" fmla="*/ 6192 h 266138"/>
                      <a:gd name="connsiteX3" fmla="*/ 332199 w 346090"/>
                      <a:gd name="connsiteY3" fmla="*/ 137277 h 266138"/>
                      <a:gd name="connsiteX4" fmla="*/ 330404 w 346090"/>
                      <a:gd name="connsiteY4" fmla="*/ 140432 h 266138"/>
                      <a:gd name="connsiteX5" fmla="*/ 101304 w 346090"/>
                      <a:gd name="connsiteY5" fmla="*/ 266078 h 266138"/>
                      <a:gd name="connsiteX6" fmla="*/ 52025 w 346090"/>
                      <a:gd name="connsiteY6" fmla="*/ 255798 h 266138"/>
                      <a:gd name="connsiteX7" fmla="*/ 624 w 346090"/>
                      <a:gd name="connsiteY7" fmla="*/ 156858 h 266138"/>
                      <a:gd name="connsiteX8" fmla="*/ 4866 w 346090"/>
                      <a:gd name="connsiteY8" fmla="*/ 139562 h 26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90" h="266138">
                        <a:moveTo>
                          <a:pt x="281614" y="263"/>
                        </a:moveTo>
                        <a:cubicBezTo>
                          <a:pt x="287108" y="-118"/>
                          <a:pt x="292656" y="-118"/>
                          <a:pt x="298041" y="481"/>
                        </a:cubicBezTo>
                        <a:cubicBezTo>
                          <a:pt x="304840" y="1242"/>
                          <a:pt x="311313" y="2983"/>
                          <a:pt x="316806" y="6192"/>
                        </a:cubicBezTo>
                        <a:cubicBezTo>
                          <a:pt x="338726" y="18865"/>
                          <a:pt x="361462" y="83592"/>
                          <a:pt x="332199" y="137277"/>
                        </a:cubicBezTo>
                        <a:cubicBezTo>
                          <a:pt x="331601" y="138365"/>
                          <a:pt x="331003" y="139344"/>
                          <a:pt x="330404" y="140432"/>
                        </a:cubicBezTo>
                        <a:cubicBezTo>
                          <a:pt x="299945" y="194226"/>
                          <a:pt x="182403" y="263685"/>
                          <a:pt x="101304" y="266078"/>
                        </a:cubicBezTo>
                        <a:cubicBezTo>
                          <a:pt x="82430" y="266622"/>
                          <a:pt x="65460" y="263522"/>
                          <a:pt x="52025" y="255798"/>
                        </a:cubicBezTo>
                        <a:cubicBezTo>
                          <a:pt x="28364" y="242200"/>
                          <a:pt x="-4979" y="201134"/>
                          <a:pt x="624" y="156858"/>
                        </a:cubicBezTo>
                        <a:cubicBezTo>
                          <a:pt x="1331" y="151147"/>
                          <a:pt x="2691" y="145327"/>
                          <a:pt x="4866" y="139562"/>
                        </a:cubicBezTo>
                      </a:path>
                    </a:pathLst>
                  </a:custGeom>
                  <a:noFill/>
                  <a:ln w="16310" cap="rnd">
                    <a:solidFill>
                      <a:srgbClr val="3A3A3A"/>
                    </a:solidFill>
                    <a:prstDash val="solid"/>
                    <a:round/>
                  </a:ln>
                </p:spPr>
                <p:txBody>
                  <a:bodyPr rtlCol="0" anchor="ctr"/>
                  <a:lstStyle/>
                  <a:p>
                    <a:endParaRPr lang="en-GB"/>
                  </a:p>
                </p:txBody>
              </p:sp>
              <p:sp>
                <p:nvSpPr>
                  <p:cNvPr id="443" name="Freeform: Shape 442">
                    <a:extLst>
                      <a:ext uri="{FF2B5EF4-FFF2-40B4-BE49-F238E27FC236}">
                        <a16:creationId xmlns:a16="http://schemas.microsoft.com/office/drawing/2014/main" id="{5D9E03E1-EA45-1B06-E666-AFAF8214D507}"/>
                      </a:ext>
                    </a:extLst>
                  </p:cNvPr>
                  <p:cNvSpPr/>
                  <p:nvPr/>
                </p:nvSpPr>
                <p:spPr>
                  <a:xfrm>
                    <a:off x="14353121" y="3434502"/>
                    <a:ext cx="301693" cy="191542"/>
                  </a:xfrm>
                  <a:custGeom>
                    <a:avLst/>
                    <a:gdLst>
                      <a:gd name="connsiteX0" fmla="*/ 0 w 301693"/>
                      <a:gd name="connsiteY0" fmla="*/ 156378 h 191542"/>
                      <a:gd name="connsiteX1" fmla="*/ 24531 w 301693"/>
                      <a:gd name="connsiteY1" fmla="*/ 181561 h 191542"/>
                      <a:gd name="connsiteX2" fmla="*/ 32200 w 301693"/>
                      <a:gd name="connsiteY2" fmla="*/ 185315 h 191542"/>
                      <a:gd name="connsiteX3" fmla="*/ 290999 w 301693"/>
                      <a:gd name="connsiteY3" fmla="*/ 51401 h 191542"/>
                      <a:gd name="connsiteX4" fmla="*/ 300354 w 301693"/>
                      <a:gd name="connsiteY4" fmla="*/ 28937 h 191542"/>
                      <a:gd name="connsiteX5" fmla="*/ 297363 w 301693"/>
                      <a:gd name="connsiteY5" fmla="*/ 0 h 19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93" h="191542">
                        <a:moveTo>
                          <a:pt x="0" y="156378"/>
                        </a:moveTo>
                        <a:cubicBezTo>
                          <a:pt x="6255" y="166549"/>
                          <a:pt x="13924" y="175470"/>
                          <a:pt x="24531" y="181561"/>
                        </a:cubicBezTo>
                        <a:cubicBezTo>
                          <a:pt x="27033" y="182976"/>
                          <a:pt x="29589" y="184227"/>
                          <a:pt x="32200" y="185315"/>
                        </a:cubicBezTo>
                        <a:cubicBezTo>
                          <a:pt x="107969" y="216808"/>
                          <a:pt x="250150" y="122165"/>
                          <a:pt x="290999" y="51401"/>
                        </a:cubicBezTo>
                        <a:cubicBezTo>
                          <a:pt x="295513" y="43623"/>
                          <a:pt x="298668" y="36116"/>
                          <a:pt x="300354" y="28937"/>
                        </a:cubicBezTo>
                        <a:cubicBezTo>
                          <a:pt x="302747" y="18602"/>
                          <a:pt x="302040" y="8920"/>
                          <a:pt x="297363" y="0"/>
                        </a:cubicBezTo>
                      </a:path>
                    </a:pathLst>
                  </a:custGeom>
                  <a:noFill/>
                  <a:ln w="16310" cap="rnd">
                    <a:solidFill>
                      <a:srgbClr val="3A3A3A"/>
                    </a:solidFill>
                    <a:prstDash val="solid"/>
                    <a:round/>
                  </a:ln>
                </p:spPr>
                <p:txBody>
                  <a:bodyPr rtlCol="0" anchor="ctr"/>
                  <a:lstStyle/>
                  <a:p>
                    <a:endParaRPr lang="en-GB"/>
                  </a:p>
                </p:txBody>
              </p:sp>
              <p:sp>
                <p:nvSpPr>
                  <p:cNvPr id="444" name="Freeform: Shape 443">
                    <a:extLst>
                      <a:ext uri="{FF2B5EF4-FFF2-40B4-BE49-F238E27FC236}">
                        <a16:creationId xmlns:a16="http://schemas.microsoft.com/office/drawing/2014/main" id="{FC9D1C8B-8B31-8D15-6DDC-841148E0FCF7}"/>
                      </a:ext>
                    </a:extLst>
                  </p:cNvPr>
                  <p:cNvSpPr/>
                  <p:nvPr/>
                </p:nvSpPr>
                <p:spPr>
                  <a:xfrm>
                    <a:off x="13758287" y="2543611"/>
                    <a:ext cx="415230" cy="386410"/>
                  </a:xfrm>
                  <a:custGeom>
                    <a:avLst/>
                    <a:gdLst>
                      <a:gd name="connsiteX0" fmla="*/ 0 w 415230"/>
                      <a:gd name="connsiteY0" fmla="*/ 293446 h 386410"/>
                      <a:gd name="connsiteX1" fmla="*/ 107914 w 415230"/>
                      <a:gd name="connsiteY1" fmla="*/ 364646 h 386410"/>
                      <a:gd name="connsiteX2" fmla="*/ 107914 w 415230"/>
                      <a:gd name="connsiteY2" fmla="*/ 364646 h 386410"/>
                      <a:gd name="connsiteX3" fmla="*/ 265869 w 415230"/>
                      <a:gd name="connsiteY3" fmla="*/ 375796 h 386410"/>
                      <a:gd name="connsiteX4" fmla="*/ 319609 w 415230"/>
                      <a:gd name="connsiteY4" fmla="*/ 337395 h 386410"/>
                      <a:gd name="connsiteX5" fmla="*/ 383737 w 415230"/>
                      <a:gd name="connsiteY5" fmla="*/ 226054 h 386410"/>
                      <a:gd name="connsiteX6" fmla="*/ 415231 w 415230"/>
                      <a:gd name="connsiteY6" fmla="*/ 0 h 3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230" h="386410">
                        <a:moveTo>
                          <a:pt x="0" y="293446"/>
                        </a:moveTo>
                        <a:cubicBezTo>
                          <a:pt x="19418" y="318956"/>
                          <a:pt x="60974" y="346261"/>
                          <a:pt x="107914" y="364646"/>
                        </a:cubicBezTo>
                        <a:lnTo>
                          <a:pt x="107914" y="364646"/>
                        </a:lnTo>
                        <a:cubicBezTo>
                          <a:pt x="162034" y="385913"/>
                          <a:pt x="223335" y="395214"/>
                          <a:pt x="265869" y="375796"/>
                        </a:cubicBezTo>
                        <a:cubicBezTo>
                          <a:pt x="284254" y="367420"/>
                          <a:pt x="302530" y="354910"/>
                          <a:pt x="319609" y="337395"/>
                        </a:cubicBezTo>
                        <a:cubicBezTo>
                          <a:pt x="344412" y="311940"/>
                          <a:pt x="366876" y="275823"/>
                          <a:pt x="383737" y="226054"/>
                        </a:cubicBezTo>
                        <a:cubicBezTo>
                          <a:pt x="402883" y="169595"/>
                          <a:pt x="414850" y="95730"/>
                          <a:pt x="415231" y="0"/>
                        </a:cubicBezTo>
                      </a:path>
                    </a:pathLst>
                  </a:custGeom>
                  <a:noFill/>
                  <a:ln w="16310" cap="rnd">
                    <a:solidFill>
                      <a:srgbClr val="3A3A3A"/>
                    </a:solidFill>
                    <a:prstDash val="solid"/>
                    <a:round/>
                  </a:ln>
                </p:spPr>
                <p:txBody>
                  <a:bodyPr rtlCol="0" anchor="ctr"/>
                  <a:lstStyle/>
                  <a:p>
                    <a:endParaRPr lang="en-GB"/>
                  </a:p>
                </p:txBody>
              </p:sp>
              <p:sp>
                <p:nvSpPr>
                  <p:cNvPr id="445" name="Freeform: Shape 444">
                    <a:extLst>
                      <a:ext uri="{FF2B5EF4-FFF2-40B4-BE49-F238E27FC236}">
                        <a16:creationId xmlns:a16="http://schemas.microsoft.com/office/drawing/2014/main" id="{BD5DC3F1-F600-5739-2A58-F980E09BA596}"/>
                      </a:ext>
                    </a:extLst>
                  </p:cNvPr>
                  <p:cNvSpPr/>
                  <p:nvPr/>
                </p:nvSpPr>
                <p:spPr>
                  <a:xfrm>
                    <a:off x="13519149" y="2450974"/>
                    <a:ext cx="222300" cy="299694"/>
                  </a:xfrm>
                  <a:custGeom>
                    <a:avLst/>
                    <a:gdLst>
                      <a:gd name="connsiteX0" fmla="*/ 37179 w 222300"/>
                      <a:gd name="connsiteY0" fmla="*/ 6262 h 299694"/>
                      <a:gd name="connsiteX1" fmla="*/ 117462 w 222300"/>
                      <a:gd name="connsiteY1" fmla="*/ 18065 h 299694"/>
                      <a:gd name="connsiteX2" fmla="*/ 194971 w 222300"/>
                      <a:gd name="connsiteY2" fmla="*/ 108791 h 299694"/>
                      <a:gd name="connsiteX3" fmla="*/ 222113 w 222300"/>
                      <a:gd name="connsiteY3" fmla="*/ 221111 h 299694"/>
                      <a:gd name="connsiteX4" fmla="*/ 185126 w 222300"/>
                      <a:gd name="connsiteY4" fmla="*/ 293453 h 299694"/>
                      <a:gd name="connsiteX5" fmla="*/ 104843 w 222300"/>
                      <a:gd name="connsiteY5" fmla="*/ 281541 h 299694"/>
                      <a:gd name="connsiteX6" fmla="*/ 92115 w 222300"/>
                      <a:gd name="connsiteY6" fmla="*/ 272512 h 299694"/>
                      <a:gd name="connsiteX7" fmla="*/ 28259 w 222300"/>
                      <a:gd name="connsiteY7" fmla="*/ 192501 h 299694"/>
                      <a:gd name="connsiteX8" fmla="*/ 192 w 222300"/>
                      <a:gd name="connsiteY8" fmla="*/ 78440 h 299694"/>
                      <a:gd name="connsiteX9" fmla="*/ 1498 w 222300"/>
                      <a:gd name="connsiteY9" fmla="*/ 65060 h 299694"/>
                      <a:gd name="connsiteX10" fmla="*/ 37179 w 222300"/>
                      <a:gd name="connsiteY10" fmla="*/ 6153 h 29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300" h="299694">
                        <a:moveTo>
                          <a:pt x="37179" y="6262"/>
                        </a:moveTo>
                        <a:cubicBezTo>
                          <a:pt x="58392" y="-4671"/>
                          <a:pt x="86785" y="-1625"/>
                          <a:pt x="117462" y="18065"/>
                        </a:cubicBezTo>
                        <a:cubicBezTo>
                          <a:pt x="148629" y="38027"/>
                          <a:pt x="175988" y="71369"/>
                          <a:pt x="194971" y="108791"/>
                        </a:cubicBezTo>
                        <a:cubicBezTo>
                          <a:pt x="213410" y="145125"/>
                          <a:pt x="223853" y="185321"/>
                          <a:pt x="222113" y="221111"/>
                        </a:cubicBezTo>
                        <a:cubicBezTo>
                          <a:pt x="220372" y="257554"/>
                          <a:pt x="206339" y="282520"/>
                          <a:pt x="185126" y="293453"/>
                        </a:cubicBezTo>
                        <a:cubicBezTo>
                          <a:pt x="163913" y="304386"/>
                          <a:pt x="135466" y="301286"/>
                          <a:pt x="104843" y="281541"/>
                        </a:cubicBezTo>
                        <a:cubicBezTo>
                          <a:pt x="100492" y="278767"/>
                          <a:pt x="96249" y="275721"/>
                          <a:pt x="92115" y="272512"/>
                        </a:cubicBezTo>
                        <a:cubicBezTo>
                          <a:pt x="66660" y="252659"/>
                          <a:pt x="44468" y="224103"/>
                          <a:pt x="28259" y="192501"/>
                        </a:cubicBezTo>
                        <a:cubicBezTo>
                          <a:pt x="9276" y="155732"/>
                          <a:pt x="-1603" y="114829"/>
                          <a:pt x="192" y="78440"/>
                        </a:cubicBezTo>
                        <a:cubicBezTo>
                          <a:pt x="410" y="73817"/>
                          <a:pt x="899" y="69303"/>
                          <a:pt x="1498" y="65060"/>
                        </a:cubicBezTo>
                        <a:cubicBezTo>
                          <a:pt x="5795" y="35906"/>
                          <a:pt x="18686" y="15672"/>
                          <a:pt x="37179" y="6153"/>
                        </a:cubicBezTo>
                        <a:close/>
                      </a:path>
                    </a:pathLst>
                  </a:custGeom>
                  <a:noFill/>
                  <a:ln w="16310" cap="rnd">
                    <a:solidFill>
                      <a:srgbClr val="3A3A3A"/>
                    </a:solidFill>
                    <a:prstDash val="solid"/>
                    <a:round/>
                  </a:ln>
                </p:spPr>
                <p:txBody>
                  <a:bodyPr rtlCol="0" anchor="ctr"/>
                  <a:lstStyle/>
                  <a:p>
                    <a:endParaRPr lang="en-GB"/>
                  </a:p>
                </p:txBody>
              </p:sp>
              <p:sp>
                <p:nvSpPr>
                  <p:cNvPr id="446" name="Freeform: Shape 445">
                    <a:extLst>
                      <a:ext uri="{FF2B5EF4-FFF2-40B4-BE49-F238E27FC236}">
                        <a16:creationId xmlns:a16="http://schemas.microsoft.com/office/drawing/2014/main" id="{24AD7C2F-D1F2-E739-5D0F-20AEBAF37C0F}"/>
                      </a:ext>
                    </a:extLst>
                  </p:cNvPr>
                  <p:cNvSpPr/>
                  <p:nvPr/>
                </p:nvSpPr>
                <p:spPr>
                  <a:xfrm>
                    <a:off x="13576859" y="2528784"/>
                    <a:ext cx="106844" cy="144093"/>
                  </a:xfrm>
                  <a:custGeom>
                    <a:avLst/>
                    <a:gdLst>
                      <a:gd name="connsiteX0" fmla="*/ 17870 w 106844"/>
                      <a:gd name="connsiteY0" fmla="*/ 3024 h 144093"/>
                      <a:gd name="connsiteX1" fmla="*/ 56488 w 106844"/>
                      <a:gd name="connsiteY1" fmla="*/ 8681 h 144093"/>
                      <a:gd name="connsiteX2" fmla="*/ 93747 w 106844"/>
                      <a:gd name="connsiteY2" fmla="*/ 52304 h 144093"/>
                      <a:gd name="connsiteX3" fmla="*/ 106747 w 106844"/>
                      <a:gd name="connsiteY3" fmla="*/ 106315 h 144093"/>
                      <a:gd name="connsiteX4" fmla="*/ 88960 w 106844"/>
                      <a:gd name="connsiteY4" fmla="*/ 141072 h 144093"/>
                      <a:gd name="connsiteX5" fmla="*/ 50396 w 106844"/>
                      <a:gd name="connsiteY5" fmla="*/ 135361 h 144093"/>
                      <a:gd name="connsiteX6" fmla="*/ 13573 w 106844"/>
                      <a:gd name="connsiteY6" fmla="*/ 92554 h 144093"/>
                      <a:gd name="connsiteX7" fmla="*/ 83 w 106844"/>
                      <a:gd name="connsiteY7" fmla="*/ 37727 h 144093"/>
                      <a:gd name="connsiteX8" fmla="*/ 17870 w 106844"/>
                      <a:gd name="connsiteY8" fmla="*/ 3024 h 14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44" h="144093">
                        <a:moveTo>
                          <a:pt x="17870" y="3024"/>
                        </a:moveTo>
                        <a:cubicBezTo>
                          <a:pt x="28096" y="-2252"/>
                          <a:pt x="41748" y="-783"/>
                          <a:pt x="56488" y="8681"/>
                        </a:cubicBezTo>
                        <a:cubicBezTo>
                          <a:pt x="71446" y="18309"/>
                          <a:pt x="84609" y="34354"/>
                          <a:pt x="93747" y="52304"/>
                        </a:cubicBezTo>
                        <a:cubicBezTo>
                          <a:pt x="102613" y="69764"/>
                          <a:pt x="107617" y="89127"/>
                          <a:pt x="106747" y="106315"/>
                        </a:cubicBezTo>
                        <a:cubicBezTo>
                          <a:pt x="105985" y="123830"/>
                          <a:pt x="99186" y="135850"/>
                          <a:pt x="88960" y="141072"/>
                        </a:cubicBezTo>
                        <a:cubicBezTo>
                          <a:pt x="78789" y="146348"/>
                          <a:pt x="65137" y="144879"/>
                          <a:pt x="50396" y="135361"/>
                        </a:cubicBezTo>
                        <a:cubicBezTo>
                          <a:pt x="35656" y="125896"/>
                          <a:pt x="22656" y="110232"/>
                          <a:pt x="13573" y="92554"/>
                        </a:cubicBezTo>
                        <a:cubicBezTo>
                          <a:pt x="4489" y="74822"/>
                          <a:pt x="-732" y="55187"/>
                          <a:pt x="83" y="37727"/>
                        </a:cubicBezTo>
                        <a:cubicBezTo>
                          <a:pt x="899" y="20267"/>
                          <a:pt x="7644" y="8246"/>
                          <a:pt x="17870" y="3024"/>
                        </a:cubicBezTo>
                        <a:close/>
                      </a:path>
                    </a:pathLst>
                  </a:custGeom>
                  <a:noFill/>
                  <a:ln w="16310" cap="rnd">
                    <a:solidFill>
                      <a:srgbClr val="3A3A3A"/>
                    </a:solidFill>
                    <a:prstDash val="solid"/>
                    <a:round/>
                  </a:ln>
                </p:spPr>
                <p:txBody>
                  <a:bodyPr rtlCol="0" anchor="ctr"/>
                  <a:lstStyle/>
                  <a:p>
                    <a:endParaRPr lang="en-GB"/>
                  </a:p>
                </p:txBody>
              </p:sp>
              <p:sp>
                <p:nvSpPr>
                  <p:cNvPr id="447" name="Freeform: Shape 446">
                    <a:extLst>
                      <a:ext uri="{FF2B5EF4-FFF2-40B4-BE49-F238E27FC236}">
                        <a16:creationId xmlns:a16="http://schemas.microsoft.com/office/drawing/2014/main" id="{684F5E4C-B650-FF84-DC04-70EF282B61EE}"/>
                      </a:ext>
                    </a:extLst>
                  </p:cNvPr>
                  <p:cNvSpPr/>
                  <p:nvPr/>
                </p:nvSpPr>
                <p:spPr>
                  <a:xfrm>
                    <a:off x="13556328" y="2413697"/>
                    <a:ext cx="257514" cy="330784"/>
                  </a:xfrm>
                  <a:custGeom>
                    <a:avLst/>
                    <a:gdLst>
                      <a:gd name="connsiteX0" fmla="*/ 0 w 257514"/>
                      <a:gd name="connsiteY0" fmla="*/ 43485 h 330784"/>
                      <a:gd name="connsiteX1" fmla="*/ 72342 w 257514"/>
                      <a:gd name="connsiteY1" fmla="*/ 6226 h 330784"/>
                      <a:gd name="connsiteX2" fmla="*/ 113625 w 257514"/>
                      <a:gd name="connsiteY2" fmla="*/ 1494 h 330784"/>
                      <a:gd name="connsiteX3" fmla="*/ 152679 w 257514"/>
                      <a:gd name="connsiteY3" fmla="*/ 18084 h 330784"/>
                      <a:gd name="connsiteX4" fmla="*/ 175361 w 257514"/>
                      <a:gd name="connsiteY4" fmla="*/ 35598 h 330784"/>
                      <a:gd name="connsiteX5" fmla="*/ 230134 w 257514"/>
                      <a:gd name="connsiteY5" fmla="*/ 108810 h 330784"/>
                      <a:gd name="connsiteX6" fmla="*/ 254284 w 257514"/>
                      <a:gd name="connsiteY6" fmla="*/ 179357 h 330784"/>
                      <a:gd name="connsiteX7" fmla="*/ 257330 w 257514"/>
                      <a:gd name="connsiteY7" fmla="*/ 221130 h 330784"/>
                      <a:gd name="connsiteX8" fmla="*/ 220343 w 257514"/>
                      <a:gd name="connsiteY8" fmla="*/ 293472 h 330784"/>
                      <a:gd name="connsiteX9" fmla="*/ 147947 w 257514"/>
                      <a:gd name="connsiteY9" fmla="*/ 330785 h 33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14" h="330784">
                        <a:moveTo>
                          <a:pt x="0" y="43485"/>
                        </a:moveTo>
                        <a:lnTo>
                          <a:pt x="72342" y="6226"/>
                        </a:lnTo>
                        <a:cubicBezTo>
                          <a:pt x="84145" y="189"/>
                          <a:pt x="98178" y="-1606"/>
                          <a:pt x="113625" y="1494"/>
                        </a:cubicBezTo>
                        <a:cubicBezTo>
                          <a:pt x="125864" y="3942"/>
                          <a:pt x="139081" y="9327"/>
                          <a:pt x="152679" y="18084"/>
                        </a:cubicBezTo>
                        <a:cubicBezTo>
                          <a:pt x="160511" y="23142"/>
                          <a:pt x="168072" y="29017"/>
                          <a:pt x="175361" y="35598"/>
                        </a:cubicBezTo>
                        <a:cubicBezTo>
                          <a:pt x="197009" y="55125"/>
                          <a:pt x="215937" y="80744"/>
                          <a:pt x="230134" y="108810"/>
                        </a:cubicBezTo>
                        <a:cubicBezTo>
                          <a:pt x="241610" y="131437"/>
                          <a:pt x="249932" y="155696"/>
                          <a:pt x="254284" y="179357"/>
                        </a:cubicBezTo>
                        <a:cubicBezTo>
                          <a:pt x="256895" y="193608"/>
                          <a:pt x="257983" y="207695"/>
                          <a:pt x="257330" y="221130"/>
                        </a:cubicBezTo>
                        <a:cubicBezTo>
                          <a:pt x="255589" y="257573"/>
                          <a:pt x="241556" y="282539"/>
                          <a:pt x="220343" y="293472"/>
                        </a:cubicBezTo>
                        <a:lnTo>
                          <a:pt x="147947" y="330785"/>
                        </a:lnTo>
                      </a:path>
                    </a:pathLst>
                  </a:custGeom>
                  <a:noFill/>
                  <a:ln w="16310" cap="rnd">
                    <a:solidFill>
                      <a:srgbClr val="3A3A3A"/>
                    </a:solidFill>
                    <a:prstDash val="solid"/>
                    <a:round/>
                  </a:ln>
                </p:spPr>
                <p:txBody>
                  <a:bodyPr rtlCol="0" anchor="ctr"/>
                  <a:lstStyle/>
                  <a:p>
                    <a:endParaRPr lang="en-GB"/>
                  </a:p>
                </p:txBody>
              </p:sp>
              <p:sp>
                <p:nvSpPr>
                  <p:cNvPr id="448" name="Freeform: Shape 447">
                    <a:extLst>
                      <a:ext uri="{FF2B5EF4-FFF2-40B4-BE49-F238E27FC236}">
                        <a16:creationId xmlns:a16="http://schemas.microsoft.com/office/drawing/2014/main" id="{C77DD37D-35FC-75DF-CD21-B829175F353B}"/>
                      </a:ext>
                    </a:extLst>
                  </p:cNvPr>
                  <p:cNvSpPr/>
                  <p:nvPr/>
                </p:nvSpPr>
                <p:spPr>
                  <a:xfrm>
                    <a:off x="14045423" y="2068168"/>
                    <a:ext cx="31166" cy="85830"/>
                  </a:xfrm>
                  <a:custGeom>
                    <a:avLst/>
                    <a:gdLst>
                      <a:gd name="connsiteX0" fmla="*/ 0 w 31166"/>
                      <a:gd name="connsiteY0" fmla="*/ 0 h 85830"/>
                      <a:gd name="connsiteX1" fmla="*/ 54 w 31166"/>
                      <a:gd name="connsiteY1" fmla="*/ 0 h 85830"/>
                      <a:gd name="connsiteX2" fmla="*/ 31167 w 31166"/>
                      <a:gd name="connsiteY2" fmla="*/ 85831 h 85830"/>
                    </a:gdLst>
                    <a:ahLst/>
                    <a:cxnLst>
                      <a:cxn ang="0">
                        <a:pos x="connsiteX0" y="connsiteY0"/>
                      </a:cxn>
                      <a:cxn ang="0">
                        <a:pos x="connsiteX1" y="connsiteY1"/>
                      </a:cxn>
                      <a:cxn ang="0">
                        <a:pos x="connsiteX2" y="connsiteY2"/>
                      </a:cxn>
                    </a:cxnLst>
                    <a:rect l="l" t="t" r="r" b="b"/>
                    <a:pathLst>
                      <a:path w="31166" h="85830">
                        <a:moveTo>
                          <a:pt x="0" y="0"/>
                        </a:moveTo>
                        <a:lnTo>
                          <a:pt x="54" y="0"/>
                        </a:lnTo>
                        <a:cubicBezTo>
                          <a:pt x="16916" y="20778"/>
                          <a:pt x="27958" y="49715"/>
                          <a:pt x="31167" y="85831"/>
                        </a:cubicBezTo>
                      </a:path>
                    </a:pathLst>
                  </a:custGeom>
                  <a:noFill/>
                  <a:ln w="16310" cap="rnd">
                    <a:solidFill>
                      <a:srgbClr val="3A3A3A"/>
                    </a:solidFill>
                    <a:prstDash val="solid"/>
                    <a:round/>
                  </a:ln>
                </p:spPr>
                <p:txBody>
                  <a:bodyPr rtlCol="0" anchor="ctr"/>
                  <a:lstStyle/>
                  <a:p>
                    <a:endParaRPr lang="en-GB"/>
                  </a:p>
                </p:txBody>
              </p:sp>
              <p:sp>
                <p:nvSpPr>
                  <p:cNvPr id="449" name="Freeform: Shape 448">
                    <a:extLst>
                      <a:ext uri="{FF2B5EF4-FFF2-40B4-BE49-F238E27FC236}">
                        <a16:creationId xmlns:a16="http://schemas.microsoft.com/office/drawing/2014/main" id="{7DEF60A6-BABF-75B7-D13B-2C7A4519F7AB}"/>
                      </a:ext>
                    </a:extLst>
                  </p:cNvPr>
                  <p:cNvSpPr/>
                  <p:nvPr/>
                </p:nvSpPr>
                <p:spPr>
                  <a:xfrm>
                    <a:off x="14079636" y="2080243"/>
                    <a:ext cx="58906" cy="111830"/>
                  </a:xfrm>
                  <a:custGeom>
                    <a:avLst/>
                    <a:gdLst>
                      <a:gd name="connsiteX0" fmla="*/ 0 w 58906"/>
                      <a:gd name="connsiteY0" fmla="*/ 0 h 111830"/>
                      <a:gd name="connsiteX1" fmla="*/ 58907 w 58906"/>
                      <a:gd name="connsiteY1" fmla="*/ 111831 h 111830"/>
                    </a:gdLst>
                    <a:ahLst/>
                    <a:cxnLst>
                      <a:cxn ang="0">
                        <a:pos x="connsiteX0" y="connsiteY0"/>
                      </a:cxn>
                      <a:cxn ang="0">
                        <a:pos x="connsiteX1" y="connsiteY1"/>
                      </a:cxn>
                    </a:cxnLst>
                    <a:rect l="l" t="t" r="r" b="b"/>
                    <a:pathLst>
                      <a:path w="58906" h="111830">
                        <a:moveTo>
                          <a:pt x="0" y="0"/>
                        </a:moveTo>
                        <a:cubicBezTo>
                          <a:pt x="32907" y="19037"/>
                          <a:pt x="54664" y="57547"/>
                          <a:pt x="58907" y="111831"/>
                        </a:cubicBezTo>
                      </a:path>
                    </a:pathLst>
                  </a:custGeom>
                  <a:noFill/>
                  <a:ln w="16310" cap="rnd">
                    <a:solidFill>
                      <a:srgbClr val="3A3A3A"/>
                    </a:solidFill>
                    <a:prstDash val="solid"/>
                    <a:round/>
                  </a:ln>
                </p:spPr>
                <p:txBody>
                  <a:bodyPr rtlCol="0" anchor="ctr"/>
                  <a:lstStyle/>
                  <a:p>
                    <a:endParaRPr lang="en-GB"/>
                  </a:p>
                </p:txBody>
              </p:sp>
              <p:sp>
                <p:nvSpPr>
                  <p:cNvPr id="450" name="Freeform: Shape 449">
                    <a:extLst>
                      <a:ext uri="{FF2B5EF4-FFF2-40B4-BE49-F238E27FC236}">
                        <a16:creationId xmlns:a16="http://schemas.microsoft.com/office/drawing/2014/main" id="{17A18F8C-B1C8-6295-E672-493C7E5101DE}"/>
                      </a:ext>
                    </a:extLst>
                  </p:cNvPr>
                  <p:cNvSpPr/>
                  <p:nvPr/>
                </p:nvSpPr>
                <p:spPr>
                  <a:xfrm>
                    <a:off x="13731689" y="2066748"/>
                    <a:ext cx="346968" cy="382546"/>
                  </a:xfrm>
                  <a:custGeom>
                    <a:avLst/>
                    <a:gdLst>
                      <a:gd name="connsiteX0" fmla="*/ 0 w 346968"/>
                      <a:gd name="connsiteY0" fmla="*/ 382547 h 382546"/>
                      <a:gd name="connsiteX1" fmla="*/ 0 w 346968"/>
                      <a:gd name="connsiteY1" fmla="*/ 380752 h 382546"/>
                      <a:gd name="connsiteX2" fmla="*/ 177319 w 346968"/>
                      <a:gd name="connsiteY2" fmla="*/ 45042 h 382546"/>
                      <a:gd name="connsiteX3" fmla="*/ 203808 w 346968"/>
                      <a:gd name="connsiteY3" fmla="*/ 27746 h 382546"/>
                      <a:gd name="connsiteX4" fmla="*/ 313735 w 346968"/>
                      <a:gd name="connsiteY4" fmla="*/ 1474 h 382546"/>
                      <a:gd name="connsiteX5" fmla="*/ 346968 w 346968"/>
                      <a:gd name="connsiteY5" fmla="*/ 12951 h 38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968" h="382546">
                        <a:moveTo>
                          <a:pt x="0" y="382547"/>
                        </a:moveTo>
                        <a:lnTo>
                          <a:pt x="0" y="380752"/>
                        </a:lnTo>
                        <a:cubicBezTo>
                          <a:pt x="0" y="261143"/>
                          <a:pt x="77291" y="117765"/>
                          <a:pt x="177319" y="45042"/>
                        </a:cubicBezTo>
                        <a:cubicBezTo>
                          <a:pt x="185967" y="38733"/>
                          <a:pt x="194833" y="32913"/>
                          <a:pt x="203808" y="27746"/>
                        </a:cubicBezTo>
                        <a:cubicBezTo>
                          <a:pt x="244276" y="4412"/>
                          <a:pt x="281970" y="-3639"/>
                          <a:pt x="313735" y="1474"/>
                        </a:cubicBezTo>
                        <a:cubicBezTo>
                          <a:pt x="325755" y="3432"/>
                          <a:pt x="336851" y="7240"/>
                          <a:pt x="346968" y="12951"/>
                        </a:cubicBezTo>
                      </a:path>
                    </a:pathLst>
                  </a:custGeom>
                  <a:noFill/>
                  <a:ln w="16310" cap="rnd">
                    <a:solidFill>
                      <a:srgbClr val="3A3A3A"/>
                    </a:solidFill>
                    <a:prstDash val="solid"/>
                    <a:round/>
                  </a:ln>
                </p:spPr>
                <p:txBody>
                  <a:bodyPr rtlCol="0" anchor="ctr"/>
                  <a:lstStyle/>
                  <a:p>
                    <a:endParaRPr lang="en-GB"/>
                  </a:p>
                </p:txBody>
              </p:sp>
              <p:sp>
                <p:nvSpPr>
                  <p:cNvPr id="451" name="Freeform: Shape 450">
                    <a:extLst>
                      <a:ext uri="{FF2B5EF4-FFF2-40B4-BE49-F238E27FC236}">
                        <a16:creationId xmlns:a16="http://schemas.microsoft.com/office/drawing/2014/main" id="{C5D964AF-3222-0A2E-491B-C273B571E5CC}"/>
                      </a:ext>
                    </a:extLst>
                  </p:cNvPr>
                  <p:cNvSpPr/>
                  <p:nvPr/>
                </p:nvSpPr>
                <p:spPr>
                  <a:xfrm>
                    <a:off x="13669954" y="2031079"/>
                    <a:ext cx="409628" cy="384057"/>
                  </a:xfrm>
                  <a:custGeom>
                    <a:avLst/>
                    <a:gdLst>
                      <a:gd name="connsiteX0" fmla="*/ 0 w 409628"/>
                      <a:gd name="connsiteY0" fmla="*/ 384057 h 384057"/>
                      <a:gd name="connsiteX1" fmla="*/ 0 w 409628"/>
                      <a:gd name="connsiteY1" fmla="*/ 380793 h 384057"/>
                      <a:gd name="connsiteX2" fmla="*/ 119010 w 409628"/>
                      <a:gd name="connsiteY2" fmla="*/ 98008 h 384057"/>
                      <a:gd name="connsiteX3" fmla="*/ 203754 w 409628"/>
                      <a:gd name="connsiteY3" fmla="*/ 27842 h 384057"/>
                      <a:gd name="connsiteX4" fmla="*/ 347839 w 409628"/>
                      <a:gd name="connsiteY4" fmla="*/ 13591 h 384057"/>
                      <a:gd name="connsiteX5" fmla="*/ 409628 w 409628"/>
                      <a:gd name="connsiteY5" fmla="*/ 49273 h 38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628" h="384057">
                        <a:moveTo>
                          <a:pt x="0" y="384057"/>
                        </a:moveTo>
                        <a:lnTo>
                          <a:pt x="0" y="380793"/>
                        </a:lnTo>
                        <a:cubicBezTo>
                          <a:pt x="0" y="285716"/>
                          <a:pt x="48736" y="175626"/>
                          <a:pt x="119010" y="98008"/>
                        </a:cubicBezTo>
                        <a:cubicBezTo>
                          <a:pt x="144847" y="69452"/>
                          <a:pt x="173511" y="45302"/>
                          <a:pt x="203754" y="27842"/>
                        </a:cubicBezTo>
                        <a:cubicBezTo>
                          <a:pt x="260049" y="-4685"/>
                          <a:pt x="311015" y="-7730"/>
                          <a:pt x="347839" y="13591"/>
                        </a:cubicBezTo>
                        <a:lnTo>
                          <a:pt x="409628" y="49273"/>
                        </a:lnTo>
                      </a:path>
                    </a:pathLst>
                  </a:custGeom>
                  <a:noFill/>
                  <a:ln w="16310" cap="rnd">
                    <a:solidFill>
                      <a:srgbClr val="3A3A3A"/>
                    </a:solidFill>
                    <a:prstDash val="solid"/>
                    <a:round/>
                  </a:ln>
                </p:spPr>
                <p:txBody>
                  <a:bodyPr rtlCol="0" anchor="ctr"/>
                  <a:lstStyle/>
                  <a:p>
                    <a:endParaRPr lang="en-GB"/>
                  </a:p>
                </p:txBody>
              </p:sp>
              <p:sp>
                <p:nvSpPr>
                  <p:cNvPr id="452" name="Freeform: Shape 451">
                    <a:extLst>
                      <a:ext uri="{FF2B5EF4-FFF2-40B4-BE49-F238E27FC236}">
                        <a16:creationId xmlns:a16="http://schemas.microsoft.com/office/drawing/2014/main" id="{F34A9D04-7E16-A0F6-F8F8-25298CDA9294}"/>
                      </a:ext>
                    </a:extLst>
                  </p:cNvPr>
                  <p:cNvSpPr/>
                  <p:nvPr/>
                </p:nvSpPr>
                <p:spPr>
                  <a:xfrm>
                    <a:off x="13810721" y="2459738"/>
                    <a:ext cx="467773" cy="134880"/>
                  </a:xfrm>
                  <a:custGeom>
                    <a:avLst/>
                    <a:gdLst>
                      <a:gd name="connsiteX0" fmla="*/ 467774 w 467773"/>
                      <a:gd name="connsiteY0" fmla="*/ 0 h 134880"/>
                      <a:gd name="connsiteX1" fmla="*/ 455862 w 467773"/>
                      <a:gd name="connsiteY1" fmla="*/ 40414 h 134880"/>
                      <a:gd name="connsiteX2" fmla="*/ 362742 w 467773"/>
                      <a:gd name="connsiteY2" fmla="*/ 83873 h 134880"/>
                      <a:gd name="connsiteX3" fmla="*/ 333588 w 467773"/>
                      <a:gd name="connsiteY3" fmla="*/ 73212 h 134880"/>
                      <a:gd name="connsiteX4" fmla="*/ 315475 w 467773"/>
                      <a:gd name="connsiteY4" fmla="*/ 59342 h 134880"/>
                      <a:gd name="connsiteX5" fmla="*/ 309111 w 467773"/>
                      <a:gd name="connsiteY5" fmla="*/ 76911 h 134880"/>
                      <a:gd name="connsiteX6" fmla="*/ 237694 w 467773"/>
                      <a:gd name="connsiteY6" fmla="*/ 96057 h 134880"/>
                      <a:gd name="connsiteX7" fmla="*/ 216318 w 467773"/>
                      <a:gd name="connsiteY7" fmla="*/ 72668 h 134880"/>
                      <a:gd name="connsiteX8" fmla="*/ 207833 w 467773"/>
                      <a:gd name="connsiteY8" fmla="*/ 93500 h 134880"/>
                      <a:gd name="connsiteX9" fmla="*/ 94915 w 467773"/>
                      <a:gd name="connsiteY9" fmla="*/ 123742 h 134880"/>
                      <a:gd name="connsiteX10" fmla="*/ 55534 w 467773"/>
                      <a:gd name="connsiteY10" fmla="*/ 69894 h 134880"/>
                      <a:gd name="connsiteX11" fmla="*/ 49497 w 467773"/>
                      <a:gd name="connsiteY11" fmla="*/ 81534 h 134880"/>
                      <a:gd name="connsiteX12" fmla="*/ 0 w 467773"/>
                      <a:gd name="connsiteY12" fmla="*/ 133261 h 13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7773" h="134880">
                        <a:moveTo>
                          <a:pt x="467774" y="0"/>
                        </a:moveTo>
                        <a:cubicBezTo>
                          <a:pt x="467121" y="13761"/>
                          <a:pt x="463259" y="27631"/>
                          <a:pt x="455862" y="40414"/>
                        </a:cubicBezTo>
                        <a:cubicBezTo>
                          <a:pt x="436498" y="73919"/>
                          <a:pt x="398750" y="90128"/>
                          <a:pt x="362742" y="83873"/>
                        </a:cubicBezTo>
                        <a:cubicBezTo>
                          <a:pt x="352788" y="82132"/>
                          <a:pt x="342835" y="78597"/>
                          <a:pt x="333588" y="73212"/>
                        </a:cubicBezTo>
                        <a:cubicBezTo>
                          <a:pt x="326789" y="69296"/>
                          <a:pt x="320751" y="64618"/>
                          <a:pt x="315475" y="59342"/>
                        </a:cubicBezTo>
                        <a:cubicBezTo>
                          <a:pt x="314442" y="65325"/>
                          <a:pt x="312375" y="71363"/>
                          <a:pt x="309111" y="76911"/>
                        </a:cubicBezTo>
                        <a:cubicBezTo>
                          <a:pt x="294697" y="101931"/>
                          <a:pt x="262715" y="110471"/>
                          <a:pt x="237694" y="96057"/>
                        </a:cubicBezTo>
                        <a:cubicBezTo>
                          <a:pt x="227958" y="90400"/>
                          <a:pt x="220724" y="82132"/>
                          <a:pt x="216318" y="72668"/>
                        </a:cubicBezTo>
                        <a:cubicBezTo>
                          <a:pt x="214523" y="79848"/>
                          <a:pt x="211695" y="86864"/>
                          <a:pt x="207833" y="93500"/>
                        </a:cubicBezTo>
                        <a:cubicBezTo>
                          <a:pt x="184988" y="133098"/>
                          <a:pt x="134458" y="146642"/>
                          <a:pt x="94915" y="123742"/>
                        </a:cubicBezTo>
                        <a:cubicBezTo>
                          <a:pt x="73974" y="111667"/>
                          <a:pt x="60321" y="91760"/>
                          <a:pt x="55534" y="69894"/>
                        </a:cubicBezTo>
                        <a:cubicBezTo>
                          <a:pt x="53685" y="73810"/>
                          <a:pt x="51673" y="77727"/>
                          <a:pt x="49497" y="81534"/>
                        </a:cubicBezTo>
                        <a:cubicBezTo>
                          <a:pt x="36932" y="103237"/>
                          <a:pt x="19799" y="120642"/>
                          <a:pt x="0" y="133261"/>
                        </a:cubicBezTo>
                      </a:path>
                    </a:pathLst>
                  </a:custGeom>
                  <a:noFill/>
                  <a:ln w="16310" cap="rnd">
                    <a:solidFill>
                      <a:srgbClr val="3A3A3A"/>
                    </a:solidFill>
                    <a:prstDash val="solid"/>
                    <a:round/>
                  </a:ln>
                </p:spPr>
                <p:txBody>
                  <a:bodyPr rtlCol="0" anchor="ctr"/>
                  <a:lstStyle/>
                  <a:p>
                    <a:endParaRPr lang="en-GB"/>
                  </a:p>
                </p:txBody>
              </p:sp>
              <p:sp>
                <p:nvSpPr>
                  <p:cNvPr id="453" name="Freeform: Shape 452">
                    <a:extLst>
                      <a:ext uri="{FF2B5EF4-FFF2-40B4-BE49-F238E27FC236}">
                        <a16:creationId xmlns:a16="http://schemas.microsoft.com/office/drawing/2014/main" id="{F90F8B2E-CB05-F883-40A0-42BAF9B9985F}"/>
                      </a:ext>
                    </a:extLst>
                  </p:cNvPr>
                  <p:cNvSpPr/>
                  <p:nvPr/>
                </p:nvSpPr>
                <p:spPr>
                  <a:xfrm>
                    <a:off x="14278114" y="2446194"/>
                    <a:ext cx="487" cy="13271"/>
                  </a:xfrm>
                  <a:custGeom>
                    <a:avLst/>
                    <a:gdLst>
                      <a:gd name="connsiteX0" fmla="*/ 0 w 487"/>
                      <a:gd name="connsiteY0" fmla="*/ 0 h 13271"/>
                      <a:gd name="connsiteX1" fmla="*/ 381 w 487"/>
                      <a:gd name="connsiteY1" fmla="*/ 13272 h 13271"/>
                    </a:gdLst>
                    <a:ahLst/>
                    <a:cxnLst>
                      <a:cxn ang="0">
                        <a:pos x="connsiteX0" y="connsiteY0"/>
                      </a:cxn>
                      <a:cxn ang="0">
                        <a:pos x="connsiteX1" y="connsiteY1"/>
                      </a:cxn>
                    </a:cxnLst>
                    <a:rect l="l" t="t" r="r" b="b"/>
                    <a:pathLst>
                      <a:path w="487" h="13271">
                        <a:moveTo>
                          <a:pt x="0" y="0"/>
                        </a:moveTo>
                        <a:cubicBezTo>
                          <a:pt x="490" y="4406"/>
                          <a:pt x="598" y="8812"/>
                          <a:pt x="381" y="13272"/>
                        </a:cubicBezTo>
                      </a:path>
                    </a:pathLst>
                  </a:custGeom>
                  <a:noFill/>
                  <a:ln w="16310" cap="rnd">
                    <a:solidFill>
                      <a:srgbClr val="3A3A3A"/>
                    </a:solidFill>
                    <a:prstDash val="solid"/>
                    <a:round/>
                  </a:ln>
                </p:spPr>
                <p:txBody>
                  <a:bodyPr rtlCol="0" anchor="ctr"/>
                  <a:lstStyle/>
                  <a:p>
                    <a:endParaRPr lang="en-GB"/>
                  </a:p>
                </p:txBody>
              </p:sp>
              <p:sp>
                <p:nvSpPr>
                  <p:cNvPr id="454" name="Freeform: Shape 453">
                    <a:extLst>
                      <a:ext uri="{FF2B5EF4-FFF2-40B4-BE49-F238E27FC236}">
                        <a16:creationId xmlns:a16="http://schemas.microsoft.com/office/drawing/2014/main" id="{9EFEDC70-2C42-59BE-8761-D3960C947308}"/>
                      </a:ext>
                    </a:extLst>
                  </p:cNvPr>
                  <p:cNvSpPr/>
                  <p:nvPr/>
                </p:nvSpPr>
                <p:spPr>
                  <a:xfrm>
                    <a:off x="13909062" y="2111791"/>
                    <a:ext cx="369432" cy="347947"/>
                  </a:xfrm>
                  <a:custGeom>
                    <a:avLst/>
                    <a:gdLst>
                      <a:gd name="connsiteX0" fmla="*/ 369432 w 369432"/>
                      <a:gd name="connsiteY0" fmla="*/ 347947 h 347947"/>
                      <a:gd name="connsiteX1" fmla="*/ 369432 w 369432"/>
                      <a:gd name="connsiteY1" fmla="*/ 347675 h 347947"/>
                      <a:gd name="connsiteX2" fmla="*/ 369051 w 369432"/>
                      <a:gd name="connsiteY2" fmla="*/ 334404 h 347947"/>
                      <a:gd name="connsiteX3" fmla="*/ 229481 w 369432"/>
                      <a:gd name="connsiteY3" fmla="*/ 80283 h 347947"/>
                      <a:gd name="connsiteX4" fmla="*/ 167583 w 369432"/>
                      <a:gd name="connsiteY4" fmla="*/ 42263 h 347947"/>
                      <a:gd name="connsiteX5" fmla="*/ 78923 w 369432"/>
                      <a:gd name="connsiteY5" fmla="*/ 10117 h 347947"/>
                      <a:gd name="connsiteX6" fmla="*/ 0 w 369432"/>
                      <a:gd name="connsiteY6" fmla="*/ 0 h 34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432" h="347947">
                        <a:moveTo>
                          <a:pt x="369432" y="347947"/>
                        </a:moveTo>
                        <a:lnTo>
                          <a:pt x="369432" y="347675"/>
                        </a:lnTo>
                        <a:cubicBezTo>
                          <a:pt x="369432" y="343324"/>
                          <a:pt x="369324" y="338918"/>
                          <a:pt x="369051" y="334404"/>
                        </a:cubicBezTo>
                        <a:cubicBezTo>
                          <a:pt x="364918" y="255807"/>
                          <a:pt x="324939" y="152570"/>
                          <a:pt x="229481" y="80283"/>
                        </a:cubicBezTo>
                        <a:cubicBezTo>
                          <a:pt x="210988" y="66304"/>
                          <a:pt x="190373" y="53522"/>
                          <a:pt x="167583" y="42263"/>
                        </a:cubicBezTo>
                        <a:cubicBezTo>
                          <a:pt x="141148" y="29209"/>
                          <a:pt x="111613" y="18276"/>
                          <a:pt x="78923" y="10117"/>
                        </a:cubicBezTo>
                        <a:cubicBezTo>
                          <a:pt x="52162" y="3481"/>
                          <a:pt x="25782" y="326"/>
                          <a:pt x="0" y="0"/>
                        </a:cubicBezTo>
                      </a:path>
                    </a:pathLst>
                  </a:custGeom>
                  <a:noFill/>
                  <a:ln w="16310" cap="rnd">
                    <a:solidFill>
                      <a:srgbClr val="3A3A3A"/>
                    </a:solidFill>
                    <a:prstDash val="solid"/>
                    <a:round/>
                  </a:ln>
                </p:spPr>
                <p:txBody>
                  <a:bodyPr rtlCol="0" anchor="ctr"/>
                  <a:lstStyle/>
                  <a:p>
                    <a:endParaRPr lang="en-GB"/>
                  </a:p>
                </p:txBody>
              </p:sp>
              <p:sp>
                <p:nvSpPr>
                  <p:cNvPr id="455" name="Freeform: Shape 454">
                    <a:extLst>
                      <a:ext uri="{FF2B5EF4-FFF2-40B4-BE49-F238E27FC236}">
                        <a16:creationId xmlns:a16="http://schemas.microsoft.com/office/drawing/2014/main" id="{B09B446D-05ED-E7BB-3672-83166495F71B}"/>
                      </a:ext>
                    </a:extLst>
                  </p:cNvPr>
                  <p:cNvSpPr/>
                  <p:nvPr/>
                </p:nvSpPr>
                <p:spPr>
                  <a:xfrm>
                    <a:off x="13408653" y="2129033"/>
                    <a:ext cx="380365" cy="387109"/>
                  </a:xfrm>
                  <a:custGeom>
                    <a:avLst/>
                    <a:gdLst>
                      <a:gd name="connsiteX0" fmla="*/ 380365 w 380365"/>
                      <a:gd name="connsiteY0" fmla="*/ 0 h 387109"/>
                      <a:gd name="connsiteX1" fmla="*/ 172206 w 380365"/>
                      <a:gd name="connsiteY1" fmla="*/ 112810 h 387109"/>
                      <a:gd name="connsiteX2" fmla="*/ 110579 w 380365"/>
                      <a:gd name="connsiteY2" fmla="*/ 94044 h 387109"/>
                      <a:gd name="connsiteX3" fmla="*/ 0 w 380365"/>
                      <a:gd name="connsiteY3" fmla="*/ 204624 h 387109"/>
                      <a:gd name="connsiteX4" fmla="*/ 70003 w 380365"/>
                      <a:gd name="connsiteY4" fmla="*/ 307479 h 387109"/>
                      <a:gd name="connsiteX5" fmla="*/ 67174 w 380365"/>
                      <a:gd name="connsiteY5" fmla="*/ 326354 h 387109"/>
                      <a:gd name="connsiteX6" fmla="*/ 112048 w 380365"/>
                      <a:gd name="connsiteY6" fmla="*/ 387110 h 38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365" h="387109">
                        <a:moveTo>
                          <a:pt x="380365" y="0"/>
                        </a:moveTo>
                        <a:cubicBezTo>
                          <a:pt x="272070" y="31656"/>
                          <a:pt x="190645" y="97145"/>
                          <a:pt x="172206" y="112810"/>
                        </a:cubicBezTo>
                        <a:cubicBezTo>
                          <a:pt x="154583" y="101006"/>
                          <a:pt x="133424" y="94044"/>
                          <a:pt x="110579" y="94044"/>
                        </a:cubicBezTo>
                        <a:cubicBezTo>
                          <a:pt x="49497" y="94044"/>
                          <a:pt x="0" y="143541"/>
                          <a:pt x="0" y="204624"/>
                        </a:cubicBezTo>
                        <a:cubicBezTo>
                          <a:pt x="0" y="251347"/>
                          <a:pt x="28991" y="291325"/>
                          <a:pt x="70003" y="307479"/>
                        </a:cubicBezTo>
                        <a:cubicBezTo>
                          <a:pt x="68154" y="313408"/>
                          <a:pt x="67174" y="319772"/>
                          <a:pt x="67174" y="326354"/>
                        </a:cubicBezTo>
                        <a:cubicBezTo>
                          <a:pt x="67174" y="354964"/>
                          <a:pt x="86048" y="379114"/>
                          <a:pt x="112048" y="387110"/>
                        </a:cubicBezTo>
                      </a:path>
                    </a:pathLst>
                  </a:custGeom>
                  <a:noFill/>
                  <a:ln w="16310" cap="rnd">
                    <a:solidFill>
                      <a:srgbClr val="3A3A3A"/>
                    </a:solidFill>
                    <a:prstDash val="solid"/>
                    <a:round/>
                  </a:ln>
                </p:spPr>
                <p:txBody>
                  <a:bodyPr rtlCol="0" anchor="ctr"/>
                  <a:lstStyle/>
                  <a:p>
                    <a:endParaRPr lang="en-GB"/>
                  </a:p>
                </p:txBody>
              </p:sp>
              <p:sp>
                <p:nvSpPr>
                  <p:cNvPr id="456" name="Freeform: Shape 455">
                    <a:extLst>
                      <a:ext uri="{FF2B5EF4-FFF2-40B4-BE49-F238E27FC236}">
                        <a16:creationId xmlns:a16="http://schemas.microsoft.com/office/drawing/2014/main" id="{CDF8AFDD-82CE-5994-68FD-59A621C58E21}"/>
                      </a:ext>
                    </a:extLst>
                  </p:cNvPr>
                  <p:cNvSpPr/>
                  <p:nvPr/>
                </p:nvSpPr>
                <p:spPr>
                  <a:xfrm>
                    <a:off x="14030302" y="2577334"/>
                    <a:ext cx="68099" cy="219690"/>
                  </a:xfrm>
                  <a:custGeom>
                    <a:avLst/>
                    <a:gdLst>
                      <a:gd name="connsiteX0" fmla="*/ 0 w 68099"/>
                      <a:gd name="connsiteY0" fmla="*/ 219690 h 219690"/>
                      <a:gd name="connsiteX1" fmla="*/ 46179 w 68099"/>
                      <a:gd name="connsiteY1" fmla="*/ 192929 h 219690"/>
                      <a:gd name="connsiteX2" fmla="*/ 45581 w 68099"/>
                      <a:gd name="connsiteY2" fmla="*/ 175306 h 219690"/>
                      <a:gd name="connsiteX3" fmla="*/ 14904 w 68099"/>
                      <a:gd name="connsiteY3" fmla="*/ 107262 h 219690"/>
                      <a:gd name="connsiteX4" fmla="*/ 68099 w 68099"/>
                      <a:gd name="connsiteY4" fmla="*/ 0 h 21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99" h="219690">
                        <a:moveTo>
                          <a:pt x="0" y="219690"/>
                        </a:moveTo>
                        <a:cubicBezTo>
                          <a:pt x="16753" y="218494"/>
                          <a:pt x="32744" y="207071"/>
                          <a:pt x="46179" y="192929"/>
                        </a:cubicBezTo>
                        <a:cubicBezTo>
                          <a:pt x="50748" y="188143"/>
                          <a:pt x="50422" y="179712"/>
                          <a:pt x="45581" y="175306"/>
                        </a:cubicBezTo>
                        <a:cubicBezTo>
                          <a:pt x="27359" y="158499"/>
                          <a:pt x="14904" y="135110"/>
                          <a:pt x="14904" y="107262"/>
                        </a:cubicBezTo>
                        <a:cubicBezTo>
                          <a:pt x="14904" y="41936"/>
                          <a:pt x="43024" y="22627"/>
                          <a:pt x="68099" y="0"/>
                        </a:cubicBezTo>
                      </a:path>
                    </a:pathLst>
                  </a:custGeom>
                  <a:noFill/>
                  <a:ln w="16310" cap="rnd">
                    <a:solidFill>
                      <a:srgbClr val="3A3A3A"/>
                    </a:solidFill>
                    <a:prstDash val="solid"/>
                    <a:round/>
                  </a:ln>
                </p:spPr>
                <p:txBody>
                  <a:bodyPr rtlCol="0" anchor="ctr"/>
                  <a:lstStyle/>
                  <a:p>
                    <a:endParaRPr lang="en-GB"/>
                  </a:p>
                </p:txBody>
              </p:sp>
              <p:sp>
                <p:nvSpPr>
                  <p:cNvPr id="457" name="Freeform: Shape 456">
                    <a:extLst>
                      <a:ext uri="{FF2B5EF4-FFF2-40B4-BE49-F238E27FC236}">
                        <a16:creationId xmlns:a16="http://schemas.microsoft.com/office/drawing/2014/main" id="{18BBB21D-70DF-026E-B9B5-4856FF6B7681}"/>
                      </a:ext>
                    </a:extLst>
                  </p:cNvPr>
                  <p:cNvSpPr/>
                  <p:nvPr/>
                </p:nvSpPr>
                <p:spPr>
                  <a:xfrm>
                    <a:off x="13881540" y="2629007"/>
                    <a:ext cx="86103" cy="50639"/>
                  </a:xfrm>
                  <a:custGeom>
                    <a:avLst/>
                    <a:gdLst>
                      <a:gd name="connsiteX0" fmla="*/ 0 w 86103"/>
                      <a:gd name="connsiteY0" fmla="*/ 50639 h 50639"/>
                      <a:gd name="connsiteX1" fmla="*/ 86103 w 86103"/>
                      <a:gd name="connsiteY1" fmla="*/ 0 h 50639"/>
                    </a:gdLst>
                    <a:ahLst/>
                    <a:cxnLst>
                      <a:cxn ang="0">
                        <a:pos x="connsiteX0" y="connsiteY0"/>
                      </a:cxn>
                      <a:cxn ang="0">
                        <a:pos x="connsiteX1" y="connsiteY1"/>
                      </a:cxn>
                    </a:cxnLst>
                    <a:rect l="l" t="t" r="r" b="b"/>
                    <a:pathLst>
                      <a:path w="86103" h="50639">
                        <a:moveTo>
                          <a:pt x="0" y="50639"/>
                        </a:moveTo>
                        <a:cubicBezTo>
                          <a:pt x="26489" y="30351"/>
                          <a:pt x="53848" y="10117"/>
                          <a:pt x="86103" y="0"/>
                        </a:cubicBezTo>
                      </a:path>
                    </a:pathLst>
                  </a:custGeom>
                  <a:noFill/>
                  <a:ln w="16310" cap="rnd">
                    <a:solidFill>
                      <a:srgbClr val="3A3A3A"/>
                    </a:solidFill>
                    <a:prstDash val="solid"/>
                    <a:round/>
                  </a:ln>
                </p:spPr>
                <p:txBody>
                  <a:bodyPr rtlCol="0" anchor="ctr"/>
                  <a:lstStyle/>
                  <a:p>
                    <a:endParaRPr lang="en-GB"/>
                  </a:p>
                </p:txBody>
              </p:sp>
              <p:sp>
                <p:nvSpPr>
                  <p:cNvPr id="458" name="Freeform: Shape 457">
                    <a:extLst>
                      <a:ext uri="{FF2B5EF4-FFF2-40B4-BE49-F238E27FC236}">
                        <a16:creationId xmlns:a16="http://schemas.microsoft.com/office/drawing/2014/main" id="{BB3CE1A4-CB25-2F18-F9D9-C8B1BA2AB5A1}"/>
                      </a:ext>
                    </a:extLst>
                  </p:cNvPr>
                  <p:cNvSpPr/>
                  <p:nvPr/>
                </p:nvSpPr>
                <p:spPr>
                  <a:xfrm>
                    <a:off x="13930105" y="2684532"/>
                    <a:ext cx="35995" cy="58493"/>
                  </a:xfrm>
                  <a:custGeom>
                    <a:avLst/>
                    <a:gdLst>
                      <a:gd name="connsiteX0" fmla="*/ 18990 w 35995"/>
                      <a:gd name="connsiteY0" fmla="*/ 58481 h 58493"/>
                      <a:gd name="connsiteX1" fmla="*/ 16270 w 35995"/>
                      <a:gd name="connsiteY1" fmla="*/ 10 h 58493"/>
                      <a:gd name="connsiteX2" fmla="*/ 18990 w 35995"/>
                      <a:gd name="connsiteY2" fmla="*/ 58481 h 58493"/>
                    </a:gdLst>
                    <a:ahLst/>
                    <a:cxnLst>
                      <a:cxn ang="0">
                        <a:pos x="connsiteX0" y="connsiteY0"/>
                      </a:cxn>
                      <a:cxn ang="0">
                        <a:pos x="connsiteX1" y="connsiteY1"/>
                      </a:cxn>
                      <a:cxn ang="0">
                        <a:pos x="connsiteX2" y="connsiteY2"/>
                      </a:cxn>
                    </a:cxnLst>
                    <a:rect l="l" t="t" r="r" b="b"/>
                    <a:pathLst>
                      <a:path w="35995" h="58493">
                        <a:moveTo>
                          <a:pt x="18990" y="58481"/>
                        </a:moveTo>
                        <a:cubicBezTo>
                          <a:pt x="44064" y="57557"/>
                          <a:pt x="39931" y="-861"/>
                          <a:pt x="16270" y="10"/>
                        </a:cubicBezTo>
                        <a:cubicBezTo>
                          <a:pt x="-5432" y="825"/>
                          <a:pt x="-6303" y="59460"/>
                          <a:pt x="18990" y="58481"/>
                        </a:cubicBezTo>
                        <a:close/>
                      </a:path>
                    </a:pathLst>
                  </a:custGeom>
                  <a:solidFill>
                    <a:srgbClr val="3A3A3A"/>
                  </a:solidFill>
                  <a:ln w="5437" cap="flat">
                    <a:noFill/>
                    <a:prstDash val="solid"/>
                    <a:miter/>
                  </a:ln>
                </p:spPr>
                <p:txBody>
                  <a:bodyPr rtlCol="0" anchor="ctr"/>
                  <a:lstStyle/>
                  <a:p>
                    <a:endParaRPr lang="en-GB"/>
                  </a:p>
                </p:txBody>
              </p:sp>
              <p:sp>
                <p:nvSpPr>
                  <p:cNvPr id="459" name="Freeform: Shape 458">
                    <a:extLst>
                      <a:ext uri="{FF2B5EF4-FFF2-40B4-BE49-F238E27FC236}">
                        <a16:creationId xmlns:a16="http://schemas.microsoft.com/office/drawing/2014/main" id="{33625497-B635-044A-7C62-49097F6416B0}"/>
                      </a:ext>
                    </a:extLst>
                  </p:cNvPr>
                  <p:cNvSpPr/>
                  <p:nvPr/>
                </p:nvSpPr>
                <p:spPr>
                  <a:xfrm>
                    <a:off x="14097159" y="2629270"/>
                    <a:ext cx="31251" cy="50766"/>
                  </a:xfrm>
                  <a:custGeom>
                    <a:avLst/>
                    <a:gdLst>
                      <a:gd name="connsiteX0" fmla="*/ 16473 w 31251"/>
                      <a:gd name="connsiteY0" fmla="*/ 50756 h 50766"/>
                      <a:gd name="connsiteX1" fmla="*/ 14134 w 31251"/>
                      <a:gd name="connsiteY1" fmla="*/ 8 h 50766"/>
                      <a:gd name="connsiteX2" fmla="*/ 16473 w 31251"/>
                      <a:gd name="connsiteY2" fmla="*/ 50756 h 50766"/>
                    </a:gdLst>
                    <a:ahLst/>
                    <a:cxnLst>
                      <a:cxn ang="0">
                        <a:pos x="connsiteX0" y="connsiteY0"/>
                      </a:cxn>
                      <a:cxn ang="0">
                        <a:pos x="connsiteX1" y="connsiteY1"/>
                      </a:cxn>
                      <a:cxn ang="0">
                        <a:pos x="connsiteX2" y="connsiteY2"/>
                      </a:cxn>
                    </a:cxnLst>
                    <a:rect l="l" t="t" r="r" b="b"/>
                    <a:pathLst>
                      <a:path w="31251" h="50766">
                        <a:moveTo>
                          <a:pt x="16473" y="50756"/>
                        </a:moveTo>
                        <a:cubicBezTo>
                          <a:pt x="38284" y="49995"/>
                          <a:pt x="34640" y="-753"/>
                          <a:pt x="14134" y="8"/>
                        </a:cubicBezTo>
                        <a:cubicBezTo>
                          <a:pt x="-4686" y="716"/>
                          <a:pt x="-5502" y="51572"/>
                          <a:pt x="16473" y="50756"/>
                        </a:cubicBezTo>
                        <a:close/>
                      </a:path>
                    </a:pathLst>
                  </a:custGeom>
                  <a:solidFill>
                    <a:srgbClr val="3A3A3A"/>
                  </a:solidFill>
                  <a:ln w="5437" cap="flat">
                    <a:noFill/>
                    <a:prstDash val="solid"/>
                    <a:miter/>
                  </a:ln>
                </p:spPr>
                <p:txBody>
                  <a:bodyPr rtlCol="0" anchor="ctr"/>
                  <a:lstStyle/>
                  <a:p>
                    <a:endParaRPr lang="en-GB"/>
                  </a:p>
                </p:txBody>
              </p:sp>
              <p:sp>
                <p:nvSpPr>
                  <p:cNvPr id="460" name="Freeform: Shape 459">
                    <a:extLst>
                      <a:ext uri="{FF2B5EF4-FFF2-40B4-BE49-F238E27FC236}">
                        <a16:creationId xmlns:a16="http://schemas.microsoft.com/office/drawing/2014/main" id="{6049E008-54DD-AF22-CF46-2EDBCB98C28F}"/>
                      </a:ext>
                    </a:extLst>
                  </p:cNvPr>
                  <p:cNvSpPr/>
                  <p:nvPr/>
                </p:nvSpPr>
                <p:spPr>
                  <a:xfrm>
                    <a:off x="13917167" y="3070944"/>
                    <a:ext cx="111048" cy="825402"/>
                  </a:xfrm>
                  <a:custGeom>
                    <a:avLst/>
                    <a:gdLst>
                      <a:gd name="connsiteX0" fmla="*/ 0 w 111048"/>
                      <a:gd name="connsiteY0" fmla="*/ 0 h 825402"/>
                      <a:gd name="connsiteX1" fmla="*/ 0 w 111048"/>
                      <a:gd name="connsiteY1" fmla="*/ 0 h 825402"/>
                      <a:gd name="connsiteX2" fmla="*/ 108676 w 111048"/>
                      <a:gd name="connsiteY2" fmla="*/ 409247 h 825402"/>
                      <a:gd name="connsiteX3" fmla="*/ 35409 w 111048"/>
                      <a:gd name="connsiteY3" fmla="*/ 825403 h 825402"/>
                      <a:gd name="connsiteX4" fmla="*/ 35409 w 111048"/>
                      <a:gd name="connsiteY4" fmla="*/ 825403 h 825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48" h="825402">
                        <a:moveTo>
                          <a:pt x="0" y="0"/>
                        </a:moveTo>
                        <a:lnTo>
                          <a:pt x="0" y="0"/>
                        </a:lnTo>
                        <a:cubicBezTo>
                          <a:pt x="52706" y="118575"/>
                          <a:pt x="125102" y="301007"/>
                          <a:pt x="108676" y="409247"/>
                        </a:cubicBezTo>
                        <a:cubicBezTo>
                          <a:pt x="92032" y="519065"/>
                          <a:pt x="46941" y="679740"/>
                          <a:pt x="35409" y="825403"/>
                        </a:cubicBezTo>
                        <a:lnTo>
                          <a:pt x="35409" y="825403"/>
                        </a:lnTo>
                      </a:path>
                    </a:pathLst>
                  </a:custGeom>
                  <a:noFill/>
                  <a:ln w="16310" cap="rnd">
                    <a:solidFill>
                      <a:srgbClr val="3A3A3A"/>
                    </a:solidFill>
                    <a:prstDash val="solid"/>
                    <a:round/>
                  </a:ln>
                </p:spPr>
                <p:txBody>
                  <a:bodyPr rtlCol="0" anchor="ctr"/>
                  <a:lstStyle/>
                  <a:p>
                    <a:endParaRPr lang="en-GB"/>
                  </a:p>
                </p:txBody>
              </p:sp>
            </p:grpSp>
          </p:grpSp>
          <p:grpSp>
            <p:nvGrpSpPr>
              <p:cNvPr id="461" name="Graphic 3">
                <a:extLst>
                  <a:ext uri="{FF2B5EF4-FFF2-40B4-BE49-F238E27FC236}">
                    <a16:creationId xmlns:a16="http://schemas.microsoft.com/office/drawing/2014/main" id="{A0143451-6F21-9C53-7087-F1231BE9F681}"/>
                  </a:ext>
                </a:extLst>
              </p:cNvPr>
              <p:cNvGrpSpPr/>
              <p:nvPr/>
            </p:nvGrpSpPr>
            <p:grpSpPr>
              <a:xfrm>
                <a:off x="14389781" y="1580310"/>
                <a:ext cx="424586" cy="1006231"/>
                <a:chOff x="14389781" y="1580310"/>
                <a:chExt cx="424586" cy="1006231"/>
              </a:xfrm>
            </p:grpSpPr>
            <p:sp>
              <p:nvSpPr>
                <p:cNvPr id="462" name="Freeform: Shape 461">
                  <a:extLst>
                    <a:ext uri="{FF2B5EF4-FFF2-40B4-BE49-F238E27FC236}">
                      <a16:creationId xmlns:a16="http://schemas.microsoft.com/office/drawing/2014/main" id="{D0120DD9-8EE6-FFE0-D6AC-274347B01603}"/>
                    </a:ext>
                  </a:extLst>
                </p:cNvPr>
                <p:cNvSpPr/>
                <p:nvPr/>
              </p:nvSpPr>
              <p:spPr>
                <a:xfrm>
                  <a:off x="14477814" y="2418024"/>
                  <a:ext cx="280658" cy="168517"/>
                </a:xfrm>
                <a:custGeom>
                  <a:avLst/>
                  <a:gdLst>
                    <a:gd name="connsiteX0" fmla="*/ 249580 w 280658"/>
                    <a:gd name="connsiteY0" fmla="*/ 59446 h 168517"/>
                    <a:gd name="connsiteX1" fmla="*/ 232609 w 280658"/>
                    <a:gd name="connsiteY1" fmla="*/ 56999 h 168517"/>
                    <a:gd name="connsiteX2" fmla="*/ 200953 w 280658"/>
                    <a:gd name="connsiteY2" fmla="*/ 18000 h 168517"/>
                    <a:gd name="connsiteX3" fmla="*/ 111151 w 280658"/>
                    <a:gd name="connsiteY3" fmla="*/ 21372 h 168517"/>
                    <a:gd name="connsiteX4" fmla="*/ 111151 w 280658"/>
                    <a:gd name="connsiteY4" fmla="*/ 42041 h 168517"/>
                    <a:gd name="connsiteX5" fmla="*/ 118277 w 280658"/>
                    <a:gd name="connsiteY5" fmla="*/ 51995 h 168517"/>
                    <a:gd name="connsiteX6" fmla="*/ 103427 w 280658"/>
                    <a:gd name="connsiteY6" fmla="*/ 54823 h 168517"/>
                    <a:gd name="connsiteX7" fmla="*/ 79984 w 280658"/>
                    <a:gd name="connsiteY7" fmla="*/ 83379 h 168517"/>
                    <a:gd name="connsiteX8" fmla="*/ 18848 w 280658"/>
                    <a:gd name="connsiteY8" fmla="*/ 80823 h 168517"/>
                    <a:gd name="connsiteX9" fmla="*/ 28 w 280658"/>
                    <a:gd name="connsiteY9" fmla="*/ 105571 h 168517"/>
                    <a:gd name="connsiteX10" fmla="*/ 94072 w 280658"/>
                    <a:gd name="connsiteY10" fmla="*/ 167252 h 168517"/>
                    <a:gd name="connsiteX11" fmla="*/ 199702 w 280658"/>
                    <a:gd name="connsiteY11" fmla="*/ 145223 h 168517"/>
                    <a:gd name="connsiteX12" fmla="*/ 201551 w 280658"/>
                    <a:gd name="connsiteY12" fmla="*/ 145332 h 168517"/>
                    <a:gd name="connsiteX13" fmla="*/ 212811 w 280658"/>
                    <a:gd name="connsiteY13" fmla="*/ 143754 h 168517"/>
                    <a:gd name="connsiteX14" fmla="*/ 238266 w 280658"/>
                    <a:gd name="connsiteY14" fmla="*/ 143700 h 168517"/>
                    <a:gd name="connsiteX15" fmla="*/ 280366 w 280658"/>
                    <a:gd name="connsiteY15" fmla="*/ 106550 h 168517"/>
                    <a:gd name="connsiteX16" fmla="*/ 249688 w 280658"/>
                    <a:gd name="connsiteY16" fmla="*/ 59555 h 1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658" h="168517">
                      <a:moveTo>
                        <a:pt x="249580" y="59446"/>
                      </a:moveTo>
                      <a:cubicBezTo>
                        <a:pt x="243923" y="58413"/>
                        <a:pt x="238266" y="57652"/>
                        <a:pt x="232609" y="56999"/>
                      </a:cubicBezTo>
                      <a:cubicBezTo>
                        <a:pt x="225103" y="41715"/>
                        <a:pt x="213898" y="28062"/>
                        <a:pt x="200953" y="18000"/>
                      </a:cubicBezTo>
                      <a:cubicBezTo>
                        <a:pt x="174029" y="-3050"/>
                        <a:pt x="132691" y="-10012"/>
                        <a:pt x="111151" y="21372"/>
                      </a:cubicBezTo>
                      <a:cubicBezTo>
                        <a:pt x="106963" y="27409"/>
                        <a:pt x="107834" y="35895"/>
                        <a:pt x="111151" y="42041"/>
                      </a:cubicBezTo>
                      <a:cubicBezTo>
                        <a:pt x="113218" y="45848"/>
                        <a:pt x="115612" y="49112"/>
                        <a:pt x="118277" y="51995"/>
                      </a:cubicBezTo>
                      <a:cubicBezTo>
                        <a:pt x="113273" y="52593"/>
                        <a:pt x="108323" y="53463"/>
                        <a:pt x="103427" y="54823"/>
                      </a:cubicBezTo>
                      <a:cubicBezTo>
                        <a:pt x="88307" y="59066"/>
                        <a:pt x="80746" y="70814"/>
                        <a:pt x="79984" y="83379"/>
                      </a:cubicBezTo>
                      <a:cubicBezTo>
                        <a:pt x="59696" y="81040"/>
                        <a:pt x="37667" y="73860"/>
                        <a:pt x="18848" y="80823"/>
                      </a:cubicBezTo>
                      <a:cubicBezTo>
                        <a:pt x="8567" y="84630"/>
                        <a:pt x="-570" y="93714"/>
                        <a:pt x="28" y="105571"/>
                      </a:cubicBezTo>
                      <a:cubicBezTo>
                        <a:pt x="2258" y="151805"/>
                        <a:pt x="56705" y="163988"/>
                        <a:pt x="94072" y="167252"/>
                      </a:cubicBezTo>
                      <a:cubicBezTo>
                        <a:pt x="134323" y="170787"/>
                        <a:pt x="169079" y="167959"/>
                        <a:pt x="199702" y="145223"/>
                      </a:cubicBezTo>
                      <a:cubicBezTo>
                        <a:pt x="200300" y="145223"/>
                        <a:pt x="200899" y="145332"/>
                        <a:pt x="201551" y="145332"/>
                      </a:cubicBezTo>
                      <a:cubicBezTo>
                        <a:pt x="205576" y="145332"/>
                        <a:pt x="209329" y="144734"/>
                        <a:pt x="212811" y="143754"/>
                      </a:cubicBezTo>
                      <a:cubicBezTo>
                        <a:pt x="221350" y="144353"/>
                        <a:pt x="229835" y="144407"/>
                        <a:pt x="238266" y="143700"/>
                      </a:cubicBezTo>
                      <a:cubicBezTo>
                        <a:pt x="259479" y="141851"/>
                        <a:pt x="277700" y="128851"/>
                        <a:pt x="280366" y="106550"/>
                      </a:cubicBezTo>
                      <a:cubicBezTo>
                        <a:pt x="282704" y="87023"/>
                        <a:pt x="270901" y="63471"/>
                        <a:pt x="249688" y="59555"/>
                      </a:cubicBezTo>
                      <a:close/>
                    </a:path>
                  </a:pathLst>
                </a:custGeom>
                <a:noFill/>
                <a:ln w="5437" cap="flat">
                  <a:noFill/>
                  <a:prstDash val="solid"/>
                  <a:miter/>
                </a:ln>
              </p:spPr>
              <p:txBody>
                <a:bodyPr rtlCol="0" anchor="ctr"/>
                <a:lstStyle/>
                <a:p>
                  <a:endParaRPr lang="en-GB"/>
                </a:p>
              </p:txBody>
            </p:sp>
            <p:grpSp>
              <p:nvGrpSpPr>
                <p:cNvPr id="463" name="Graphic 3">
                  <a:extLst>
                    <a:ext uri="{FF2B5EF4-FFF2-40B4-BE49-F238E27FC236}">
                      <a16:creationId xmlns:a16="http://schemas.microsoft.com/office/drawing/2014/main" id="{CA5EB424-B3B8-7009-CE77-1E663D49057B}"/>
                    </a:ext>
                  </a:extLst>
                </p:cNvPr>
                <p:cNvGrpSpPr/>
                <p:nvPr/>
              </p:nvGrpSpPr>
              <p:grpSpPr>
                <a:xfrm>
                  <a:off x="14451203" y="2365422"/>
                  <a:ext cx="237816" cy="190033"/>
                  <a:chOff x="14451203" y="2365422"/>
                  <a:chExt cx="237816" cy="190033"/>
                </a:xfrm>
              </p:grpSpPr>
              <p:grpSp>
                <p:nvGrpSpPr>
                  <p:cNvPr id="464" name="Graphic 3">
                    <a:extLst>
                      <a:ext uri="{FF2B5EF4-FFF2-40B4-BE49-F238E27FC236}">
                        <a16:creationId xmlns:a16="http://schemas.microsoft.com/office/drawing/2014/main" id="{4FFEEC9B-EBA5-7C90-FBA0-E06F0B45255E}"/>
                      </a:ext>
                    </a:extLst>
                  </p:cNvPr>
                  <p:cNvGrpSpPr/>
                  <p:nvPr/>
                </p:nvGrpSpPr>
                <p:grpSpPr>
                  <a:xfrm>
                    <a:off x="14451203" y="2365422"/>
                    <a:ext cx="237816" cy="190033"/>
                    <a:chOff x="14451203" y="2365422"/>
                    <a:chExt cx="237816" cy="190033"/>
                  </a:xfrm>
                </p:grpSpPr>
                <p:sp>
                  <p:nvSpPr>
                    <p:cNvPr id="465" name="Freeform: Shape 464">
                      <a:extLst>
                        <a:ext uri="{FF2B5EF4-FFF2-40B4-BE49-F238E27FC236}">
                          <a16:creationId xmlns:a16="http://schemas.microsoft.com/office/drawing/2014/main" id="{DC3C49F8-8946-447C-708A-3CCE54D2B541}"/>
                        </a:ext>
                      </a:extLst>
                    </p:cNvPr>
                    <p:cNvSpPr/>
                    <p:nvPr/>
                  </p:nvSpPr>
                  <p:spPr>
                    <a:xfrm>
                      <a:off x="14532615" y="2418155"/>
                      <a:ext cx="75006" cy="84607"/>
                    </a:xfrm>
                    <a:custGeom>
                      <a:avLst/>
                      <a:gdLst>
                        <a:gd name="connsiteX0" fmla="*/ 75007 w 75006"/>
                        <a:gd name="connsiteY0" fmla="*/ 3508 h 84607"/>
                        <a:gd name="connsiteX1" fmla="*/ 75007 w 75006"/>
                        <a:gd name="connsiteY1" fmla="*/ 62959 h 84607"/>
                        <a:gd name="connsiteX2" fmla="*/ 64019 w 75006"/>
                        <a:gd name="connsiteY2" fmla="*/ 78243 h 84607"/>
                        <a:gd name="connsiteX3" fmla="*/ 10987 w 75006"/>
                        <a:gd name="connsiteY3" fmla="*/ 78243 h 84607"/>
                        <a:gd name="connsiteX4" fmla="*/ 0 w 75006"/>
                        <a:gd name="connsiteY4" fmla="*/ 62959 h 84607"/>
                        <a:gd name="connsiteX5" fmla="*/ 0 w 75006"/>
                        <a:gd name="connsiteY5" fmla="*/ 3508 h 84607"/>
                        <a:gd name="connsiteX6" fmla="*/ 75007 w 75006"/>
                        <a:gd name="connsiteY6" fmla="*/ 3508 h 8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6" h="84607">
                          <a:moveTo>
                            <a:pt x="75007" y="3508"/>
                          </a:moveTo>
                          <a:lnTo>
                            <a:pt x="75007" y="62959"/>
                          </a:lnTo>
                          <a:cubicBezTo>
                            <a:pt x="75007" y="68453"/>
                            <a:pt x="71308" y="74001"/>
                            <a:pt x="64019" y="78243"/>
                          </a:cubicBezTo>
                          <a:cubicBezTo>
                            <a:pt x="49388" y="86728"/>
                            <a:pt x="25619" y="86728"/>
                            <a:pt x="10987" y="78243"/>
                          </a:cubicBezTo>
                          <a:cubicBezTo>
                            <a:pt x="3699" y="74001"/>
                            <a:pt x="0" y="68507"/>
                            <a:pt x="0" y="62959"/>
                          </a:cubicBezTo>
                          <a:lnTo>
                            <a:pt x="0" y="3508"/>
                          </a:lnTo>
                          <a:cubicBezTo>
                            <a:pt x="24313" y="-1169"/>
                            <a:pt x="50639" y="-1169"/>
                            <a:pt x="75007" y="3508"/>
                          </a:cubicBezTo>
                          <a:close/>
                        </a:path>
                      </a:pathLst>
                    </a:custGeom>
                    <a:solidFill>
                      <a:srgbClr val="FFFFFF"/>
                    </a:solidFill>
                    <a:ln w="5437" cap="flat">
                      <a:noFill/>
                      <a:prstDash val="solid"/>
                      <a:miter/>
                    </a:ln>
                  </p:spPr>
                  <p:txBody>
                    <a:bodyPr rtlCol="0" anchor="ctr"/>
                    <a:lstStyle/>
                    <a:p>
                      <a:endParaRPr lang="en-GB"/>
                    </a:p>
                  </p:txBody>
                </p:sp>
                <p:sp>
                  <p:nvSpPr>
                    <p:cNvPr id="466" name="Freeform: Shape 465">
                      <a:extLst>
                        <a:ext uri="{FF2B5EF4-FFF2-40B4-BE49-F238E27FC236}">
                          <a16:creationId xmlns:a16="http://schemas.microsoft.com/office/drawing/2014/main" id="{701CD459-8C79-7F5A-FBEF-79D36EF5A054}"/>
                        </a:ext>
                      </a:extLst>
                    </p:cNvPr>
                    <p:cNvSpPr/>
                    <p:nvPr/>
                  </p:nvSpPr>
                  <p:spPr>
                    <a:xfrm>
                      <a:off x="14532615" y="2365422"/>
                      <a:ext cx="75006" cy="43350"/>
                    </a:xfrm>
                    <a:custGeom>
                      <a:avLst/>
                      <a:gdLst>
                        <a:gd name="connsiteX0" fmla="*/ 75007 w 75006"/>
                        <a:gd name="connsiteY0" fmla="*/ 21703 h 43350"/>
                        <a:gd name="connsiteX1" fmla="*/ 75007 w 75006"/>
                        <a:gd name="connsiteY1" fmla="*/ 21974 h 43350"/>
                        <a:gd name="connsiteX2" fmla="*/ 64019 w 75006"/>
                        <a:gd name="connsiteY2" fmla="*/ 36987 h 43350"/>
                        <a:gd name="connsiteX3" fmla="*/ 10987 w 75006"/>
                        <a:gd name="connsiteY3" fmla="*/ 36987 h 43350"/>
                        <a:gd name="connsiteX4" fmla="*/ 0 w 75006"/>
                        <a:gd name="connsiteY4" fmla="*/ 21703 h 43350"/>
                        <a:gd name="connsiteX5" fmla="*/ 10987 w 75006"/>
                        <a:gd name="connsiteY5" fmla="*/ 6364 h 43350"/>
                        <a:gd name="connsiteX6" fmla="*/ 64019 w 75006"/>
                        <a:gd name="connsiteY6" fmla="*/ 6364 h 43350"/>
                        <a:gd name="connsiteX7" fmla="*/ 75007 w 75006"/>
                        <a:gd name="connsiteY7" fmla="*/ 21703 h 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06" h="43350">
                          <a:moveTo>
                            <a:pt x="75007" y="21703"/>
                          </a:moveTo>
                          <a:cubicBezTo>
                            <a:pt x="75007" y="21703"/>
                            <a:pt x="75007" y="21866"/>
                            <a:pt x="75007" y="21974"/>
                          </a:cubicBezTo>
                          <a:cubicBezTo>
                            <a:pt x="74952" y="27359"/>
                            <a:pt x="71199" y="32853"/>
                            <a:pt x="64019" y="36987"/>
                          </a:cubicBezTo>
                          <a:cubicBezTo>
                            <a:pt x="49388" y="45472"/>
                            <a:pt x="25619" y="45472"/>
                            <a:pt x="10987" y="36987"/>
                          </a:cubicBezTo>
                          <a:cubicBezTo>
                            <a:pt x="3699" y="32744"/>
                            <a:pt x="0" y="27250"/>
                            <a:pt x="0" y="21703"/>
                          </a:cubicBezTo>
                          <a:cubicBezTo>
                            <a:pt x="0" y="16155"/>
                            <a:pt x="3699" y="10606"/>
                            <a:pt x="10987" y="6364"/>
                          </a:cubicBezTo>
                          <a:cubicBezTo>
                            <a:pt x="25619" y="-2121"/>
                            <a:pt x="49388" y="-2121"/>
                            <a:pt x="64019" y="6364"/>
                          </a:cubicBezTo>
                          <a:cubicBezTo>
                            <a:pt x="71308" y="10606"/>
                            <a:pt x="75007" y="16155"/>
                            <a:pt x="75007" y="21703"/>
                          </a:cubicBezTo>
                          <a:close/>
                        </a:path>
                      </a:pathLst>
                    </a:custGeom>
                    <a:solidFill>
                      <a:srgbClr val="FFFFFF"/>
                    </a:solidFill>
                    <a:ln w="5437" cap="flat">
                      <a:noFill/>
                      <a:prstDash val="solid"/>
                      <a:miter/>
                    </a:ln>
                  </p:spPr>
                  <p:txBody>
                    <a:bodyPr rtlCol="0" anchor="ctr"/>
                    <a:lstStyle/>
                    <a:p>
                      <a:endParaRPr lang="en-GB"/>
                    </a:p>
                  </p:txBody>
                </p:sp>
                <p:sp>
                  <p:nvSpPr>
                    <p:cNvPr id="467" name="Freeform: Shape 466">
                      <a:extLst>
                        <a:ext uri="{FF2B5EF4-FFF2-40B4-BE49-F238E27FC236}">
                          <a16:creationId xmlns:a16="http://schemas.microsoft.com/office/drawing/2014/main" id="{1897C734-6A21-E11D-6291-0815730AD8B1}"/>
                        </a:ext>
                      </a:extLst>
                    </p:cNvPr>
                    <p:cNvSpPr/>
                    <p:nvPr/>
                  </p:nvSpPr>
                  <p:spPr>
                    <a:xfrm>
                      <a:off x="14532615" y="2387125"/>
                      <a:ext cx="75006" cy="34539"/>
                    </a:xfrm>
                    <a:custGeom>
                      <a:avLst/>
                      <a:gdLst>
                        <a:gd name="connsiteX0" fmla="*/ 75007 w 75006"/>
                        <a:gd name="connsiteY0" fmla="*/ 272 h 34539"/>
                        <a:gd name="connsiteX1" fmla="*/ 75007 w 75006"/>
                        <a:gd name="connsiteY1" fmla="*/ 34539 h 34539"/>
                        <a:gd name="connsiteX2" fmla="*/ 0 w 75006"/>
                        <a:gd name="connsiteY2" fmla="*/ 34539 h 34539"/>
                        <a:gd name="connsiteX3" fmla="*/ 0 w 75006"/>
                        <a:gd name="connsiteY3" fmla="*/ 0 h 34539"/>
                        <a:gd name="connsiteX4" fmla="*/ 10987 w 75006"/>
                        <a:gd name="connsiteY4" fmla="*/ 15284 h 34539"/>
                        <a:gd name="connsiteX5" fmla="*/ 64019 w 75006"/>
                        <a:gd name="connsiteY5" fmla="*/ 15284 h 34539"/>
                        <a:gd name="connsiteX6" fmla="*/ 75007 w 75006"/>
                        <a:gd name="connsiteY6" fmla="*/ 272 h 3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6" h="34539">
                          <a:moveTo>
                            <a:pt x="75007" y="272"/>
                          </a:moveTo>
                          <a:lnTo>
                            <a:pt x="75007" y="34539"/>
                          </a:lnTo>
                          <a:cubicBezTo>
                            <a:pt x="50639" y="29861"/>
                            <a:pt x="24313" y="29861"/>
                            <a:pt x="0" y="34539"/>
                          </a:cubicBezTo>
                          <a:lnTo>
                            <a:pt x="0" y="0"/>
                          </a:lnTo>
                          <a:cubicBezTo>
                            <a:pt x="0" y="5494"/>
                            <a:pt x="3699" y="11042"/>
                            <a:pt x="10987" y="15284"/>
                          </a:cubicBezTo>
                          <a:cubicBezTo>
                            <a:pt x="25619" y="23769"/>
                            <a:pt x="49388" y="23769"/>
                            <a:pt x="64019" y="15284"/>
                          </a:cubicBezTo>
                          <a:cubicBezTo>
                            <a:pt x="71199" y="11150"/>
                            <a:pt x="74898" y="5711"/>
                            <a:pt x="75007" y="272"/>
                          </a:cubicBezTo>
                          <a:close/>
                        </a:path>
                      </a:pathLst>
                    </a:custGeom>
                    <a:solidFill>
                      <a:srgbClr val="FFFFFF"/>
                    </a:solidFill>
                    <a:ln w="5437" cap="flat">
                      <a:noFill/>
                      <a:prstDash val="solid"/>
                      <a:miter/>
                    </a:ln>
                  </p:spPr>
                  <p:txBody>
                    <a:bodyPr rtlCol="0" anchor="ctr"/>
                    <a:lstStyle/>
                    <a:p>
                      <a:endParaRPr lang="en-GB"/>
                    </a:p>
                  </p:txBody>
                </p:sp>
                <p:sp>
                  <p:nvSpPr>
                    <p:cNvPr id="468" name="Freeform: Shape 467">
                      <a:extLst>
                        <a:ext uri="{FF2B5EF4-FFF2-40B4-BE49-F238E27FC236}">
                          <a16:creationId xmlns:a16="http://schemas.microsoft.com/office/drawing/2014/main" id="{B707EC95-1521-A042-46D4-72A1EFE15150}"/>
                        </a:ext>
                      </a:extLst>
                    </p:cNvPr>
                    <p:cNvSpPr/>
                    <p:nvPr/>
                  </p:nvSpPr>
                  <p:spPr>
                    <a:xfrm>
                      <a:off x="14451203" y="2421664"/>
                      <a:ext cx="237816" cy="133791"/>
                    </a:xfrm>
                    <a:custGeom>
                      <a:avLst/>
                      <a:gdLst>
                        <a:gd name="connsiteX0" fmla="*/ 92399 w 237816"/>
                        <a:gd name="connsiteY0" fmla="*/ 74735 h 133791"/>
                        <a:gd name="connsiteX1" fmla="*/ 145431 w 237816"/>
                        <a:gd name="connsiteY1" fmla="*/ 74735 h 133791"/>
                        <a:gd name="connsiteX2" fmla="*/ 156419 w 237816"/>
                        <a:gd name="connsiteY2" fmla="*/ 59451 h 133791"/>
                        <a:gd name="connsiteX3" fmla="*/ 156419 w 237816"/>
                        <a:gd name="connsiteY3" fmla="*/ 0 h 133791"/>
                        <a:gd name="connsiteX4" fmla="*/ 202978 w 237816"/>
                        <a:gd name="connsiteY4" fmla="*/ 16590 h 133791"/>
                        <a:gd name="connsiteX5" fmla="*/ 202978 w 237816"/>
                        <a:gd name="connsiteY5" fmla="*/ 113680 h 133791"/>
                        <a:gd name="connsiteX6" fmla="*/ 34797 w 237816"/>
                        <a:gd name="connsiteY6" fmla="*/ 113680 h 133791"/>
                        <a:gd name="connsiteX7" fmla="*/ 34797 w 237816"/>
                        <a:gd name="connsiteY7" fmla="*/ 16590 h 133791"/>
                        <a:gd name="connsiteX8" fmla="*/ 81412 w 237816"/>
                        <a:gd name="connsiteY8" fmla="*/ 0 h 133791"/>
                        <a:gd name="connsiteX9" fmla="*/ 81412 w 237816"/>
                        <a:gd name="connsiteY9" fmla="*/ 59451 h 133791"/>
                        <a:gd name="connsiteX10" fmla="*/ 92399 w 237816"/>
                        <a:gd name="connsiteY10" fmla="*/ 74735 h 13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816" h="133791">
                          <a:moveTo>
                            <a:pt x="92399" y="74735"/>
                          </a:moveTo>
                          <a:cubicBezTo>
                            <a:pt x="107030" y="83220"/>
                            <a:pt x="130800" y="83220"/>
                            <a:pt x="145431" y="74735"/>
                          </a:cubicBezTo>
                          <a:cubicBezTo>
                            <a:pt x="152720" y="70492"/>
                            <a:pt x="156419" y="64999"/>
                            <a:pt x="156419" y="59451"/>
                          </a:cubicBezTo>
                          <a:lnTo>
                            <a:pt x="156419" y="0"/>
                          </a:lnTo>
                          <a:cubicBezTo>
                            <a:pt x="173443" y="3209"/>
                            <a:pt x="189380" y="8757"/>
                            <a:pt x="202978" y="16590"/>
                          </a:cubicBezTo>
                          <a:cubicBezTo>
                            <a:pt x="249429" y="43405"/>
                            <a:pt x="249429" y="86864"/>
                            <a:pt x="202978" y="113680"/>
                          </a:cubicBezTo>
                          <a:cubicBezTo>
                            <a:pt x="156528" y="140495"/>
                            <a:pt x="81249" y="140495"/>
                            <a:pt x="34797" y="113680"/>
                          </a:cubicBezTo>
                          <a:cubicBezTo>
                            <a:pt x="-11599" y="86810"/>
                            <a:pt x="-11599" y="43351"/>
                            <a:pt x="34797" y="16590"/>
                          </a:cubicBezTo>
                          <a:cubicBezTo>
                            <a:pt x="48396" y="8757"/>
                            <a:pt x="64387" y="3209"/>
                            <a:pt x="81412" y="0"/>
                          </a:cubicBezTo>
                          <a:lnTo>
                            <a:pt x="81412" y="59451"/>
                          </a:lnTo>
                          <a:cubicBezTo>
                            <a:pt x="81412" y="64944"/>
                            <a:pt x="85110" y="70492"/>
                            <a:pt x="92399" y="74735"/>
                          </a:cubicBezTo>
                          <a:close/>
                        </a:path>
                      </a:pathLst>
                    </a:custGeom>
                    <a:solidFill>
                      <a:srgbClr val="92969E"/>
                    </a:solidFill>
                    <a:ln w="5437" cap="flat">
                      <a:noFill/>
                      <a:prstDash val="solid"/>
                      <a:miter/>
                    </a:ln>
                  </p:spPr>
                  <p:txBody>
                    <a:bodyPr rtlCol="0" anchor="ctr"/>
                    <a:lstStyle/>
                    <a:p>
                      <a:endParaRPr lang="en-GB"/>
                    </a:p>
                  </p:txBody>
                </p:sp>
              </p:grpSp>
              <p:grpSp>
                <p:nvGrpSpPr>
                  <p:cNvPr id="469" name="Graphic 3">
                    <a:extLst>
                      <a:ext uri="{FF2B5EF4-FFF2-40B4-BE49-F238E27FC236}">
                        <a16:creationId xmlns:a16="http://schemas.microsoft.com/office/drawing/2014/main" id="{A2B0B723-AFF7-2C76-BFAF-4D09E8733C72}"/>
                      </a:ext>
                    </a:extLst>
                  </p:cNvPr>
                  <p:cNvGrpSpPr/>
                  <p:nvPr/>
                </p:nvGrpSpPr>
                <p:grpSpPr>
                  <a:xfrm>
                    <a:off x="14451203" y="2365422"/>
                    <a:ext cx="237816" cy="190033"/>
                    <a:chOff x="14451203" y="2365422"/>
                    <a:chExt cx="237816" cy="190033"/>
                  </a:xfrm>
                  <a:noFill/>
                </p:grpSpPr>
                <p:sp>
                  <p:nvSpPr>
                    <p:cNvPr id="470" name="Freeform: Shape 469">
                      <a:extLst>
                        <a:ext uri="{FF2B5EF4-FFF2-40B4-BE49-F238E27FC236}">
                          <a16:creationId xmlns:a16="http://schemas.microsoft.com/office/drawing/2014/main" id="{9D93E1FE-DD16-1954-EFB0-607921EAA1C9}"/>
                        </a:ext>
                      </a:extLst>
                    </p:cNvPr>
                    <p:cNvSpPr/>
                    <p:nvPr/>
                  </p:nvSpPr>
                  <p:spPr>
                    <a:xfrm>
                      <a:off x="14451203" y="2421664"/>
                      <a:ext cx="237816" cy="133791"/>
                    </a:xfrm>
                    <a:custGeom>
                      <a:avLst/>
                      <a:gdLst>
                        <a:gd name="connsiteX0" fmla="*/ 156419 w 237816"/>
                        <a:gd name="connsiteY0" fmla="*/ 0 h 133791"/>
                        <a:gd name="connsiteX1" fmla="*/ 202978 w 237816"/>
                        <a:gd name="connsiteY1" fmla="*/ 16590 h 133791"/>
                        <a:gd name="connsiteX2" fmla="*/ 202978 w 237816"/>
                        <a:gd name="connsiteY2" fmla="*/ 113680 h 133791"/>
                        <a:gd name="connsiteX3" fmla="*/ 34797 w 237816"/>
                        <a:gd name="connsiteY3" fmla="*/ 113680 h 133791"/>
                        <a:gd name="connsiteX4" fmla="*/ 34797 w 237816"/>
                        <a:gd name="connsiteY4" fmla="*/ 16590 h 133791"/>
                        <a:gd name="connsiteX5" fmla="*/ 81412 w 237816"/>
                        <a:gd name="connsiteY5" fmla="*/ 0 h 13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16" h="133791">
                          <a:moveTo>
                            <a:pt x="156419" y="0"/>
                          </a:moveTo>
                          <a:cubicBezTo>
                            <a:pt x="173443" y="3209"/>
                            <a:pt x="189380" y="8757"/>
                            <a:pt x="202978" y="16590"/>
                          </a:cubicBezTo>
                          <a:cubicBezTo>
                            <a:pt x="249429" y="43405"/>
                            <a:pt x="249429" y="86864"/>
                            <a:pt x="202978" y="113680"/>
                          </a:cubicBezTo>
                          <a:cubicBezTo>
                            <a:pt x="156528" y="140495"/>
                            <a:pt x="81249" y="140495"/>
                            <a:pt x="34797" y="113680"/>
                          </a:cubicBezTo>
                          <a:cubicBezTo>
                            <a:pt x="-11599" y="86810"/>
                            <a:pt x="-11599" y="43351"/>
                            <a:pt x="34797" y="16590"/>
                          </a:cubicBezTo>
                          <a:cubicBezTo>
                            <a:pt x="48396" y="8757"/>
                            <a:pt x="64387" y="3209"/>
                            <a:pt x="81412" y="0"/>
                          </a:cubicBezTo>
                        </a:path>
                      </a:pathLst>
                    </a:custGeom>
                    <a:noFill/>
                    <a:ln w="16310" cap="rnd">
                      <a:solidFill>
                        <a:srgbClr val="3A3A3A"/>
                      </a:solidFill>
                      <a:prstDash val="solid"/>
                      <a:round/>
                    </a:ln>
                  </p:spPr>
                  <p:txBody>
                    <a:bodyPr rtlCol="0" anchor="ctr"/>
                    <a:lstStyle/>
                    <a:p>
                      <a:endParaRPr lang="en-GB"/>
                    </a:p>
                  </p:txBody>
                </p:sp>
                <p:sp>
                  <p:nvSpPr>
                    <p:cNvPr id="471" name="Freeform: Shape 470">
                      <a:extLst>
                        <a:ext uri="{FF2B5EF4-FFF2-40B4-BE49-F238E27FC236}">
                          <a16:creationId xmlns:a16="http://schemas.microsoft.com/office/drawing/2014/main" id="{EA941DDD-DF7B-E88B-7662-C39C8EED55D0}"/>
                        </a:ext>
                      </a:extLst>
                    </p:cNvPr>
                    <p:cNvSpPr/>
                    <p:nvPr/>
                  </p:nvSpPr>
                  <p:spPr>
                    <a:xfrm>
                      <a:off x="14532615" y="2365422"/>
                      <a:ext cx="75006" cy="43350"/>
                    </a:xfrm>
                    <a:custGeom>
                      <a:avLst/>
                      <a:gdLst>
                        <a:gd name="connsiteX0" fmla="*/ 75007 w 75006"/>
                        <a:gd name="connsiteY0" fmla="*/ 21974 h 43350"/>
                        <a:gd name="connsiteX1" fmla="*/ 64019 w 75006"/>
                        <a:gd name="connsiteY1" fmla="*/ 36987 h 43350"/>
                        <a:gd name="connsiteX2" fmla="*/ 10987 w 75006"/>
                        <a:gd name="connsiteY2" fmla="*/ 36987 h 43350"/>
                        <a:gd name="connsiteX3" fmla="*/ 0 w 75006"/>
                        <a:gd name="connsiteY3" fmla="*/ 21703 h 43350"/>
                        <a:gd name="connsiteX4" fmla="*/ 10987 w 75006"/>
                        <a:gd name="connsiteY4" fmla="*/ 6364 h 43350"/>
                        <a:gd name="connsiteX5" fmla="*/ 64019 w 75006"/>
                        <a:gd name="connsiteY5" fmla="*/ 6364 h 43350"/>
                        <a:gd name="connsiteX6" fmla="*/ 75007 w 75006"/>
                        <a:gd name="connsiteY6" fmla="*/ 21703 h 43350"/>
                        <a:gd name="connsiteX7" fmla="*/ 75007 w 75006"/>
                        <a:gd name="connsiteY7" fmla="*/ 21974 h 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06" h="43350">
                          <a:moveTo>
                            <a:pt x="75007" y="21974"/>
                          </a:moveTo>
                          <a:cubicBezTo>
                            <a:pt x="74898" y="27359"/>
                            <a:pt x="71199" y="32853"/>
                            <a:pt x="64019" y="36987"/>
                          </a:cubicBezTo>
                          <a:cubicBezTo>
                            <a:pt x="49388" y="45472"/>
                            <a:pt x="25619" y="45472"/>
                            <a:pt x="10987" y="36987"/>
                          </a:cubicBezTo>
                          <a:cubicBezTo>
                            <a:pt x="3699" y="32744"/>
                            <a:pt x="0" y="27250"/>
                            <a:pt x="0" y="21703"/>
                          </a:cubicBezTo>
                          <a:cubicBezTo>
                            <a:pt x="0" y="16155"/>
                            <a:pt x="3699" y="10606"/>
                            <a:pt x="10987" y="6364"/>
                          </a:cubicBezTo>
                          <a:cubicBezTo>
                            <a:pt x="25619" y="-2121"/>
                            <a:pt x="49388" y="-2121"/>
                            <a:pt x="64019" y="6364"/>
                          </a:cubicBezTo>
                          <a:cubicBezTo>
                            <a:pt x="71308" y="10606"/>
                            <a:pt x="75007" y="16155"/>
                            <a:pt x="75007" y="21703"/>
                          </a:cubicBezTo>
                          <a:lnTo>
                            <a:pt x="75007" y="21974"/>
                          </a:lnTo>
                          <a:close/>
                        </a:path>
                      </a:pathLst>
                    </a:custGeom>
                    <a:noFill/>
                    <a:ln w="16310" cap="rnd">
                      <a:solidFill>
                        <a:srgbClr val="3A3A3A"/>
                      </a:solidFill>
                      <a:prstDash val="solid"/>
                      <a:round/>
                    </a:ln>
                  </p:spPr>
                  <p:txBody>
                    <a:bodyPr rtlCol="0" anchor="ctr"/>
                    <a:lstStyle/>
                    <a:p>
                      <a:endParaRPr lang="en-GB"/>
                    </a:p>
                  </p:txBody>
                </p:sp>
                <p:sp>
                  <p:nvSpPr>
                    <p:cNvPr id="472" name="Freeform: Shape 471">
                      <a:extLst>
                        <a:ext uri="{FF2B5EF4-FFF2-40B4-BE49-F238E27FC236}">
                          <a16:creationId xmlns:a16="http://schemas.microsoft.com/office/drawing/2014/main" id="{362E1EAC-011E-FA7F-9467-8607A5B54F38}"/>
                        </a:ext>
                      </a:extLst>
                    </p:cNvPr>
                    <p:cNvSpPr/>
                    <p:nvPr/>
                  </p:nvSpPr>
                  <p:spPr>
                    <a:xfrm>
                      <a:off x="14532615" y="2387125"/>
                      <a:ext cx="75006" cy="115637"/>
                    </a:xfrm>
                    <a:custGeom>
                      <a:avLst/>
                      <a:gdLst>
                        <a:gd name="connsiteX0" fmla="*/ 75007 w 75006"/>
                        <a:gd name="connsiteY0" fmla="*/ 0 h 115637"/>
                        <a:gd name="connsiteX1" fmla="*/ 75007 w 75006"/>
                        <a:gd name="connsiteY1" fmla="*/ 93990 h 115637"/>
                        <a:gd name="connsiteX2" fmla="*/ 64019 w 75006"/>
                        <a:gd name="connsiteY2" fmla="*/ 109274 h 115637"/>
                        <a:gd name="connsiteX3" fmla="*/ 10987 w 75006"/>
                        <a:gd name="connsiteY3" fmla="*/ 109274 h 115637"/>
                        <a:gd name="connsiteX4" fmla="*/ 0 w 75006"/>
                        <a:gd name="connsiteY4" fmla="*/ 93990 h 115637"/>
                        <a:gd name="connsiteX5" fmla="*/ 0 w 75006"/>
                        <a:gd name="connsiteY5" fmla="*/ 0 h 11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06" h="115637">
                          <a:moveTo>
                            <a:pt x="75007" y="0"/>
                          </a:moveTo>
                          <a:lnTo>
                            <a:pt x="75007" y="93990"/>
                          </a:lnTo>
                          <a:cubicBezTo>
                            <a:pt x="75007" y="99483"/>
                            <a:pt x="71308" y="105031"/>
                            <a:pt x="64019" y="109274"/>
                          </a:cubicBezTo>
                          <a:cubicBezTo>
                            <a:pt x="49388" y="117759"/>
                            <a:pt x="25619" y="117759"/>
                            <a:pt x="10987" y="109274"/>
                          </a:cubicBezTo>
                          <a:cubicBezTo>
                            <a:pt x="3699" y="105031"/>
                            <a:pt x="0" y="99538"/>
                            <a:pt x="0" y="93990"/>
                          </a:cubicBezTo>
                          <a:lnTo>
                            <a:pt x="0" y="0"/>
                          </a:lnTo>
                        </a:path>
                      </a:pathLst>
                    </a:custGeom>
                    <a:noFill/>
                    <a:ln w="16310" cap="rnd">
                      <a:solidFill>
                        <a:srgbClr val="3A3A3A"/>
                      </a:solidFill>
                      <a:prstDash val="solid"/>
                      <a:round/>
                    </a:ln>
                  </p:spPr>
                  <p:txBody>
                    <a:bodyPr rtlCol="0" anchor="ctr"/>
                    <a:lstStyle/>
                    <a:p>
                      <a:endParaRPr lang="en-GB"/>
                    </a:p>
                  </p:txBody>
                </p:sp>
              </p:grpSp>
            </p:grpSp>
            <p:sp>
              <p:nvSpPr>
                <p:cNvPr id="473" name="Freeform: Shape 472">
                  <a:extLst>
                    <a:ext uri="{FF2B5EF4-FFF2-40B4-BE49-F238E27FC236}">
                      <a16:creationId xmlns:a16="http://schemas.microsoft.com/office/drawing/2014/main" id="{2ED19AE5-A903-D0E9-6897-3B30DE91450A}"/>
                    </a:ext>
                  </a:extLst>
                </p:cNvPr>
                <p:cNvSpPr/>
                <p:nvPr/>
              </p:nvSpPr>
              <p:spPr>
                <a:xfrm>
                  <a:off x="14570146" y="1867733"/>
                  <a:ext cx="5439" cy="459397"/>
                </a:xfrm>
                <a:custGeom>
                  <a:avLst/>
                  <a:gdLst>
                    <a:gd name="connsiteX0" fmla="*/ 0 w 5439"/>
                    <a:gd name="connsiteY0" fmla="*/ 459397 h 459397"/>
                    <a:gd name="connsiteX1" fmla="*/ 0 w 5439"/>
                    <a:gd name="connsiteY1" fmla="*/ 0 h 459397"/>
                  </a:gdLst>
                  <a:ahLst/>
                  <a:cxnLst>
                    <a:cxn ang="0">
                      <a:pos x="connsiteX0" y="connsiteY0"/>
                    </a:cxn>
                    <a:cxn ang="0">
                      <a:pos x="connsiteX1" y="connsiteY1"/>
                    </a:cxn>
                  </a:cxnLst>
                  <a:rect l="l" t="t" r="r" b="b"/>
                  <a:pathLst>
                    <a:path w="5439" h="459397">
                      <a:moveTo>
                        <a:pt x="0" y="459397"/>
                      </a:moveTo>
                      <a:lnTo>
                        <a:pt x="0" y="0"/>
                      </a:lnTo>
                    </a:path>
                  </a:pathLst>
                </a:custGeom>
                <a:ln w="21746" cap="rnd">
                  <a:solidFill>
                    <a:srgbClr val="3A3A3A"/>
                  </a:solidFill>
                  <a:custDash>
                    <a:ds d="150000" sp="600000"/>
                  </a:custDash>
                  <a:round/>
                </a:ln>
              </p:spPr>
              <p:txBody>
                <a:bodyPr rtlCol="0" anchor="ctr"/>
                <a:lstStyle/>
                <a:p>
                  <a:endParaRPr lang="en-GB"/>
                </a:p>
              </p:txBody>
            </p:sp>
            <p:grpSp>
              <p:nvGrpSpPr>
                <p:cNvPr id="474" name="Graphic 3">
                  <a:extLst>
                    <a:ext uri="{FF2B5EF4-FFF2-40B4-BE49-F238E27FC236}">
                      <a16:creationId xmlns:a16="http://schemas.microsoft.com/office/drawing/2014/main" id="{4DDAC759-78B3-3D17-E0D0-45921E944F35}"/>
                    </a:ext>
                  </a:extLst>
                </p:cNvPr>
                <p:cNvGrpSpPr/>
                <p:nvPr/>
              </p:nvGrpSpPr>
              <p:grpSpPr>
                <a:xfrm>
                  <a:off x="14389781" y="1580310"/>
                  <a:ext cx="424586" cy="414247"/>
                  <a:chOff x="14389781" y="1580310"/>
                  <a:chExt cx="424586" cy="414247"/>
                </a:xfrm>
              </p:grpSpPr>
              <p:grpSp>
                <p:nvGrpSpPr>
                  <p:cNvPr id="475" name="Graphic 3">
                    <a:extLst>
                      <a:ext uri="{FF2B5EF4-FFF2-40B4-BE49-F238E27FC236}">
                        <a16:creationId xmlns:a16="http://schemas.microsoft.com/office/drawing/2014/main" id="{EE201BEE-1BA9-6629-C2CE-3507FAE46110}"/>
                      </a:ext>
                    </a:extLst>
                  </p:cNvPr>
                  <p:cNvGrpSpPr/>
                  <p:nvPr/>
                </p:nvGrpSpPr>
                <p:grpSpPr>
                  <a:xfrm>
                    <a:off x="14389890" y="1580310"/>
                    <a:ext cx="424422" cy="414247"/>
                    <a:chOff x="14389890" y="1580310"/>
                    <a:chExt cx="424422" cy="414247"/>
                  </a:xfrm>
                </p:grpSpPr>
                <p:sp>
                  <p:nvSpPr>
                    <p:cNvPr id="476" name="Freeform: Shape 475">
                      <a:extLst>
                        <a:ext uri="{FF2B5EF4-FFF2-40B4-BE49-F238E27FC236}">
                          <a16:creationId xmlns:a16="http://schemas.microsoft.com/office/drawing/2014/main" id="{8B8CF3F0-D886-CA64-5B86-3F80ED9F2A13}"/>
                        </a:ext>
                      </a:extLst>
                    </p:cNvPr>
                    <p:cNvSpPr/>
                    <p:nvPr/>
                  </p:nvSpPr>
                  <p:spPr>
                    <a:xfrm>
                      <a:off x="14487578" y="1580310"/>
                      <a:ext cx="326734" cy="409152"/>
                    </a:xfrm>
                    <a:custGeom>
                      <a:avLst/>
                      <a:gdLst>
                        <a:gd name="connsiteX0" fmla="*/ 325538 w 326734"/>
                        <a:gd name="connsiteY0" fmla="*/ 303686 h 409152"/>
                        <a:gd name="connsiteX1" fmla="*/ 326734 w 326734"/>
                        <a:gd name="connsiteY1" fmla="*/ 320711 h 409152"/>
                        <a:gd name="connsiteX2" fmla="*/ 301823 w 326734"/>
                        <a:gd name="connsiteY2" fmla="*/ 374070 h 409152"/>
                        <a:gd name="connsiteX3" fmla="*/ 236552 w 326734"/>
                        <a:gd name="connsiteY3" fmla="*/ 409153 h 409152"/>
                        <a:gd name="connsiteX4" fmla="*/ 259233 w 326734"/>
                        <a:gd name="connsiteY4" fmla="*/ 374505 h 409152"/>
                        <a:gd name="connsiteX5" fmla="*/ 260974 w 326734"/>
                        <a:gd name="connsiteY5" fmla="*/ 356012 h 409152"/>
                        <a:gd name="connsiteX6" fmla="*/ 179440 w 326734"/>
                        <a:gd name="connsiteY6" fmla="*/ 214755 h 409152"/>
                        <a:gd name="connsiteX7" fmla="*/ 170574 w 326734"/>
                        <a:gd name="connsiteY7" fmla="*/ 210186 h 409152"/>
                        <a:gd name="connsiteX8" fmla="*/ 69622 w 326734"/>
                        <a:gd name="connsiteY8" fmla="*/ 49239 h 409152"/>
                        <a:gd name="connsiteX9" fmla="*/ 39326 w 326734"/>
                        <a:gd name="connsiteY9" fmla="*/ 37055 h 409152"/>
                        <a:gd name="connsiteX10" fmla="*/ 0 w 326734"/>
                        <a:gd name="connsiteY10" fmla="*/ 40808 h 409152"/>
                        <a:gd name="connsiteX11" fmla="*/ 64727 w 326734"/>
                        <a:gd name="connsiteY11" fmla="*/ 6052 h 409152"/>
                        <a:gd name="connsiteX12" fmla="*/ 135437 w 326734"/>
                        <a:gd name="connsiteY12" fmla="*/ 13939 h 409152"/>
                        <a:gd name="connsiteX13" fmla="*/ 236335 w 326734"/>
                        <a:gd name="connsiteY13" fmla="*/ 174885 h 409152"/>
                        <a:gd name="connsiteX14" fmla="*/ 245146 w 326734"/>
                        <a:gd name="connsiteY14" fmla="*/ 179454 h 409152"/>
                        <a:gd name="connsiteX15" fmla="*/ 299865 w 326734"/>
                        <a:gd name="connsiteY15" fmla="*/ 235424 h 409152"/>
                        <a:gd name="connsiteX16" fmla="*/ 325484 w 326734"/>
                        <a:gd name="connsiteY16" fmla="*/ 303686 h 40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734" h="409152">
                          <a:moveTo>
                            <a:pt x="325538" y="303686"/>
                          </a:moveTo>
                          <a:cubicBezTo>
                            <a:pt x="326354" y="309452"/>
                            <a:pt x="326734" y="315163"/>
                            <a:pt x="326734" y="320711"/>
                          </a:cubicBezTo>
                          <a:cubicBezTo>
                            <a:pt x="326734" y="347309"/>
                            <a:pt x="317161" y="365857"/>
                            <a:pt x="301823" y="374070"/>
                          </a:cubicBezTo>
                          <a:lnTo>
                            <a:pt x="236552" y="409153"/>
                          </a:lnTo>
                          <a:cubicBezTo>
                            <a:pt x="247811" y="402898"/>
                            <a:pt x="255916" y="391040"/>
                            <a:pt x="259233" y="374505"/>
                          </a:cubicBezTo>
                          <a:cubicBezTo>
                            <a:pt x="260376" y="368903"/>
                            <a:pt x="260974" y="362702"/>
                            <a:pt x="260974" y="356012"/>
                          </a:cubicBezTo>
                          <a:cubicBezTo>
                            <a:pt x="260974" y="304013"/>
                            <a:pt x="224531" y="240700"/>
                            <a:pt x="179440" y="214755"/>
                          </a:cubicBezTo>
                          <a:cubicBezTo>
                            <a:pt x="176449" y="213014"/>
                            <a:pt x="173511" y="211546"/>
                            <a:pt x="170574" y="210186"/>
                          </a:cubicBezTo>
                          <a:cubicBezTo>
                            <a:pt x="164210" y="148614"/>
                            <a:pt x="121458" y="79155"/>
                            <a:pt x="69622" y="49239"/>
                          </a:cubicBezTo>
                          <a:cubicBezTo>
                            <a:pt x="59015" y="43147"/>
                            <a:pt x="48899" y="39122"/>
                            <a:pt x="39326" y="37055"/>
                          </a:cubicBezTo>
                          <a:cubicBezTo>
                            <a:pt x="24477" y="33792"/>
                            <a:pt x="11096" y="35260"/>
                            <a:pt x="0" y="40808"/>
                          </a:cubicBezTo>
                          <a:lnTo>
                            <a:pt x="64727" y="6052"/>
                          </a:lnTo>
                          <a:cubicBezTo>
                            <a:pt x="83003" y="-3793"/>
                            <a:pt x="107914" y="-1944"/>
                            <a:pt x="135437" y="13939"/>
                          </a:cubicBezTo>
                          <a:cubicBezTo>
                            <a:pt x="187273" y="43854"/>
                            <a:pt x="230025" y="113313"/>
                            <a:pt x="236335" y="174885"/>
                          </a:cubicBezTo>
                          <a:cubicBezTo>
                            <a:pt x="239217" y="176191"/>
                            <a:pt x="242155" y="177714"/>
                            <a:pt x="245146" y="179454"/>
                          </a:cubicBezTo>
                          <a:cubicBezTo>
                            <a:pt x="266196" y="191584"/>
                            <a:pt x="285451" y="211927"/>
                            <a:pt x="299865" y="235424"/>
                          </a:cubicBezTo>
                          <a:cubicBezTo>
                            <a:pt x="313027" y="256800"/>
                            <a:pt x="322274" y="280787"/>
                            <a:pt x="325484" y="303686"/>
                          </a:cubicBezTo>
                          <a:close/>
                        </a:path>
                      </a:pathLst>
                    </a:custGeom>
                    <a:solidFill>
                      <a:srgbClr val="C0C4CC"/>
                    </a:solidFill>
                    <a:ln w="5437" cap="flat">
                      <a:noFill/>
                      <a:prstDash val="solid"/>
                      <a:miter/>
                    </a:ln>
                  </p:spPr>
                  <p:txBody>
                    <a:bodyPr rtlCol="0" anchor="ctr"/>
                    <a:lstStyle/>
                    <a:p>
                      <a:endParaRPr lang="en-GB"/>
                    </a:p>
                  </p:txBody>
                </p:sp>
                <p:sp>
                  <p:nvSpPr>
                    <p:cNvPr id="477" name="Freeform: Shape 476">
                      <a:extLst>
                        <a:ext uri="{FF2B5EF4-FFF2-40B4-BE49-F238E27FC236}">
                          <a16:creationId xmlns:a16="http://schemas.microsoft.com/office/drawing/2014/main" id="{9E036013-101B-7331-C76F-29B5DA82FA91}"/>
                        </a:ext>
                      </a:extLst>
                    </p:cNvPr>
                    <p:cNvSpPr/>
                    <p:nvPr/>
                  </p:nvSpPr>
                  <p:spPr>
                    <a:xfrm>
                      <a:off x="14389890" y="1615745"/>
                      <a:ext cx="358825" cy="378812"/>
                    </a:xfrm>
                    <a:custGeom>
                      <a:avLst/>
                      <a:gdLst>
                        <a:gd name="connsiteX0" fmla="*/ 358717 w 358825"/>
                        <a:gd name="connsiteY0" fmla="*/ 320577 h 378812"/>
                        <a:gd name="connsiteX1" fmla="*/ 356976 w 358825"/>
                        <a:gd name="connsiteY1" fmla="*/ 339070 h 378812"/>
                        <a:gd name="connsiteX2" fmla="*/ 334295 w 358825"/>
                        <a:gd name="connsiteY2" fmla="*/ 373718 h 378812"/>
                        <a:gd name="connsiteX3" fmla="*/ 333860 w 358825"/>
                        <a:gd name="connsiteY3" fmla="*/ 373935 h 378812"/>
                        <a:gd name="connsiteX4" fmla="*/ 308023 w 358825"/>
                        <a:gd name="connsiteY4" fmla="*/ 378504 h 378812"/>
                        <a:gd name="connsiteX5" fmla="*/ 285287 w 358825"/>
                        <a:gd name="connsiteY5" fmla="*/ 371868 h 378812"/>
                        <a:gd name="connsiteX6" fmla="*/ 277237 w 358825"/>
                        <a:gd name="connsiteY6" fmla="*/ 367680 h 378812"/>
                        <a:gd name="connsiteX7" fmla="*/ 69840 w 358825"/>
                        <a:gd name="connsiteY7" fmla="*/ 247963 h 378812"/>
                        <a:gd name="connsiteX8" fmla="*/ 0 w 358825"/>
                        <a:gd name="connsiteY8" fmla="*/ 126994 h 378812"/>
                        <a:gd name="connsiteX9" fmla="*/ 66032 w 358825"/>
                        <a:gd name="connsiteY9" fmla="*/ 84568 h 378812"/>
                        <a:gd name="connsiteX10" fmla="*/ 66195 w 358825"/>
                        <a:gd name="connsiteY10" fmla="*/ 84623 h 378812"/>
                        <a:gd name="connsiteX11" fmla="*/ 66141 w 358825"/>
                        <a:gd name="connsiteY11" fmla="*/ 83753 h 378812"/>
                        <a:gd name="connsiteX12" fmla="*/ 65706 w 358825"/>
                        <a:gd name="connsiteY12" fmla="*/ 72602 h 378812"/>
                        <a:gd name="connsiteX13" fmla="*/ 96818 w 358825"/>
                        <a:gd name="connsiteY13" fmla="*/ 6026 h 378812"/>
                        <a:gd name="connsiteX14" fmla="*/ 97852 w 358825"/>
                        <a:gd name="connsiteY14" fmla="*/ 5482 h 378812"/>
                        <a:gd name="connsiteX15" fmla="*/ 137177 w 358825"/>
                        <a:gd name="connsiteY15" fmla="*/ 1729 h 378812"/>
                        <a:gd name="connsiteX16" fmla="*/ 167474 w 358825"/>
                        <a:gd name="connsiteY16" fmla="*/ 13913 h 378812"/>
                        <a:gd name="connsiteX17" fmla="*/ 268426 w 358825"/>
                        <a:gd name="connsiteY17" fmla="*/ 174860 h 378812"/>
                        <a:gd name="connsiteX18" fmla="*/ 277292 w 358825"/>
                        <a:gd name="connsiteY18" fmla="*/ 179429 h 378812"/>
                        <a:gd name="connsiteX19" fmla="*/ 358826 w 358825"/>
                        <a:gd name="connsiteY19" fmla="*/ 320685 h 37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8825" h="378812">
                          <a:moveTo>
                            <a:pt x="358717" y="320577"/>
                          </a:moveTo>
                          <a:cubicBezTo>
                            <a:pt x="358717" y="327267"/>
                            <a:pt x="358119" y="333468"/>
                            <a:pt x="356976" y="339070"/>
                          </a:cubicBezTo>
                          <a:cubicBezTo>
                            <a:pt x="353604" y="355605"/>
                            <a:pt x="345554" y="367408"/>
                            <a:pt x="334295" y="373718"/>
                          </a:cubicBezTo>
                          <a:lnTo>
                            <a:pt x="333860" y="373935"/>
                          </a:lnTo>
                          <a:cubicBezTo>
                            <a:pt x="326462" y="377960"/>
                            <a:pt x="317705" y="379538"/>
                            <a:pt x="308023" y="378504"/>
                          </a:cubicBezTo>
                          <a:cubicBezTo>
                            <a:pt x="300898" y="377743"/>
                            <a:pt x="293229" y="375567"/>
                            <a:pt x="285287" y="371868"/>
                          </a:cubicBezTo>
                          <a:cubicBezTo>
                            <a:pt x="282622" y="370617"/>
                            <a:pt x="279957" y="369258"/>
                            <a:pt x="277237" y="367680"/>
                          </a:cubicBezTo>
                          <a:lnTo>
                            <a:pt x="69840" y="247963"/>
                          </a:lnTo>
                          <a:cubicBezTo>
                            <a:pt x="31276" y="225662"/>
                            <a:pt x="0" y="171487"/>
                            <a:pt x="0" y="126994"/>
                          </a:cubicBezTo>
                          <a:cubicBezTo>
                            <a:pt x="0" y="82502"/>
                            <a:pt x="29209" y="65640"/>
                            <a:pt x="66032" y="84568"/>
                          </a:cubicBezTo>
                          <a:cubicBezTo>
                            <a:pt x="66032" y="84568"/>
                            <a:pt x="66087" y="84623"/>
                            <a:pt x="66195" y="84623"/>
                          </a:cubicBezTo>
                          <a:cubicBezTo>
                            <a:pt x="66195" y="84351"/>
                            <a:pt x="66141" y="84025"/>
                            <a:pt x="66141" y="83753"/>
                          </a:cubicBezTo>
                          <a:cubicBezTo>
                            <a:pt x="65869" y="80000"/>
                            <a:pt x="65706" y="76301"/>
                            <a:pt x="65706" y="72602"/>
                          </a:cubicBezTo>
                          <a:cubicBezTo>
                            <a:pt x="65706" y="39423"/>
                            <a:pt x="77618" y="16306"/>
                            <a:pt x="96818" y="6026"/>
                          </a:cubicBezTo>
                          <a:lnTo>
                            <a:pt x="97852" y="5482"/>
                          </a:lnTo>
                          <a:cubicBezTo>
                            <a:pt x="108948" y="-120"/>
                            <a:pt x="122328" y="-1535"/>
                            <a:pt x="137177" y="1729"/>
                          </a:cubicBezTo>
                          <a:cubicBezTo>
                            <a:pt x="146750" y="3796"/>
                            <a:pt x="156922" y="7821"/>
                            <a:pt x="167474" y="13913"/>
                          </a:cubicBezTo>
                          <a:cubicBezTo>
                            <a:pt x="219310" y="43829"/>
                            <a:pt x="262116" y="113288"/>
                            <a:pt x="268426" y="174860"/>
                          </a:cubicBezTo>
                          <a:cubicBezTo>
                            <a:pt x="271309" y="176219"/>
                            <a:pt x="274300" y="177688"/>
                            <a:pt x="277292" y="179429"/>
                          </a:cubicBezTo>
                          <a:cubicBezTo>
                            <a:pt x="322329" y="205374"/>
                            <a:pt x="358826" y="268686"/>
                            <a:pt x="358826" y="320685"/>
                          </a:cubicBezTo>
                          <a:close/>
                        </a:path>
                      </a:pathLst>
                    </a:custGeom>
                    <a:solidFill>
                      <a:srgbClr val="FFFFFF"/>
                    </a:solidFill>
                    <a:ln w="5437" cap="flat">
                      <a:noFill/>
                      <a:prstDash val="solid"/>
                      <a:miter/>
                    </a:ln>
                  </p:spPr>
                  <p:txBody>
                    <a:bodyPr rtlCol="0" anchor="ctr"/>
                    <a:lstStyle/>
                    <a:p>
                      <a:endParaRPr lang="en-GB"/>
                    </a:p>
                  </p:txBody>
                </p:sp>
              </p:grpSp>
              <p:grpSp>
                <p:nvGrpSpPr>
                  <p:cNvPr id="478" name="Graphic 3">
                    <a:extLst>
                      <a:ext uri="{FF2B5EF4-FFF2-40B4-BE49-F238E27FC236}">
                        <a16:creationId xmlns:a16="http://schemas.microsoft.com/office/drawing/2014/main" id="{9BACB06D-962A-CCFC-B4AD-20336449735B}"/>
                      </a:ext>
                    </a:extLst>
                  </p:cNvPr>
                  <p:cNvGrpSpPr/>
                  <p:nvPr/>
                </p:nvGrpSpPr>
                <p:grpSpPr>
                  <a:xfrm>
                    <a:off x="14389781" y="1580387"/>
                    <a:ext cx="424586" cy="414116"/>
                    <a:chOff x="14389781" y="1580387"/>
                    <a:chExt cx="424586" cy="414116"/>
                  </a:xfrm>
                  <a:noFill/>
                </p:grpSpPr>
                <p:sp>
                  <p:nvSpPr>
                    <p:cNvPr id="479" name="Freeform: Shape 478">
                      <a:extLst>
                        <a:ext uri="{FF2B5EF4-FFF2-40B4-BE49-F238E27FC236}">
                          <a16:creationId xmlns:a16="http://schemas.microsoft.com/office/drawing/2014/main" id="{663844AE-C4C2-3342-11EC-9CC980521DBA}"/>
                        </a:ext>
                      </a:extLst>
                    </p:cNvPr>
                    <p:cNvSpPr/>
                    <p:nvPr/>
                  </p:nvSpPr>
                  <p:spPr>
                    <a:xfrm>
                      <a:off x="14389781" y="1621173"/>
                      <a:ext cx="334294" cy="373330"/>
                    </a:xfrm>
                    <a:custGeom>
                      <a:avLst/>
                      <a:gdLst>
                        <a:gd name="connsiteX0" fmla="*/ 97852 w 334294"/>
                        <a:gd name="connsiteY0" fmla="*/ 0 h 373330"/>
                        <a:gd name="connsiteX1" fmla="*/ 96818 w 334294"/>
                        <a:gd name="connsiteY1" fmla="*/ 544 h 373330"/>
                        <a:gd name="connsiteX2" fmla="*/ 65706 w 334294"/>
                        <a:gd name="connsiteY2" fmla="*/ 67120 h 373330"/>
                        <a:gd name="connsiteX3" fmla="*/ 66141 w 334294"/>
                        <a:gd name="connsiteY3" fmla="*/ 78270 h 373330"/>
                        <a:gd name="connsiteX4" fmla="*/ 66195 w 334294"/>
                        <a:gd name="connsiteY4" fmla="*/ 79141 h 373330"/>
                        <a:gd name="connsiteX5" fmla="*/ 66032 w 334294"/>
                        <a:gd name="connsiteY5" fmla="*/ 79086 h 373330"/>
                        <a:gd name="connsiteX6" fmla="*/ 0 w 334294"/>
                        <a:gd name="connsiteY6" fmla="*/ 121512 h 373330"/>
                        <a:gd name="connsiteX7" fmla="*/ 69840 w 334294"/>
                        <a:gd name="connsiteY7" fmla="*/ 242481 h 373330"/>
                        <a:gd name="connsiteX8" fmla="*/ 285287 w 334294"/>
                        <a:gd name="connsiteY8" fmla="*/ 366386 h 373330"/>
                        <a:gd name="connsiteX9" fmla="*/ 308024 w 334294"/>
                        <a:gd name="connsiteY9" fmla="*/ 373022 h 373330"/>
                        <a:gd name="connsiteX10" fmla="*/ 333860 w 334294"/>
                        <a:gd name="connsiteY10" fmla="*/ 368453 h 373330"/>
                        <a:gd name="connsiteX11" fmla="*/ 334295 w 334294"/>
                        <a:gd name="connsiteY11" fmla="*/ 368236 h 37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294" h="373330">
                          <a:moveTo>
                            <a:pt x="97852" y="0"/>
                          </a:moveTo>
                          <a:lnTo>
                            <a:pt x="96818" y="544"/>
                          </a:lnTo>
                          <a:cubicBezTo>
                            <a:pt x="77618" y="10824"/>
                            <a:pt x="65706" y="33941"/>
                            <a:pt x="65706" y="67120"/>
                          </a:cubicBezTo>
                          <a:cubicBezTo>
                            <a:pt x="65706" y="70819"/>
                            <a:pt x="65869" y="74517"/>
                            <a:pt x="66141" y="78270"/>
                          </a:cubicBezTo>
                          <a:cubicBezTo>
                            <a:pt x="66141" y="78597"/>
                            <a:pt x="66141" y="78869"/>
                            <a:pt x="66195" y="79141"/>
                          </a:cubicBezTo>
                          <a:cubicBezTo>
                            <a:pt x="66141" y="79141"/>
                            <a:pt x="66087" y="79141"/>
                            <a:pt x="66032" y="79086"/>
                          </a:cubicBezTo>
                          <a:cubicBezTo>
                            <a:pt x="29209" y="60158"/>
                            <a:pt x="0" y="78434"/>
                            <a:pt x="0" y="121512"/>
                          </a:cubicBezTo>
                          <a:cubicBezTo>
                            <a:pt x="0" y="164591"/>
                            <a:pt x="31276" y="220234"/>
                            <a:pt x="69840" y="242481"/>
                          </a:cubicBezTo>
                          <a:cubicBezTo>
                            <a:pt x="69840" y="242481"/>
                            <a:pt x="282622" y="365135"/>
                            <a:pt x="285287" y="366386"/>
                          </a:cubicBezTo>
                          <a:cubicBezTo>
                            <a:pt x="293229" y="370085"/>
                            <a:pt x="300898" y="372261"/>
                            <a:pt x="308024" y="373022"/>
                          </a:cubicBezTo>
                          <a:cubicBezTo>
                            <a:pt x="317705" y="374056"/>
                            <a:pt x="326462" y="372478"/>
                            <a:pt x="333860" y="368453"/>
                          </a:cubicBezTo>
                          <a:lnTo>
                            <a:pt x="334295" y="368236"/>
                          </a:lnTo>
                        </a:path>
                      </a:pathLst>
                    </a:custGeom>
                    <a:noFill/>
                    <a:ln w="16310" cap="rnd">
                      <a:solidFill>
                        <a:srgbClr val="3A3A3A"/>
                      </a:solidFill>
                      <a:prstDash val="solid"/>
                      <a:round/>
                    </a:ln>
                  </p:spPr>
                  <p:txBody>
                    <a:bodyPr rtlCol="0" anchor="ctr"/>
                    <a:lstStyle/>
                    <a:p>
                      <a:endParaRPr lang="en-GB"/>
                    </a:p>
                  </p:txBody>
                </p:sp>
                <p:sp>
                  <p:nvSpPr>
                    <p:cNvPr id="480" name="Freeform: Shape 479">
                      <a:extLst>
                        <a:ext uri="{FF2B5EF4-FFF2-40B4-BE49-F238E27FC236}">
                          <a16:creationId xmlns:a16="http://schemas.microsoft.com/office/drawing/2014/main" id="{51AC440B-16A4-5C55-7E2F-93F89EB46756}"/>
                        </a:ext>
                      </a:extLst>
                    </p:cNvPr>
                    <p:cNvSpPr/>
                    <p:nvPr/>
                  </p:nvSpPr>
                  <p:spPr>
                    <a:xfrm>
                      <a:off x="14487633" y="1580387"/>
                      <a:ext cx="326734" cy="409129"/>
                    </a:xfrm>
                    <a:custGeom>
                      <a:avLst/>
                      <a:gdLst>
                        <a:gd name="connsiteX0" fmla="*/ 0 w 326734"/>
                        <a:gd name="connsiteY0" fmla="*/ 40785 h 409129"/>
                        <a:gd name="connsiteX1" fmla="*/ 39326 w 326734"/>
                        <a:gd name="connsiteY1" fmla="*/ 37032 h 409129"/>
                        <a:gd name="connsiteX2" fmla="*/ 69622 w 326734"/>
                        <a:gd name="connsiteY2" fmla="*/ 49216 h 409129"/>
                        <a:gd name="connsiteX3" fmla="*/ 170574 w 326734"/>
                        <a:gd name="connsiteY3" fmla="*/ 210163 h 409129"/>
                        <a:gd name="connsiteX4" fmla="*/ 179440 w 326734"/>
                        <a:gd name="connsiteY4" fmla="*/ 214732 h 409129"/>
                        <a:gd name="connsiteX5" fmla="*/ 260974 w 326734"/>
                        <a:gd name="connsiteY5" fmla="*/ 355988 h 409129"/>
                        <a:gd name="connsiteX6" fmla="*/ 259233 w 326734"/>
                        <a:gd name="connsiteY6" fmla="*/ 374482 h 409129"/>
                        <a:gd name="connsiteX7" fmla="*/ 236552 w 326734"/>
                        <a:gd name="connsiteY7" fmla="*/ 409130 h 409129"/>
                        <a:gd name="connsiteX8" fmla="*/ 301823 w 326734"/>
                        <a:gd name="connsiteY8" fmla="*/ 374047 h 409129"/>
                        <a:gd name="connsiteX9" fmla="*/ 326734 w 326734"/>
                        <a:gd name="connsiteY9" fmla="*/ 320688 h 409129"/>
                        <a:gd name="connsiteX10" fmla="*/ 325538 w 326734"/>
                        <a:gd name="connsiteY10" fmla="*/ 303663 h 409129"/>
                        <a:gd name="connsiteX11" fmla="*/ 299919 w 326734"/>
                        <a:gd name="connsiteY11" fmla="*/ 235401 h 409129"/>
                        <a:gd name="connsiteX12" fmla="*/ 245200 w 326734"/>
                        <a:gd name="connsiteY12" fmla="*/ 179431 h 409129"/>
                        <a:gd name="connsiteX13" fmla="*/ 236389 w 326734"/>
                        <a:gd name="connsiteY13" fmla="*/ 174862 h 409129"/>
                        <a:gd name="connsiteX14" fmla="*/ 135491 w 326734"/>
                        <a:gd name="connsiteY14" fmla="*/ 13915 h 409129"/>
                        <a:gd name="connsiteX15" fmla="*/ 64781 w 326734"/>
                        <a:gd name="connsiteY15" fmla="*/ 6028 h 409129"/>
                        <a:gd name="connsiteX16" fmla="*/ 54 w 326734"/>
                        <a:gd name="connsiteY16" fmla="*/ 40785 h 40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734" h="409129">
                          <a:moveTo>
                            <a:pt x="0" y="40785"/>
                          </a:moveTo>
                          <a:cubicBezTo>
                            <a:pt x="11096" y="35183"/>
                            <a:pt x="24477" y="33768"/>
                            <a:pt x="39326" y="37032"/>
                          </a:cubicBezTo>
                          <a:cubicBezTo>
                            <a:pt x="48899" y="39099"/>
                            <a:pt x="59070" y="43124"/>
                            <a:pt x="69622" y="49216"/>
                          </a:cubicBezTo>
                          <a:cubicBezTo>
                            <a:pt x="121458" y="79132"/>
                            <a:pt x="164265" y="148591"/>
                            <a:pt x="170574" y="210163"/>
                          </a:cubicBezTo>
                          <a:cubicBezTo>
                            <a:pt x="173457" y="211522"/>
                            <a:pt x="176449" y="212991"/>
                            <a:pt x="179440" y="214732"/>
                          </a:cubicBezTo>
                          <a:cubicBezTo>
                            <a:pt x="224477" y="240677"/>
                            <a:pt x="260974" y="303989"/>
                            <a:pt x="260974" y="355988"/>
                          </a:cubicBezTo>
                          <a:cubicBezTo>
                            <a:pt x="260974" y="362679"/>
                            <a:pt x="260376" y="368879"/>
                            <a:pt x="259233" y="374482"/>
                          </a:cubicBezTo>
                          <a:cubicBezTo>
                            <a:pt x="255861" y="391017"/>
                            <a:pt x="247811" y="402820"/>
                            <a:pt x="236552" y="409130"/>
                          </a:cubicBezTo>
                          <a:lnTo>
                            <a:pt x="301823" y="374047"/>
                          </a:lnTo>
                          <a:cubicBezTo>
                            <a:pt x="317216" y="365833"/>
                            <a:pt x="326734" y="347286"/>
                            <a:pt x="326734" y="320688"/>
                          </a:cubicBezTo>
                          <a:cubicBezTo>
                            <a:pt x="326734" y="315085"/>
                            <a:pt x="326354" y="309429"/>
                            <a:pt x="325538" y="303663"/>
                          </a:cubicBezTo>
                          <a:cubicBezTo>
                            <a:pt x="322383" y="280764"/>
                            <a:pt x="313082" y="256777"/>
                            <a:pt x="299919" y="235401"/>
                          </a:cubicBezTo>
                          <a:cubicBezTo>
                            <a:pt x="285451" y="211903"/>
                            <a:pt x="266250" y="191560"/>
                            <a:pt x="245200" y="179431"/>
                          </a:cubicBezTo>
                          <a:cubicBezTo>
                            <a:pt x="242209" y="177690"/>
                            <a:pt x="239272" y="176222"/>
                            <a:pt x="236389" y="174862"/>
                          </a:cubicBezTo>
                          <a:cubicBezTo>
                            <a:pt x="230079" y="113290"/>
                            <a:pt x="187273" y="43831"/>
                            <a:pt x="135491" y="13915"/>
                          </a:cubicBezTo>
                          <a:cubicBezTo>
                            <a:pt x="108023" y="-1967"/>
                            <a:pt x="83111" y="-3762"/>
                            <a:pt x="64781" y="6028"/>
                          </a:cubicBezTo>
                          <a:lnTo>
                            <a:pt x="54" y="40785"/>
                          </a:lnTo>
                          <a:close/>
                        </a:path>
                      </a:pathLst>
                    </a:custGeom>
                    <a:noFill/>
                    <a:ln w="16310" cap="rnd">
                      <a:solidFill>
                        <a:srgbClr val="3A3A3A"/>
                      </a:solidFill>
                      <a:prstDash val="solid"/>
                      <a:round/>
                    </a:ln>
                  </p:spPr>
                  <p:txBody>
                    <a:bodyPr rtlCol="0" anchor="ctr"/>
                    <a:lstStyle/>
                    <a:p>
                      <a:endParaRPr lang="en-GB"/>
                    </a:p>
                  </p:txBody>
                </p:sp>
              </p:grpSp>
            </p:grpSp>
          </p:grpSp>
          <p:grpSp>
            <p:nvGrpSpPr>
              <p:cNvPr id="481" name="Graphic 3">
                <a:extLst>
                  <a:ext uri="{FF2B5EF4-FFF2-40B4-BE49-F238E27FC236}">
                    <a16:creationId xmlns:a16="http://schemas.microsoft.com/office/drawing/2014/main" id="{C54C2E0D-6498-5A19-F62D-02485A64C485}"/>
                  </a:ext>
                </a:extLst>
              </p:cNvPr>
              <p:cNvGrpSpPr/>
              <p:nvPr/>
            </p:nvGrpSpPr>
            <p:grpSpPr>
              <a:xfrm>
                <a:off x="12415668" y="1905916"/>
                <a:ext cx="492630" cy="633398"/>
                <a:chOff x="12415668" y="1905916"/>
                <a:chExt cx="492630" cy="633398"/>
              </a:xfrm>
            </p:grpSpPr>
            <p:sp>
              <p:nvSpPr>
                <p:cNvPr id="482" name="Freeform: Shape 481">
                  <a:extLst>
                    <a:ext uri="{FF2B5EF4-FFF2-40B4-BE49-F238E27FC236}">
                      <a16:creationId xmlns:a16="http://schemas.microsoft.com/office/drawing/2014/main" id="{38454EDF-4EB7-0355-39D8-F3F67DAC971C}"/>
                    </a:ext>
                  </a:extLst>
                </p:cNvPr>
                <p:cNvSpPr/>
                <p:nvPr/>
              </p:nvSpPr>
              <p:spPr>
                <a:xfrm>
                  <a:off x="12422032" y="2325444"/>
                  <a:ext cx="486266" cy="213870"/>
                </a:xfrm>
                <a:custGeom>
                  <a:avLst/>
                  <a:gdLst>
                    <a:gd name="connsiteX0" fmla="*/ 0 w 486266"/>
                    <a:gd name="connsiteY0" fmla="*/ 185858 h 213870"/>
                    <a:gd name="connsiteX1" fmla="*/ 183302 w 486266"/>
                    <a:gd name="connsiteY1" fmla="*/ 213870 h 213870"/>
                    <a:gd name="connsiteX2" fmla="*/ 486267 w 486266"/>
                    <a:gd name="connsiteY2" fmla="*/ 43296 h 213870"/>
                    <a:gd name="connsiteX3" fmla="*/ 308078 w 486266"/>
                    <a:gd name="connsiteY3" fmla="*/ 0 h 213870"/>
                    <a:gd name="connsiteX4" fmla="*/ 0 w 486266"/>
                    <a:gd name="connsiteY4" fmla="*/ 185858 h 21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66" h="213870">
                      <a:moveTo>
                        <a:pt x="0" y="185858"/>
                      </a:moveTo>
                      <a:lnTo>
                        <a:pt x="183302" y="213870"/>
                      </a:lnTo>
                      <a:lnTo>
                        <a:pt x="486267" y="43296"/>
                      </a:lnTo>
                      <a:lnTo>
                        <a:pt x="308078" y="0"/>
                      </a:lnTo>
                      <a:lnTo>
                        <a:pt x="0" y="185858"/>
                      </a:lnTo>
                      <a:close/>
                    </a:path>
                  </a:pathLst>
                </a:custGeom>
                <a:noFill/>
                <a:ln w="5437" cap="flat">
                  <a:noFill/>
                  <a:prstDash val="solid"/>
                  <a:miter/>
                </a:ln>
              </p:spPr>
              <p:txBody>
                <a:bodyPr rtlCol="0" anchor="ctr"/>
                <a:lstStyle/>
                <a:p>
                  <a:endParaRPr lang="en-GB"/>
                </a:p>
              </p:txBody>
            </p:sp>
            <p:grpSp>
              <p:nvGrpSpPr>
                <p:cNvPr id="483" name="Graphic 3">
                  <a:extLst>
                    <a:ext uri="{FF2B5EF4-FFF2-40B4-BE49-F238E27FC236}">
                      <a16:creationId xmlns:a16="http://schemas.microsoft.com/office/drawing/2014/main" id="{D8E7C317-C24E-3AAE-241C-987AAD8B51D9}"/>
                    </a:ext>
                  </a:extLst>
                </p:cNvPr>
                <p:cNvGrpSpPr/>
                <p:nvPr/>
              </p:nvGrpSpPr>
              <p:grpSpPr>
                <a:xfrm>
                  <a:off x="12415668" y="1905916"/>
                  <a:ext cx="315420" cy="603210"/>
                  <a:chOff x="12415668" y="1905916"/>
                  <a:chExt cx="315420" cy="603210"/>
                </a:xfrm>
              </p:grpSpPr>
              <p:sp>
                <p:nvSpPr>
                  <p:cNvPr id="484" name="Freeform: Shape 483">
                    <a:extLst>
                      <a:ext uri="{FF2B5EF4-FFF2-40B4-BE49-F238E27FC236}">
                        <a16:creationId xmlns:a16="http://schemas.microsoft.com/office/drawing/2014/main" id="{CBA321F3-C55B-8A01-C12C-6F7D8E17926B}"/>
                      </a:ext>
                    </a:extLst>
                  </p:cNvPr>
                  <p:cNvSpPr/>
                  <p:nvPr/>
                </p:nvSpPr>
                <p:spPr>
                  <a:xfrm>
                    <a:off x="12415668" y="1905916"/>
                    <a:ext cx="315420" cy="603210"/>
                  </a:xfrm>
                  <a:custGeom>
                    <a:avLst/>
                    <a:gdLst>
                      <a:gd name="connsiteX0" fmla="*/ 315421 w 315420"/>
                      <a:gd name="connsiteY0" fmla="*/ 421105 h 603210"/>
                      <a:gd name="connsiteX1" fmla="*/ 0 w 315420"/>
                      <a:gd name="connsiteY1" fmla="*/ 603210 h 603210"/>
                      <a:gd name="connsiteX2" fmla="*/ 0 w 315420"/>
                      <a:gd name="connsiteY2" fmla="*/ 182105 h 603210"/>
                      <a:gd name="connsiteX3" fmla="*/ 315421 w 315420"/>
                      <a:gd name="connsiteY3" fmla="*/ 0 h 603210"/>
                      <a:gd name="connsiteX4" fmla="*/ 315421 w 315420"/>
                      <a:gd name="connsiteY4" fmla="*/ 421105 h 603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20" h="603210">
                        <a:moveTo>
                          <a:pt x="315421" y="421105"/>
                        </a:moveTo>
                        <a:lnTo>
                          <a:pt x="0" y="603210"/>
                        </a:lnTo>
                        <a:lnTo>
                          <a:pt x="0" y="182105"/>
                        </a:lnTo>
                        <a:lnTo>
                          <a:pt x="315421" y="0"/>
                        </a:lnTo>
                        <a:lnTo>
                          <a:pt x="315421" y="421105"/>
                        </a:lnTo>
                        <a:close/>
                      </a:path>
                    </a:pathLst>
                  </a:custGeom>
                  <a:solidFill>
                    <a:srgbClr val="FFFFFF"/>
                  </a:solidFill>
                  <a:ln w="16310" cap="rnd">
                    <a:solidFill>
                      <a:srgbClr val="3A3A3A"/>
                    </a:solidFill>
                    <a:prstDash val="solid"/>
                    <a:round/>
                  </a:ln>
                </p:spPr>
                <p:txBody>
                  <a:bodyPr rtlCol="0" anchor="ctr"/>
                  <a:lstStyle/>
                  <a:p>
                    <a:endParaRPr lang="en-GB"/>
                  </a:p>
                </p:txBody>
              </p:sp>
              <p:sp>
                <p:nvSpPr>
                  <p:cNvPr id="485" name="Freeform: Shape 484">
                    <a:extLst>
                      <a:ext uri="{FF2B5EF4-FFF2-40B4-BE49-F238E27FC236}">
                        <a16:creationId xmlns:a16="http://schemas.microsoft.com/office/drawing/2014/main" id="{C614E4D8-3EAD-C64F-31F3-E16D5088EF29}"/>
                      </a:ext>
                    </a:extLst>
                  </p:cNvPr>
                  <p:cNvSpPr/>
                  <p:nvPr/>
                </p:nvSpPr>
                <p:spPr>
                  <a:xfrm>
                    <a:off x="12464512" y="2100640"/>
                    <a:ext cx="50584" cy="67065"/>
                  </a:xfrm>
                  <a:custGeom>
                    <a:avLst/>
                    <a:gdLst>
                      <a:gd name="connsiteX0" fmla="*/ 33125 w 50584"/>
                      <a:gd name="connsiteY0" fmla="*/ 39489 h 67065"/>
                      <a:gd name="connsiteX1" fmla="*/ 17188 w 50584"/>
                      <a:gd name="connsiteY1" fmla="*/ 48681 h 67065"/>
                      <a:gd name="connsiteX2" fmla="*/ 14360 w 50584"/>
                      <a:gd name="connsiteY2" fmla="*/ 58744 h 67065"/>
                      <a:gd name="connsiteX3" fmla="*/ 0 w 50584"/>
                      <a:gd name="connsiteY3" fmla="*/ 67066 h 67065"/>
                      <a:gd name="connsiteX4" fmla="*/ 18330 w 50584"/>
                      <a:gd name="connsiteY4" fmla="*/ 8050 h 67065"/>
                      <a:gd name="connsiteX5" fmla="*/ 32255 w 50584"/>
                      <a:gd name="connsiteY5" fmla="*/ 0 h 67065"/>
                      <a:gd name="connsiteX6" fmla="*/ 50585 w 50584"/>
                      <a:gd name="connsiteY6" fmla="*/ 37857 h 67065"/>
                      <a:gd name="connsiteX7" fmla="*/ 35953 w 50584"/>
                      <a:gd name="connsiteY7" fmla="*/ 46288 h 67065"/>
                      <a:gd name="connsiteX8" fmla="*/ 33125 w 50584"/>
                      <a:gd name="connsiteY8" fmla="*/ 39489 h 67065"/>
                      <a:gd name="connsiteX9" fmla="*/ 29209 w 50584"/>
                      <a:gd name="connsiteY9" fmla="*/ 29970 h 67065"/>
                      <a:gd name="connsiteX10" fmla="*/ 25129 w 50584"/>
                      <a:gd name="connsiteY10" fmla="*/ 20125 h 67065"/>
                      <a:gd name="connsiteX11" fmla="*/ 21050 w 50584"/>
                      <a:gd name="connsiteY11" fmla="*/ 34648 h 67065"/>
                      <a:gd name="connsiteX12" fmla="*/ 29209 w 50584"/>
                      <a:gd name="connsiteY12" fmla="*/ 29916 h 6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584" h="67065">
                        <a:moveTo>
                          <a:pt x="33125" y="39489"/>
                        </a:moveTo>
                        <a:lnTo>
                          <a:pt x="17188" y="48681"/>
                        </a:lnTo>
                        <a:lnTo>
                          <a:pt x="14360" y="58744"/>
                        </a:lnTo>
                        <a:lnTo>
                          <a:pt x="0" y="67066"/>
                        </a:lnTo>
                        <a:lnTo>
                          <a:pt x="18330" y="8050"/>
                        </a:lnTo>
                        <a:lnTo>
                          <a:pt x="32255" y="0"/>
                        </a:lnTo>
                        <a:lnTo>
                          <a:pt x="50585" y="37857"/>
                        </a:lnTo>
                        <a:lnTo>
                          <a:pt x="35953" y="46288"/>
                        </a:lnTo>
                        <a:lnTo>
                          <a:pt x="33125" y="39489"/>
                        </a:lnTo>
                        <a:close/>
                        <a:moveTo>
                          <a:pt x="29209" y="29970"/>
                        </a:moveTo>
                        <a:lnTo>
                          <a:pt x="25129" y="20125"/>
                        </a:lnTo>
                        <a:lnTo>
                          <a:pt x="21050" y="34648"/>
                        </a:lnTo>
                        <a:lnTo>
                          <a:pt x="29209" y="29916"/>
                        </a:lnTo>
                        <a:close/>
                      </a:path>
                    </a:pathLst>
                  </a:custGeom>
                  <a:solidFill>
                    <a:srgbClr val="3A3A3A"/>
                  </a:solidFill>
                  <a:ln w="5437" cap="flat">
                    <a:noFill/>
                    <a:prstDash val="solid"/>
                    <a:miter/>
                  </a:ln>
                </p:spPr>
                <p:txBody>
                  <a:bodyPr rtlCol="0" anchor="ctr"/>
                  <a:lstStyle/>
                  <a:p>
                    <a:endParaRPr lang="en-GB"/>
                  </a:p>
                </p:txBody>
              </p:sp>
              <p:sp>
                <p:nvSpPr>
                  <p:cNvPr id="486" name="Freeform: Shape 485">
                    <a:extLst>
                      <a:ext uri="{FF2B5EF4-FFF2-40B4-BE49-F238E27FC236}">
                        <a16:creationId xmlns:a16="http://schemas.microsoft.com/office/drawing/2014/main" id="{BE5D9C13-9C70-96C8-86EC-7CA4AECADF06}"/>
                      </a:ext>
                    </a:extLst>
                  </p:cNvPr>
                  <p:cNvSpPr/>
                  <p:nvPr/>
                </p:nvSpPr>
                <p:spPr>
                  <a:xfrm>
                    <a:off x="12535222" y="2009642"/>
                    <a:ext cx="137340" cy="79303"/>
                  </a:xfrm>
                  <a:custGeom>
                    <a:avLst/>
                    <a:gdLst>
                      <a:gd name="connsiteX0" fmla="*/ 0 w 137340"/>
                      <a:gd name="connsiteY0" fmla="*/ 79304 h 79303"/>
                      <a:gd name="connsiteX1" fmla="*/ 137340 w 137340"/>
                      <a:gd name="connsiteY1" fmla="*/ 0 h 79303"/>
                    </a:gdLst>
                    <a:ahLst/>
                    <a:cxnLst>
                      <a:cxn ang="0">
                        <a:pos x="connsiteX0" y="connsiteY0"/>
                      </a:cxn>
                      <a:cxn ang="0">
                        <a:pos x="connsiteX1" y="connsiteY1"/>
                      </a:cxn>
                    </a:cxnLst>
                    <a:rect l="l" t="t" r="r" b="b"/>
                    <a:pathLst>
                      <a:path w="137340" h="79303">
                        <a:moveTo>
                          <a:pt x="0" y="79304"/>
                        </a:moveTo>
                        <a:lnTo>
                          <a:pt x="137340" y="0"/>
                        </a:lnTo>
                      </a:path>
                    </a:pathLst>
                  </a:custGeom>
                  <a:ln w="10873" cap="rnd">
                    <a:solidFill>
                      <a:srgbClr val="3A3A3A"/>
                    </a:solidFill>
                    <a:prstDash val="solid"/>
                    <a:round/>
                  </a:ln>
                </p:spPr>
                <p:txBody>
                  <a:bodyPr rtlCol="0" anchor="ctr"/>
                  <a:lstStyle/>
                  <a:p>
                    <a:endParaRPr lang="en-GB"/>
                  </a:p>
                </p:txBody>
              </p:sp>
              <p:sp>
                <p:nvSpPr>
                  <p:cNvPr id="487" name="Freeform: Shape 486">
                    <a:extLst>
                      <a:ext uri="{FF2B5EF4-FFF2-40B4-BE49-F238E27FC236}">
                        <a16:creationId xmlns:a16="http://schemas.microsoft.com/office/drawing/2014/main" id="{881FBCF8-4FA0-6248-A91E-66278EE1ED3E}"/>
                      </a:ext>
                    </a:extLst>
                  </p:cNvPr>
                  <p:cNvSpPr/>
                  <p:nvPr/>
                </p:nvSpPr>
                <p:spPr>
                  <a:xfrm>
                    <a:off x="12535222" y="2082093"/>
                    <a:ext cx="79793" cy="46070"/>
                  </a:xfrm>
                  <a:custGeom>
                    <a:avLst/>
                    <a:gdLst>
                      <a:gd name="connsiteX0" fmla="*/ 0 w 79793"/>
                      <a:gd name="connsiteY0" fmla="*/ 46070 h 46070"/>
                      <a:gd name="connsiteX1" fmla="*/ 79793 w 79793"/>
                      <a:gd name="connsiteY1" fmla="*/ 0 h 46070"/>
                    </a:gdLst>
                    <a:ahLst/>
                    <a:cxnLst>
                      <a:cxn ang="0">
                        <a:pos x="connsiteX0" y="connsiteY0"/>
                      </a:cxn>
                      <a:cxn ang="0">
                        <a:pos x="connsiteX1" y="connsiteY1"/>
                      </a:cxn>
                    </a:cxnLst>
                    <a:rect l="l" t="t" r="r" b="b"/>
                    <a:pathLst>
                      <a:path w="79793" h="46070">
                        <a:moveTo>
                          <a:pt x="0" y="46070"/>
                        </a:moveTo>
                        <a:lnTo>
                          <a:pt x="79793" y="0"/>
                        </a:lnTo>
                      </a:path>
                    </a:pathLst>
                  </a:custGeom>
                  <a:ln w="10873" cap="rnd">
                    <a:solidFill>
                      <a:srgbClr val="3A3A3A"/>
                    </a:solidFill>
                    <a:prstDash val="solid"/>
                    <a:round/>
                  </a:ln>
                </p:spPr>
                <p:txBody>
                  <a:bodyPr rtlCol="0" anchor="ctr"/>
                  <a:lstStyle/>
                  <a:p>
                    <a:endParaRPr lang="en-GB"/>
                  </a:p>
                </p:txBody>
              </p:sp>
              <p:sp>
                <p:nvSpPr>
                  <p:cNvPr id="488" name="Freeform: Shape 487">
                    <a:extLst>
                      <a:ext uri="{FF2B5EF4-FFF2-40B4-BE49-F238E27FC236}">
                        <a16:creationId xmlns:a16="http://schemas.microsoft.com/office/drawing/2014/main" id="{A007C9E8-0807-5ECA-D35E-FCF5B0C38E55}"/>
                      </a:ext>
                    </a:extLst>
                  </p:cNvPr>
                  <p:cNvSpPr/>
                  <p:nvPr/>
                </p:nvSpPr>
                <p:spPr>
                  <a:xfrm>
                    <a:off x="12635249" y="2048859"/>
                    <a:ext cx="37313" cy="21539"/>
                  </a:xfrm>
                  <a:custGeom>
                    <a:avLst/>
                    <a:gdLst>
                      <a:gd name="connsiteX0" fmla="*/ 0 w 37313"/>
                      <a:gd name="connsiteY0" fmla="*/ 21539 h 21539"/>
                      <a:gd name="connsiteX1" fmla="*/ 37313 w 37313"/>
                      <a:gd name="connsiteY1" fmla="*/ 0 h 21539"/>
                    </a:gdLst>
                    <a:ahLst/>
                    <a:cxnLst>
                      <a:cxn ang="0">
                        <a:pos x="connsiteX0" y="connsiteY0"/>
                      </a:cxn>
                      <a:cxn ang="0">
                        <a:pos x="connsiteX1" y="connsiteY1"/>
                      </a:cxn>
                    </a:cxnLst>
                    <a:rect l="l" t="t" r="r" b="b"/>
                    <a:pathLst>
                      <a:path w="37313" h="21539">
                        <a:moveTo>
                          <a:pt x="0" y="21539"/>
                        </a:moveTo>
                        <a:lnTo>
                          <a:pt x="37313" y="0"/>
                        </a:lnTo>
                      </a:path>
                    </a:pathLst>
                  </a:custGeom>
                  <a:ln w="10873" cap="rnd">
                    <a:solidFill>
                      <a:srgbClr val="3A3A3A"/>
                    </a:solidFill>
                    <a:prstDash val="solid"/>
                    <a:round/>
                  </a:ln>
                </p:spPr>
                <p:txBody>
                  <a:bodyPr rtlCol="0" anchor="ctr"/>
                  <a:lstStyle/>
                  <a:p>
                    <a:endParaRPr lang="en-GB"/>
                  </a:p>
                </p:txBody>
              </p:sp>
              <p:sp>
                <p:nvSpPr>
                  <p:cNvPr id="489" name="Freeform: Shape 488">
                    <a:extLst>
                      <a:ext uri="{FF2B5EF4-FFF2-40B4-BE49-F238E27FC236}">
                        <a16:creationId xmlns:a16="http://schemas.microsoft.com/office/drawing/2014/main" id="{84948FCB-0913-076A-B586-617994D9A851}"/>
                      </a:ext>
                    </a:extLst>
                  </p:cNvPr>
                  <p:cNvSpPr/>
                  <p:nvPr/>
                </p:nvSpPr>
                <p:spPr>
                  <a:xfrm>
                    <a:off x="12476642" y="2088130"/>
                    <a:ext cx="195920" cy="113135"/>
                  </a:xfrm>
                  <a:custGeom>
                    <a:avLst/>
                    <a:gdLst>
                      <a:gd name="connsiteX0" fmla="*/ 0 w 195920"/>
                      <a:gd name="connsiteY0" fmla="*/ 113136 h 113135"/>
                      <a:gd name="connsiteX1" fmla="*/ 195921 w 195920"/>
                      <a:gd name="connsiteY1" fmla="*/ 0 h 113135"/>
                    </a:gdLst>
                    <a:ahLst/>
                    <a:cxnLst>
                      <a:cxn ang="0">
                        <a:pos x="connsiteX0" y="connsiteY0"/>
                      </a:cxn>
                      <a:cxn ang="0">
                        <a:pos x="connsiteX1" y="connsiteY1"/>
                      </a:cxn>
                    </a:cxnLst>
                    <a:rect l="l" t="t" r="r" b="b"/>
                    <a:pathLst>
                      <a:path w="195920" h="113135">
                        <a:moveTo>
                          <a:pt x="0" y="113136"/>
                        </a:moveTo>
                        <a:lnTo>
                          <a:pt x="195921" y="0"/>
                        </a:lnTo>
                      </a:path>
                    </a:pathLst>
                  </a:custGeom>
                  <a:ln w="10873" cap="rnd">
                    <a:solidFill>
                      <a:srgbClr val="3A3A3A"/>
                    </a:solidFill>
                    <a:prstDash val="solid"/>
                    <a:round/>
                  </a:ln>
                </p:spPr>
                <p:txBody>
                  <a:bodyPr rtlCol="0" anchor="ctr"/>
                  <a:lstStyle/>
                  <a:p>
                    <a:endParaRPr lang="en-GB"/>
                  </a:p>
                </p:txBody>
              </p:sp>
              <p:sp>
                <p:nvSpPr>
                  <p:cNvPr id="490" name="Freeform: Shape 489">
                    <a:extLst>
                      <a:ext uri="{FF2B5EF4-FFF2-40B4-BE49-F238E27FC236}">
                        <a16:creationId xmlns:a16="http://schemas.microsoft.com/office/drawing/2014/main" id="{B56A8A4F-EE1E-104B-FF45-B10D164A2B42}"/>
                      </a:ext>
                    </a:extLst>
                  </p:cNvPr>
                  <p:cNvSpPr/>
                  <p:nvPr/>
                </p:nvSpPr>
                <p:spPr>
                  <a:xfrm>
                    <a:off x="12476642" y="2214048"/>
                    <a:ext cx="45798" cy="26434"/>
                  </a:xfrm>
                  <a:custGeom>
                    <a:avLst/>
                    <a:gdLst>
                      <a:gd name="connsiteX0" fmla="*/ 0 w 45798"/>
                      <a:gd name="connsiteY0" fmla="*/ 26435 h 26434"/>
                      <a:gd name="connsiteX1" fmla="*/ 45798 w 45798"/>
                      <a:gd name="connsiteY1" fmla="*/ 0 h 26434"/>
                    </a:gdLst>
                    <a:ahLst/>
                    <a:cxnLst>
                      <a:cxn ang="0">
                        <a:pos x="connsiteX0" y="connsiteY0"/>
                      </a:cxn>
                      <a:cxn ang="0">
                        <a:pos x="connsiteX1" y="connsiteY1"/>
                      </a:cxn>
                    </a:cxnLst>
                    <a:rect l="l" t="t" r="r" b="b"/>
                    <a:pathLst>
                      <a:path w="45798" h="26434">
                        <a:moveTo>
                          <a:pt x="0" y="26435"/>
                        </a:moveTo>
                        <a:lnTo>
                          <a:pt x="45798" y="0"/>
                        </a:lnTo>
                      </a:path>
                    </a:pathLst>
                  </a:custGeom>
                  <a:ln w="10873" cap="rnd">
                    <a:solidFill>
                      <a:srgbClr val="3A3A3A"/>
                    </a:solidFill>
                    <a:prstDash val="solid"/>
                    <a:round/>
                  </a:ln>
                </p:spPr>
                <p:txBody>
                  <a:bodyPr rtlCol="0" anchor="ctr"/>
                  <a:lstStyle/>
                  <a:p>
                    <a:endParaRPr lang="en-GB"/>
                  </a:p>
                </p:txBody>
              </p:sp>
              <p:sp>
                <p:nvSpPr>
                  <p:cNvPr id="491" name="Freeform: Shape 490">
                    <a:extLst>
                      <a:ext uri="{FF2B5EF4-FFF2-40B4-BE49-F238E27FC236}">
                        <a16:creationId xmlns:a16="http://schemas.microsoft.com/office/drawing/2014/main" id="{0F5B6C0F-7749-AB3F-39D5-3C1B100BA6CA}"/>
                      </a:ext>
                    </a:extLst>
                  </p:cNvPr>
                  <p:cNvSpPr/>
                  <p:nvPr/>
                </p:nvSpPr>
                <p:spPr>
                  <a:xfrm>
                    <a:off x="12547406" y="2127347"/>
                    <a:ext cx="125156" cy="72287"/>
                  </a:xfrm>
                  <a:custGeom>
                    <a:avLst/>
                    <a:gdLst>
                      <a:gd name="connsiteX0" fmla="*/ 0 w 125156"/>
                      <a:gd name="connsiteY0" fmla="*/ 72287 h 72287"/>
                      <a:gd name="connsiteX1" fmla="*/ 125157 w 125156"/>
                      <a:gd name="connsiteY1" fmla="*/ 0 h 72287"/>
                    </a:gdLst>
                    <a:ahLst/>
                    <a:cxnLst>
                      <a:cxn ang="0">
                        <a:pos x="connsiteX0" y="connsiteY0"/>
                      </a:cxn>
                      <a:cxn ang="0">
                        <a:pos x="connsiteX1" y="connsiteY1"/>
                      </a:cxn>
                    </a:cxnLst>
                    <a:rect l="l" t="t" r="r" b="b"/>
                    <a:pathLst>
                      <a:path w="125156" h="72287">
                        <a:moveTo>
                          <a:pt x="0" y="72287"/>
                        </a:moveTo>
                        <a:lnTo>
                          <a:pt x="125157" y="0"/>
                        </a:lnTo>
                      </a:path>
                    </a:pathLst>
                  </a:custGeom>
                  <a:ln w="10873" cap="rnd">
                    <a:solidFill>
                      <a:srgbClr val="3A3A3A"/>
                    </a:solidFill>
                    <a:prstDash val="solid"/>
                    <a:round/>
                  </a:ln>
                </p:spPr>
                <p:txBody>
                  <a:bodyPr rtlCol="0" anchor="ctr"/>
                  <a:lstStyle/>
                  <a:p>
                    <a:endParaRPr lang="en-GB"/>
                  </a:p>
                </p:txBody>
              </p:sp>
              <p:sp>
                <p:nvSpPr>
                  <p:cNvPr id="492" name="Freeform: Shape 491">
                    <a:extLst>
                      <a:ext uri="{FF2B5EF4-FFF2-40B4-BE49-F238E27FC236}">
                        <a16:creationId xmlns:a16="http://schemas.microsoft.com/office/drawing/2014/main" id="{A3DCC96E-F15D-4361-5D17-9F587CD64C89}"/>
                      </a:ext>
                    </a:extLst>
                  </p:cNvPr>
                  <p:cNvSpPr/>
                  <p:nvPr/>
                </p:nvSpPr>
                <p:spPr>
                  <a:xfrm>
                    <a:off x="12476642" y="2166618"/>
                    <a:ext cx="195920" cy="113135"/>
                  </a:xfrm>
                  <a:custGeom>
                    <a:avLst/>
                    <a:gdLst>
                      <a:gd name="connsiteX0" fmla="*/ 0 w 195920"/>
                      <a:gd name="connsiteY0" fmla="*/ 113136 h 113135"/>
                      <a:gd name="connsiteX1" fmla="*/ 195921 w 195920"/>
                      <a:gd name="connsiteY1" fmla="*/ 0 h 113135"/>
                    </a:gdLst>
                    <a:ahLst/>
                    <a:cxnLst>
                      <a:cxn ang="0">
                        <a:pos x="connsiteX0" y="connsiteY0"/>
                      </a:cxn>
                      <a:cxn ang="0">
                        <a:pos x="connsiteX1" y="connsiteY1"/>
                      </a:cxn>
                    </a:cxnLst>
                    <a:rect l="l" t="t" r="r" b="b"/>
                    <a:pathLst>
                      <a:path w="195920" h="113135">
                        <a:moveTo>
                          <a:pt x="0" y="113136"/>
                        </a:moveTo>
                        <a:lnTo>
                          <a:pt x="195921" y="0"/>
                        </a:lnTo>
                      </a:path>
                    </a:pathLst>
                  </a:custGeom>
                  <a:ln w="10873" cap="rnd">
                    <a:solidFill>
                      <a:srgbClr val="3A3A3A"/>
                    </a:solidFill>
                    <a:prstDash val="solid"/>
                    <a:round/>
                  </a:ln>
                </p:spPr>
                <p:txBody>
                  <a:bodyPr rtlCol="0" anchor="ctr"/>
                  <a:lstStyle/>
                  <a:p>
                    <a:endParaRPr lang="en-GB"/>
                  </a:p>
                </p:txBody>
              </p:sp>
              <p:sp>
                <p:nvSpPr>
                  <p:cNvPr id="493" name="Freeform: Shape 492">
                    <a:extLst>
                      <a:ext uri="{FF2B5EF4-FFF2-40B4-BE49-F238E27FC236}">
                        <a16:creationId xmlns:a16="http://schemas.microsoft.com/office/drawing/2014/main" id="{DB00B198-405C-9185-269A-2DEBCA27CB9E}"/>
                      </a:ext>
                    </a:extLst>
                  </p:cNvPr>
                  <p:cNvSpPr/>
                  <p:nvPr/>
                </p:nvSpPr>
                <p:spPr>
                  <a:xfrm>
                    <a:off x="12476642" y="2262512"/>
                    <a:ext cx="97797" cy="56459"/>
                  </a:xfrm>
                  <a:custGeom>
                    <a:avLst/>
                    <a:gdLst>
                      <a:gd name="connsiteX0" fmla="*/ 0 w 97797"/>
                      <a:gd name="connsiteY0" fmla="*/ 56459 h 56459"/>
                      <a:gd name="connsiteX1" fmla="*/ 97797 w 97797"/>
                      <a:gd name="connsiteY1" fmla="*/ 0 h 56459"/>
                    </a:gdLst>
                    <a:ahLst/>
                    <a:cxnLst>
                      <a:cxn ang="0">
                        <a:pos x="connsiteX0" y="connsiteY0"/>
                      </a:cxn>
                      <a:cxn ang="0">
                        <a:pos x="connsiteX1" y="connsiteY1"/>
                      </a:cxn>
                    </a:cxnLst>
                    <a:rect l="l" t="t" r="r" b="b"/>
                    <a:pathLst>
                      <a:path w="97797" h="56459">
                        <a:moveTo>
                          <a:pt x="0" y="56459"/>
                        </a:moveTo>
                        <a:lnTo>
                          <a:pt x="97797" y="0"/>
                        </a:lnTo>
                      </a:path>
                    </a:pathLst>
                  </a:custGeom>
                  <a:ln w="10873" cap="rnd">
                    <a:solidFill>
                      <a:srgbClr val="3A3A3A"/>
                    </a:solidFill>
                    <a:prstDash val="solid"/>
                    <a:round/>
                  </a:ln>
                </p:spPr>
                <p:txBody>
                  <a:bodyPr rtlCol="0" anchor="ctr"/>
                  <a:lstStyle/>
                  <a:p>
                    <a:endParaRPr lang="en-GB"/>
                  </a:p>
                </p:txBody>
              </p:sp>
              <p:sp>
                <p:nvSpPr>
                  <p:cNvPr id="494" name="Freeform: Shape 493">
                    <a:extLst>
                      <a:ext uri="{FF2B5EF4-FFF2-40B4-BE49-F238E27FC236}">
                        <a16:creationId xmlns:a16="http://schemas.microsoft.com/office/drawing/2014/main" id="{52D6FBEF-A56D-49A4-0166-8FA4419142EC}"/>
                      </a:ext>
                    </a:extLst>
                  </p:cNvPr>
                  <p:cNvSpPr/>
                  <p:nvPr/>
                </p:nvSpPr>
                <p:spPr>
                  <a:xfrm>
                    <a:off x="12600819" y="2205835"/>
                    <a:ext cx="71743" cy="41446"/>
                  </a:xfrm>
                  <a:custGeom>
                    <a:avLst/>
                    <a:gdLst>
                      <a:gd name="connsiteX0" fmla="*/ 0 w 71743"/>
                      <a:gd name="connsiteY0" fmla="*/ 41447 h 41446"/>
                      <a:gd name="connsiteX1" fmla="*/ 71743 w 71743"/>
                      <a:gd name="connsiteY1" fmla="*/ 0 h 41446"/>
                    </a:gdLst>
                    <a:ahLst/>
                    <a:cxnLst>
                      <a:cxn ang="0">
                        <a:pos x="connsiteX0" y="connsiteY0"/>
                      </a:cxn>
                      <a:cxn ang="0">
                        <a:pos x="connsiteX1" y="connsiteY1"/>
                      </a:cxn>
                    </a:cxnLst>
                    <a:rect l="l" t="t" r="r" b="b"/>
                    <a:pathLst>
                      <a:path w="71743" h="41446">
                        <a:moveTo>
                          <a:pt x="0" y="41447"/>
                        </a:moveTo>
                        <a:lnTo>
                          <a:pt x="71743" y="0"/>
                        </a:lnTo>
                      </a:path>
                    </a:pathLst>
                  </a:custGeom>
                  <a:ln w="10873" cap="rnd">
                    <a:solidFill>
                      <a:srgbClr val="3A3A3A"/>
                    </a:solidFill>
                    <a:prstDash val="solid"/>
                    <a:round/>
                  </a:ln>
                </p:spPr>
                <p:txBody>
                  <a:bodyPr rtlCol="0" anchor="ctr"/>
                  <a:lstStyle/>
                  <a:p>
                    <a:endParaRPr lang="en-GB"/>
                  </a:p>
                </p:txBody>
              </p:sp>
              <p:sp>
                <p:nvSpPr>
                  <p:cNvPr id="495" name="Freeform: Shape 494">
                    <a:extLst>
                      <a:ext uri="{FF2B5EF4-FFF2-40B4-BE49-F238E27FC236}">
                        <a16:creationId xmlns:a16="http://schemas.microsoft.com/office/drawing/2014/main" id="{9E3D099A-2481-B7DD-37BF-80098E70B42F}"/>
                      </a:ext>
                    </a:extLst>
                  </p:cNvPr>
                  <p:cNvSpPr/>
                  <p:nvPr/>
                </p:nvSpPr>
                <p:spPr>
                  <a:xfrm>
                    <a:off x="12476642" y="2245106"/>
                    <a:ext cx="195920" cy="113135"/>
                  </a:xfrm>
                  <a:custGeom>
                    <a:avLst/>
                    <a:gdLst>
                      <a:gd name="connsiteX0" fmla="*/ 0 w 195920"/>
                      <a:gd name="connsiteY0" fmla="*/ 113136 h 113135"/>
                      <a:gd name="connsiteX1" fmla="*/ 195921 w 195920"/>
                      <a:gd name="connsiteY1" fmla="*/ 0 h 113135"/>
                    </a:gdLst>
                    <a:ahLst/>
                    <a:cxnLst>
                      <a:cxn ang="0">
                        <a:pos x="connsiteX0" y="connsiteY0"/>
                      </a:cxn>
                      <a:cxn ang="0">
                        <a:pos x="connsiteX1" y="connsiteY1"/>
                      </a:cxn>
                    </a:cxnLst>
                    <a:rect l="l" t="t" r="r" b="b"/>
                    <a:pathLst>
                      <a:path w="195920" h="113135">
                        <a:moveTo>
                          <a:pt x="0" y="113136"/>
                        </a:moveTo>
                        <a:lnTo>
                          <a:pt x="195921" y="0"/>
                        </a:lnTo>
                      </a:path>
                    </a:pathLst>
                  </a:custGeom>
                  <a:ln w="10873" cap="rnd">
                    <a:solidFill>
                      <a:srgbClr val="3A3A3A"/>
                    </a:solidFill>
                    <a:prstDash val="solid"/>
                    <a:round/>
                  </a:ln>
                </p:spPr>
                <p:txBody>
                  <a:bodyPr rtlCol="0" anchor="ctr"/>
                  <a:lstStyle/>
                  <a:p>
                    <a:endParaRPr lang="en-GB"/>
                  </a:p>
                </p:txBody>
              </p:sp>
              <p:sp>
                <p:nvSpPr>
                  <p:cNvPr id="496" name="Freeform: Shape 495">
                    <a:extLst>
                      <a:ext uri="{FF2B5EF4-FFF2-40B4-BE49-F238E27FC236}">
                        <a16:creationId xmlns:a16="http://schemas.microsoft.com/office/drawing/2014/main" id="{3AD79561-D778-4992-B58D-4BC7D6BE9FFE}"/>
                      </a:ext>
                    </a:extLst>
                  </p:cNvPr>
                  <p:cNvSpPr/>
                  <p:nvPr/>
                </p:nvSpPr>
                <p:spPr>
                  <a:xfrm>
                    <a:off x="12476642" y="2358514"/>
                    <a:ext cx="67392" cy="38944"/>
                  </a:xfrm>
                  <a:custGeom>
                    <a:avLst/>
                    <a:gdLst>
                      <a:gd name="connsiteX0" fmla="*/ 0 w 67392"/>
                      <a:gd name="connsiteY0" fmla="*/ 38945 h 38944"/>
                      <a:gd name="connsiteX1" fmla="*/ 67392 w 67392"/>
                      <a:gd name="connsiteY1" fmla="*/ 0 h 38944"/>
                    </a:gdLst>
                    <a:ahLst/>
                    <a:cxnLst>
                      <a:cxn ang="0">
                        <a:pos x="connsiteX0" y="connsiteY0"/>
                      </a:cxn>
                      <a:cxn ang="0">
                        <a:pos x="connsiteX1" y="connsiteY1"/>
                      </a:cxn>
                    </a:cxnLst>
                    <a:rect l="l" t="t" r="r" b="b"/>
                    <a:pathLst>
                      <a:path w="67392" h="38944">
                        <a:moveTo>
                          <a:pt x="0" y="38945"/>
                        </a:moveTo>
                        <a:lnTo>
                          <a:pt x="67392" y="0"/>
                        </a:lnTo>
                      </a:path>
                    </a:pathLst>
                  </a:custGeom>
                  <a:ln w="10873" cap="rnd">
                    <a:solidFill>
                      <a:srgbClr val="3A3A3A"/>
                    </a:solidFill>
                    <a:prstDash val="solid"/>
                    <a:round/>
                  </a:ln>
                </p:spPr>
                <p:txBody>
                  <a:bodyPr rtlCol="0" anchor="ctr"/>
                  <a:lstStyle/>
                  <a:p>
                    <a:endParaRPr lang="en-GB"/>
                  </a:p>
                </p:txBody>
              </p:sp>
              <p:sp>
                <p:nvSpPr>
                  <p:cNvPr id="497" name="Freeform: Shape 496">
                    <a:extLst>
                      <a:ext uri="{FF2B5EF4-FFF2-40B4-BE49-F238E27FC236}">
                        <a16:creationId xmlns:a16="http://schemas.microsoft.com/office/drawing/2014/main" id="{6DEE44D8-519C-27B1-74ED-0107426D133F}"/>
                      </a:ext>
                    </a:extLst>
                  </p:cNvPr>
                  <p:cNvSpPr/>
                  <p:nvPr/>
                </p:nvSpPr>
                <p:spPr>
                  <a:xfrm>
                    <a:off x="12574439" y="2284323"/>
                    <a:ext cx="98123" cy="56622"/>
                  </a:xfrm>
                  <a:custGeom>
                    <a:avLst/>
                    <a:gdLst>
                      <a:gd name="connsiteX0" fmla="*/ 0 w 98123"/>
                      <a:gd name="connsiteY0" fmla="*/ 56622 h 56622"/>
                      <a:gd name="connsiteX1" fmla="*/ 98124 w 98123"/>
                      <a:gd name="connsiteY1" fmla="*/ 0 h 56622"/>
                    </a:gdLst>
                    <a:ahLst/>
                    <a:cxnLst>
                      <a:cxn ang="0">
                        <a:pos x="connsiteX0" y="connsiteY0"/>
                      </a:cxn>
                      <a:cxn ang="0">
                        <a:pos x="connsiteX1" y="connsiteY1"/>
                      </a:cxn>
                    </a:cxnLst>
                    <a:rect l="l" t="t" r="r" b="b"/>
                    <a:pathLst>
                      <a:path w="98123" h="56622">
                        <a:moveTo>
                          <a:pt x="0" y="56622"/>
                        </a:moveTo>
                        <a:lnTo>
                          <a:pt x="98124" y="0"/>
                        </a:lnTo>
                      </a:path>
                    </a:pathLst>
                  </a:custGeom>
                  <a:ln w="10873" cap="rnd">
                    <a:solidFill>
                      <a:srgbClr val="3A3A3A"/>
                    </a:solidFill>
                    <a:prstDash val="solid"/>
                    <a:round/>
                  </a:ln>
                </p:spPr>
                <p:txBody>
                  <a:bodyPr rtlCol="0" anchor="ctr"/>
                  <a:lstStyle/>
                  <a:p>
                    <a:endParaRPr lang="en-GB"/>
                  </a:p>
                </p:txBody>
              </p:sp>
            </p:grpSp>
          </p:grpSp>
          <p:grpSp>
            <p:nvGrpSpPr>
              <p:cNvPr id="498" name="Graphic 3">
                <a:extLst>
                  <a:ext uri="{FF2B5EF4-FFF2-40B4-BE49-F238E27FC236}">
                    <a16:creationId xmlns:a16="http://schemas.microsoft.com/office/drawing/2014/main" id="{C09470F5-9433-24F2-D763-0C987456CCB2}"/>
                  </a:ext>
                </a:extLst>
              </p:cNvPr>
              <p:cNvGrpSpPr/>
              <p:nvPr/>
            </p:nvGrpSpPr>
            <p:grpSpPr>
              <a:xfrm>
                <a:off x="12538975" y="1904840"/>
                <a:ext cx="880568" cy="1048346"/>
                <a:chOff x="12538975" y="1904840"/>
                <a:chExt cx="880568" cy="1048346"/>
              </a:xfrm>
            </p:grpSpPr>
            <p:sp>
              <p:nvSpPr>
                <p:cNvPr id="499" name="Freeform: Shape 498">
                  <a:extLst>
                    <a:ext uri="{FF2B5EF4-FFF2-40B4-BE49-F238E27FC236}">
                      <a16:creationId xmlns:a16="http://schemas.microsoft.com/office/drawing/2014/main" id="{0D921316-4005-0D1D-C9A4-1A753803DA58}"/>
                    </a:ext>
                  </a:extLst>
                </p:cNvPr>
                <p:cNvSpPr/>
                <p:nvPr/>
              </p:nvSpPr>
              <p:spPr>
                <a:xfrm>
                  <a:off x="12546795" y="2489600"/>
                  <a:ext cx="872748" cy="463586"/>
                </a:xfrm>
                <a:custGeom>
                  <a:avLst/>
                  <a:gdLst>
                    <a:gd name="connsiteX0" fmla="*/ 655820 w 872748"/>
                    <a:gd name="connsiteY0" fmla="*/ 1577 h 463586"/>
                    <a:gd name="connsiteX1" fmla="*/ 634770 w 872748"/>
                    <a:gd name="connsiteY1" fmla="*/ 9519 h 463586"/>
                    <a:gd name="connsiteX2" fmla="*/ 13284 w 872748"/>
                    <a:gd name="connsiteY2" fmla="*/ 368344 h 463586"/>
                    <a:gd name="connsiteX3" fmla="*/ 6322 w 872748"/>
                    <a:gd name="connsiteY3" fmla="*/ 390808 h 463586"/>
                    <a:gd name="connsiteX4" fmla="*/ 192452 w 872748"/>
                    <a:gd name="connsiteY4" fmla="*/ 461899 h 463586"/>
                    <a:gd name="connsiteX5" fmla="*/ 216113 w 872748"/>
                    <a:gd name="connsiteY5" fmla="*/ 462171 h 463586"/>
                    <a:gd name="connsiteX6" fmla="*/ 237978 w 872748"/>
                    <a:gd name="connsiteY6" fmla="*/ 454067 h 463586"/>
                    <a:gd name="connsiteX7" fmla="*/ 859465 w 872748"/>
                    <a:gd name="connsiteY7" fmla="*/ 95241 h 463586"/>
                    <a:gd name="connsiteX8" fmla="*/ 866427 w 872748"/>
                    <a:gd name="connsiteY8" fmla="*/ 72777 h 463586"/>
                    <a:gd name="connsiteX9" fmla="*/ 680296 w 872748"/>
                    <a:gd name="connsiteY9" fmla="*/ 1686 h 463586"/>
                    <a:gd name="connsiteX10" fmla="*/ 655874 w 872748"/>
                    <a:gd name="connsiteY10" fmla="*/ 1577 h 46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2748" h="463586">
                      <a:moveTo>
                        <a:pt x="655820" y="1577"/>
                      </a:moveTo>
                      <a:cubicBezTo>
                        <a:pt x="648531" y="3155"/>
                        <a:pt x="641079" y="5874"/>
                        <a:pt x="634770" y="9519"/>
                      </a:cubicBezTo>
                      <a:lnTo>
                        <a:pt x="13284" y="368344"/>
                      </a:lnTo>
                      <a:cubicBezTo>
                        <a:pt x="-1184" y="376721"/>
                        <a:pt x="-4339" y="386783"/>
                        <a:pt x="6322" y="390808"/>
                      </a:cubicBezTo>
                      <a:lnTo>
                        <a:pt x="192452" y="461899"/>
                      </a:lnTo>
                      <a:cubicBezTo>
                        <a:pt x="198272" y="464129"/>
                        <a:pt x="206975" y="464075"/>
                        <a:pt x="216113" y="462171"/>
                      </a:cubicBezTo>
                      <a:cubicBezTo>
                        <a:pt x="223619" y="460648"/>
                        <a:pt x="231397" y="457820"/>
                        <a:pt x="237978" y="454067"/>
                      </a:cubicBezTo>
                      <a:lnTo>
                        <a:pt x="859465" y="95241"/>
                      </a:lnTo>
                      <a:cubicBezTo>
                        <a:pt x="873933" y="86864"/>
                        <a:pt x="877088" y="76802"/>
                        <a:pt x="866427" y="72777"/>
                      </a:cubicBezTo>
                      <a:lnTo>
                        <a:pt x="680296" y="1686"/>
                      </a:lnTo>
                      <a:cubicBezTo>
                        <a:pt x="674313" y="-598"/>
                        <a:pt x="665284" y="-490"/>
                        <a:pt x="655874" y="1577"/>
                      </a:cubicBezTo>
                      <a:close/>
                    </a:path>
                  </a:pathLst>
                </a:custGeom>
                <a:noFill/>
                <a:ln w="5437" cap="flat">
                  <a:noFill/>
                  <a:prstDash val="solid"/>
                  <a:miter/>
                </a:ln>
              </p:spPr>
              <p:txBody>
                <a:bodyPr rtlCol="0" anchor="ctr"/>
                <a:lstStyle/>
                <a:p>
                  <a:endParaRPr lang="en-GB"/>
                </a:p>
              </p:txBody>
            </p:sp>
            <p:grpSp>
              <p:nvGrpSpPr>
                <p:cNvPr id="500" name="Graphic 3">
                  <a:extLst>
                    <a:ext uri="{FF2B5EF4-FFF2-40B4-BE49-F238E27FC236}">
                      <a16:creationId xmlns:a16="http://schemas.microsoft.com/office/drawing/2014/main" id="{05A018C6-221B-DB6B-370C-B51D99B5F4FA}"/>
                    </a:ext>
                  </a:extLst>
                </p:cNvPr>
                <p:cNvGrpSpPr/>
                <p:nvPr/>
              </p:nvGrpSpPr>
              <p:grpSpPr>
                <a:xfrm>
                  <a:off x="12538975" y="1904840"/>
                  <a:ext cx="718467" cy="987587"/>
                  <a:chOff x="12538975" y="1904840"/>
                  <a:chExt cx="718467" cy="987587"/>
                </a:xfrm>
              </p:grpSpPr>
              <p:grpSp>
                <p:nvGrpSpPr>
                  <p:cNvPr id="501" name="Graphic 3">
                    <a:extLst>
                      <a:ext uri="{FF2B5EF4-FFF2-40B4-BE49-F238E27FC236}">
                        <a16:creationId xmlns:a16="http://schemas.microsoft.com/office/drawing/2014/main" id="{551EF71C-F235-5F21-F422-E8866CA506D9}"/>
                      </a:ext>
                    </a:extLst>
                  </p:cNvPr>
                  <p:cNvGrpSpPr/>
                  <p:nvPr/>
                </p:nvGrpSpPr>
                <p:grpSpPr>
                  <a:xfrm>
                    <a:off x="12538975" y="1904857"/>
                    <a:ext cx="718467" cy="987538"/>
                    <a:chOff x="12538975" y="1904857"/>
                    <a:chExt cx="718467" cy="987538"/>
                  </a:xfrm>
                </p:grpSpPr>
                <p:sp>
                  <p:nvSpPr>
                    <p:cNvPr id="502" name="Freeform: Shape 501">
                      <a:extLst>
                        <a:ext uri="{FF2B5EF4-FFF2-40B4-BE49-F238E27FC236}">
                          <a16:creationId xmlns:a16="http://schemas.microsoft.com/office/drawing/2014/main" id="{FBBFC877-24BE-2C1F-5ADD-364A33ACCAE2}"/>
                        </a:ext>
                      </a:extLst>
                    </p:cNvPr>
                    <p:cNvSpPr/>
                    <p:nvPr/>
                  </p:nvSpPr>
                  <p:spPr>
                    <a:xfrm>
                      <a:off x="12538975" y="1904857"/>
                      <a:ext cx="708840" cy="985830"/>
                    </a:xfrm>
                    <a:custGeom>
                      <a:avLst/>
                      <a:gdLst>
                        <a:gd name="connsiteX0" fmla="*/ 54 w 708840"/>
                        <a:gd name="connsiteY0" fmla="*/ 412101 h 985830"/>
                        <a:gd name="connsiteX1" fmla="*/ 54 w 708840"/>
                        <a:gd name="connsiteY1" fmla="*/ 938945 h 985830"/>
                        <a:gd name="connsiteX2" fmla="*/ 9138 w 708840"/>
                        <a:gd name="connsiteY2" fmla="*/ 960158 h 985830"/>
                        <a:gd name="connsiteX3" fmla="*/ 53576 w 708840"/>
                        <a:gd name="connsiteY3" fmla="*/ 985831 h 985830"/>
                        <a:gd name="connsiteX4" fmla="*/ 44493 w 708840"/>
                        <a:gd name="connsiteY4" fmla="*/ 964618 h 985830"/>
                        <a:gd name="connsiteX5" fmla="*/ 44493 w 708840"/>
                        <a:gd name="connsiteY5" fmla="*/ 437774 h 985830"/>
                        <a:gd name="connsiteX6" fmla="*/ 70710 w 708840"/>
                        <a:gd name="connsiteY6" fmla="*/ 387625 h 985830"/>
                        <a:gd name="connsiteX7" fmla="*/ 692196 w 708840"/>
                        <a:gd name="connsiteY7" fmla="*/ 28799 h 985830"/>
                        <a:gd name="connsiteX8" fmla="*/ 708840 w 708840"/>
                        <a:gd name="connsiteY8" fmla="*/ 27167 h 985830"/>
                        <a:gd name="connsiteX9" fmla="*/ 664891 w 708840"/>
                        <a:gd name="connsiteY9" fmla="*/ 1766 h 985830"/>
                        <a:gd name="connsiteX10" fmla="*/ 647703 w 708840"/>
                        <a:gd name="connsiteY10" fmla="*/ 3126 h 985830"/>
                        <a:gd name="connsiteX11" fmla="*/ 26217 w 708840"/>
                        <a:gd name="connsiteY11" fmla="*/ 361952 h 985830"/>
                        <a:gd name="connsiteX12" fmla="*/ 0 w 708840"/>
                        <a:gd name="connsiteY12" fmla="*/ 412101 h 9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840" h="985830">
                          <a:moveTo>
                            <a:pt x="54" y="412101"/>
                          </a:moveTo>
                          <a:lnTo>
                            <a:pt x="54" y="938945"/>
                          </a:lnTo>
                          <a:cubicBezTo>
                            <a:pt x="54" y="949497"/>
                            <a:pt x="3590" y="956949"/>
                            <a:pt x="9138" y="960158"/>
                          </a:cubicBezTo>
                          <a:lnTo>
                            <a:pt x="53576" y="985831"/>
                          </a:lnTo>
                          <a:cubicBezTo>
                            <a:pt x="48028" y="982622"/>
                            <a:pt x="44493" y="975170"/>
                            <a:pt x="44493" y="964618"/>
                          </a:cubicBezTo>
                          <a:lnTo>
                            <a:pt x="44493" y="437774"/>
                          </a:lnTo>
                          <a:cubicBezTo>
                            <a:pt x="44493" y="418465"/>
                            <a:pt x="56242" y="396001"/>
                            <a:pt x="70710" y="387625"/>
                          </a:cubicBezTo>
                          <a:lnTo>
                            <a:pt x="692196" y="28799"/>
                          </a:lnTo>
                          <a:cubicBezTo>
                            <a:pt x="698560" y="25155"/>
                            <a:pt x="704326" y="24774"/>
                            <a:pt x="708840" y="27167"/>
                          </a:cubicBezTo>
                          <a:lnTo>
                            <a:pt x="664891" y="1766"/>
                          </a:lnTo>
                          <a:cubicBezTo>
                            <a:pt x="660268" y="-899"/>
                            <a:pt x="654285" y="-627"/>
                            <a:pt x="647703" y="3126"/>
                          </a:cubicBezTo>
                          <a:lnTo>
                            <a:pt x="26217" y="361952"/>
                          </a:lnTo>
                          <a:cubicBezTo>
                            <a:pt x="11749" y="370328"/>
                            <a:pt x="0" y="392738"/>
                            <a:pt x="0" y="412101"/>
                          </a:cubicBezTo>
                          <a:close/>
                        </a:path>
                      </a:pathLst>
                    </a:custGeom>
                    <a:solidFill>
                      <a:srgbClr val="92969E"/>
                    </a:solidFill>
                    <a:ln w="5437" cap="flat">
                      <a:noFill/>
                      <a:prstDash val="solid"/>
                      <a:miter/>
                    </a:ln>
                  </p:spPr>
                  <p:txBody>
                    <a:bodyPr rtlCol="0" anchor="ctr"/>
                    <a:lstStyle/>
                    <a:p>
                      <a:endParaRPr lang="en-GB"/>
                    </a:p>
                  </p:txBody>
                </p:sp>
                <p:sp>
                  <p:nvSpPr>
                    <p:cNvPr id="503" name="Freeform: Shape 502">
                      <a:extLst>
                        <a:ext uri="{FF2B5EF4-FFF2-40B4-BE49-F238E27FC236}">
                          <a16:creationId xmlns:a16="http://schemas.microsoft.com/office/drawing/2014/main" id="{358B3A2B-E5E0-7A66-9AB5-BC1BFF8D3F5E}"/>
                        </a:ext>
                      </a:extLst>
                    </p:cNvPr>
                    <p:cNvSpPr/>
                    <p:nvPr/>
                  </p:nvSpPr>
                  <p:spPr>
                    <a:xfrm>
                      <a:off x="12583468" y="1930513"/>
                      <a:ext cx="673974" cy="961882"/>
                    </a:xfrm>
                    <a:custGeom>
                      <a:avLst/>
                      <a:gdLst>
                        <a:gd name="connsiteX0" fmla="*/ 0 w 673974"/>
                        <a:gd name="connsiteY0" fmla="*/ 412064 h 961882"/>
                        <a:gd name="connsiteX1" fmla="*/ 0 w 673974"/>
                        <a:gd name="connsiteY1" fmla="*/ 938908 h 961882"/>
                        <a:gd name="connsiteX2" fmla="*/ 9084 w 673974"/>
                        <a:gd name="connsiteY2" fmla="*/ 960121 h 961882"/>
                        <a:gd name="connsiteX3" fmla="*/ 26271 w 673974"/>
                        <a:gd name="connsiteY3" fmla="*/ 958707 h 961882"/>
                        <a:gd name="connsiteX4" fmla="*/ 110634 w 673974"/>
                        <a:gd name="connsiteY4" fmla="*/ 910025 h 961882"/>
                        <a:gd name="connsiteX5" fmla="*/ 180256 w 673974"/>
                        <a:gd name="connsiteY5" fmla="*/ 666620 h 961882"/>
                        <a:gd name="connsiteX6" fmla="*/ 245364 w 673974"/>
                        <a:gd name="connsiteY6" fmla="*/ 612609 h 961882"/>
                        <a:gd name="connsiteX7" fmla="*/ 245853 w 673974"/>
                        <a:gd name="connsiteY7" fmla="*/ 612228 h 961882"/>
                        <a:gd name="connsiteX8" fmla="*/ 259234 w 673974"/>
                        <a:gd name="connsiteY8" fmla="*/ 591559 h 961882"/>
                        <a:gd name="connsiteX9" fmla="*/ 260539 w 673974"/>
                        <a:gd name="connsiteY9" fmla="*/ 583617 h 961882"/>
                        <a:gd name="connsiteX10" fmla="*/ 260865 w 673974"/>
                        <a:gd name="connsiteY10" fmla="*/ 569802 h 961882"/>
                        <a:gd name="connsiteX11" fmla="*/ 236498 w 673974"/>
                        <a:gd name="connsiteY11" fmla="*/ 522481 h 961882"/>
                        <a:gd name="connsiteX12" fmla="*/ 236498 w 673974"/>
                        <a:gd name="connsiteY12" fmla="*/ 512309 h 961882"/>
                        <a:gd name="connsiteX13" fmla="*/ 225728 w 673974"/>
                        <a:gd name="connsiteY13" fmla="*/ 418863 h 961882"/>
                        <a:gd name="connsiteX14" fmla="*/ 333697 w 673974"/>
                        <a:gd name="connsiteY14" fmla="*/ 295121 h 961882"/>
                        <a:gd name="connsiteX15" fmla="*/ 369541 w 673974"/>
                        <a:gd name="connsiteY15" fmla="*/ 310405 h 961882"/>
                        <a:gd name="connsiteX16" fmla="*/ 378190 w 673974"/>
                        <a:gd name="connsiteY16" fmla="*/ 427403 h 961882"/>
                        <a:gd name="connsiteX17" fmla="*/ 378190 w 673974"/>
                        <a:gd name="connsiteY17" fmla="*/ 440239 h 961882"/>
                        <a:gd name="connsiteX18" fmla="*/ 355127 w 673974"/>
                        <a:gd name="connsiteY18" fmla="*/ 513615 h 961882"/>
                        <a:gd name="connsiteX19" fmla="*/ 355127 w 673974"/>
                        <a:gd name="connsiteY19" fmla="*/ 528464 h 961882"/>
                        <a:gd name="connsiteX20" fmla="*/ 357738 w 673974"/>
                        <a:gd name="connsiteY20" fmla="*/ 537874 h 961882"/>
                        <a:gd name="connsiteX21" fmla="*/ 368943 w 673974"/>
                        <a:gd name="connsiteY21" fmla="*/ 540974 h 961882"/>
                        <a:gd name="connsiteX22" fmla="*/ 370411 w 673974"/>
                        <a:gd name="connsiteY22" fmla="*/ 540539 h 961882"/>
                        <a:gd name="connsiteX23" fmla="*/ 434594 w 673974"/>
                        <a:gd name="connsiteY23" fmla="*/ 519761 h 961882"/>
                        <a:gd name="connsiteX24" fmla="*/ 504216 w 673974"/>
                        <a:gd name="connsiteY24" fmla="*/ 682775 h 961882"/>
                        <a:gd name="connsiteX25" fmla="*/ 647758 w 673974"/>
                        <a:gd name="connsiteY25" fmla="*/ 599935 h 961882"/>
                        <a:gd name="connsiteX26" fmla="*/ 673975 w 673974"/>
                        <a:gd name="connsiteY26" fmla="*/ 549840 h 961882"/>
                        <a:gd name="connsiteX27" fmla="*/ 673975 w 673974"/>
                        <a:gd name="connsiteY27" fmla="*/ 22996 h 961882"/>
                        <a:gd name="connsiteX28" fmla="*/ 664402 w 673974"/>
                        <a:gd name="connsiteY28" fmla="*/ 1511 h 961882"/>
                        <a:gd name="connsiteX29" fmla="*/ 647758 w 673974"/>
                        <a:gd name="connsiteY29" fmla="*/ 3143 h 961882"/>
                        <a:gd name="connsiteX30" fmla="*/ 26271 w 673974"/>
                        <a:gd name="connsiteY30" fmla="*/ 361969 h 961882"/>
                        <a:gd name="connsiteX31" fmla="*/ 54 w 673974"/>
                        <a:gd name="connsiteY31" fmla="*/ 412119 h 961882"/>
                        <a:gd name="connsiteX32" fmla="*/ 462117 w 673974"/>
                        <a:gd name="connsiteY32" fmla="*/ 313397 h 961882"/>
                        <a:gd name="connsiteX33" fmla="*/ 462117 w 673974"/>
                        <a:gd name="connsiteY33" fmla="*/ 238172 h 961882"/>
                        <a:gd name="connsiteX34" fmla="*/ 473702 w 673974"/>
                        <a:gd name="connsiteY34" fmla="*/ 218156 h 961882"/>
                        <a:gd name="connsiteX35" fmla="*/ 568399 w 673974"/>
                        <a:gd name="connsiteY35" fmla="*/ 163492 h 961882"/>
                        <a:gd name="connsiteX36" fmla="*/ 579985 w 673974"/>
                        <a:gd name="connsiteY36" fmla="*/ 170182 h 961882"/>
                        <a:gd name="connsiteX37" fmla="*/ 579985 w 673974"/>
                        <a:gd name="connsiteY37" fmla="*/ 245406 h 961882"/>
                        <a:gd name="connsiteX38" fmla="*/ 568399 w 673974"/>
                        <a:gd name="connsiteY38" fmla="*/ 265423 h 961882"/>
                        <a:gd name="connsiteX39" fmla="*/ 522601 w 673974"/>
                        <a:gd name="connsiteY39" fmla="*/ 291857 h 961882"/>
                        <a:gd name="connsiteX40" fmla="*/ 488878 w 673974"/>
                        <a:gd name="connsiteY40" fmla="*/ 359032 h 961882"/>
                        <a:gd name="connsiteX41" fmla="*/ 496003 w 673974"/>
                        <a:gd name="connsiteY41" fmla="*/ 307196 h 961882"/>
                        <a:gd name="connsiteX42" fmla="*/ 473648 w 673974"/>
                        <a:gd name="connsiteY42" fmla="*/ 320087 h 961882"/>
                        <a:gd name="connsiteX43" fmla="*/ 462062 w 673974"/>
                        <a:gd name="connsiteY43" fmla="*/ 313397 h 96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73974" h="961882">
                          <a:moveTo>
                            <a:pt x="0" y="412064"/>
                          </a:moveTo>
                          <a:lnTo>
                            <a:pt x="0" y="938908"/>
                          </a:lnTo>
                          <a:cubicBezTo>
                            <a:pt x="0" y="949460"/>
                            <a:pt x="3536" y="956912"/>
                            <a:pt x="9084" y="960121"/>
                          </a:cubicBezTo>
                          <a:cubicBezTo>
                            <a:pt x="13707" y="962786"/>
                            <a:pt x="19690" y="962514"/>
                            <a:pt x="26271" y="958707"/>
                          </a:cubicBezTo>
                          <a:lnTo>
                            <a:pt x="110634" y="910025"/>
                          </a:lnTo>
                          <a:cubicBezTo>
                            <a:pt x="114169" y="809835"/>
                            <a:pt x="133805" y="706707"/>
                            <a:pt x="180256" y="666620"/>
                          </a:cubicBezTo>
                          <a:cubicBezTo>
                            <a:pt x="202231" y="647637"/>
                            <a:pt x="222519" y="630395"/>
                            <a:pt x="245364" y="612609"/>
                          </a:cubicBezTo>
                          <a:cubicBezTo>
                            <a:pt x="245527" y="612500"/>
                            <a:pt x="245690" y="612337"/>
                            <a:pt x="245853" y="612228"/>
                          </a:cubicBezTo>
                          <a:cubicBezTo>
                            <a:pt x="252108" y="607278"/>
                            <a:pt x="257004" y="599391"/>
                            <a:pt x="259234" y="591559"/>
                          </a:cubicBezTo>
                          <a:cubicBezTo>
                            <a:pt x="259995" y="588894"/>
                            <a:pt x="260430" y="586174"/>
                            <a:pt x="260539" y="583617"/>
                          </a:cubicBezTo>
                          <a:lnTo>
                            <a:pt x="260865" y="569802"/>
                          </a:lnTo>
                          <a:cubicBezTo>
                            <a:pt x="245799" y="563438"/>
                            <a:pt x="236498" y="546631"/>
                            <a:pt x="236498" y="522481"/>
                          </a:cubicBezTo>
                          <a:lnTo>
                            <a:pt x="236498" y="512309"/>
                          </a:lnTo>
                          <a:cubicBezTo>
                            <a:pt x="227088" y="494033"/>
                            <a:pt x="220452" y="441490"/>
                            <a:pt x="225728" y="418863"/>
                          </a:cubicBezTo>
                          <a:cubicBezTo>
                            <a:pt x="238238" y="365559"/>
                            <a:pt x="283601" y="309535"/>
                            <a:pt x="333697" y="295121"/>
                          </a:cubicBezTo>
                          <a:cubicBezTo>
                            <a:pt x="355617" y="288811"/>
                            <a:pt x="365843" y="296154"/>
                            <a:pt x="369541" y="310405"/>
                          </a:cubicBezTo>
                          <a:cubicBezTo>
                            <a:pt x="416155" y="292673"/>
                            <a:pt x="387327" y="403253"/>
                            <a:pt x="378190" y="427403"/>
                          </a:cubicBezTo>
                          <a:lnTo>
                            <a:pt x="378190" y="440239"/>
                          </a:lnTo>
                          <a:cubicBezTo>
                            <a:pt x="378190" y="463737"/>
                            <a:pt x="369432" y="490389"/>
                            <a:pt x="355127" y="513615"/>
                          </a:cubicBezTo>
                          <a:lnTo>
                            <a:pt x="355127" y="528464"/>
                          </a:lnTo>
                          <a:cubicBezTo>
                            <a:pt x="355127" y="532434"/>
                            <a:pt x="356052" y="535644"/>
                            <a:pt x="357738" y="537874"/>
                          </a:cubicBezTo>
                          <a:cubicBezTo>
                            <a:pt x="360186" y="541137"/>
                            <a:pt x="364156" y="542388"/>
                            <a:pt x="368943" y="540974"/>
                          </a:cubicBezTo>
                          <a:cubicBezTo>
                            <a:pt x="369378" y="540920"/>
                            <a:pt x="369922" y="540702"/>
                            <a:pt x="370411" y="540539"/>
                          </a:cubicBezTo>
                          <a:cubicBezTo>
                            <a:pt x="393202" y="532162"/>
                            <a:pt x="412892" y="526125"/>
                            <a:pt x="434594" y="519761"/>
                          </a:cubicBezTo>
                          <a:cubicBezTo>
                            <a:pt x="481045" y="506163"/>
                            <a:pt x="500681" y="586663"/>
                            <a:pt x="504216" y="682775"/>
                          </a:cubicBezTo>
                          <a:lnTo>
                            <a:pt x="647758" y="599935"/>
                          </a:lnTo>
                          <a:cubicBezTo>
                            <a:pt x="662226" y="591559"/>
                            <a:pt x="673975" y="569149"/>
                            <a:pt x="673975" y="549840"/>
                          </a:cubicBezTo>
                          <a:lnTo>
                            <a:pt x="673975" y="22996"/>
                          </a:lnTo>
                          <a:cubicBezTo>
                            <a:pt x="673975" y="12118"/>
                            <a:pt x="670276" y="4557"/>
                            <a:pt x="664402" y="1511"/>
                          </a:cubicBezTo>
                          <a:cubicBezTo>
                            <a:pt x="659887" y="-882"/>
                            <a:pt x="654067" y="-501"/>
                            <a:pt x="647758" y="3143"/>
                          </a:cubicBezTo>
                          <a:lnTo>
                            <a:pt x="26271" y="361969"/>
                          </a:lnTo>
                          <a:cubicBezTo>
                            <a:pt x="11803" y="370345"/>
                            <a:pt x="54" y="392755"/>
                            <a:pt x="54" y="412119"/>
                          </a:cubicBezTo>
                          <a:close/>
                          <a:moveTo>
                            <a:pt x="462117" y="313397"/>
                          </a:moveTo>
                          <a:lnTo>
                            <a:pt x="462117" y="238172"/>
                          </a:lnTo>
                          <a:cubicBezTo>
                            <a:pt x="462117" y="230775"/>
                            <a:pt x="467284" y="221854"/>
                            <a:pt x="473702" y="218156"/>
                          </a:cubicBezTo>
                          <a:lnTo>
                            <a:pt x="568399" y="163492"/>
                          </a:lnTo>
                          <a:cubicBezTo>
                            <a:pt x="574763" y="159793"/>
                            <a:pt x="579985" y="162784"/>
                            <a:pt x="579985" y="170182"/>
                          </a:cubicBezTo>
                          <a:lnTo>
                            <a:pt x="579985" y="245406"/>
                          </a:lnTo>
                          <a:cubicBezTo>
                            <a:pt x="579985" y="252804"/>
                            <a:pt x="574818" y="261724"/>
                            <a:pt x="568399" y="265423"/>
                          </a:cubicBezTo>
                          <a:lnTo>
                            <a:pt x="522601" y="291857"/>
                          </a:lnTo>
                          <a:lnTo>
                            <a:pt x="488878" y="359032"/>
                          </a:lnTo>
                          <a:lnTo>
                            <a:pt x="496003" y="307196"/>
                          </a:lnTo>
                          <a:lnTo>
                            <a:pt x="473648" y="320087"/>
                          </a:lnTo>
                          <a:cubicBezTo>
                            <a:pt x="467230" y="323786"/>
                            <a:pt x="462062" y="320794"/>
                            <a:pt x="462062" y="313397"/>
                          </a:cubicBezTo>
                          <a:close/>
                        </a:path>
                      </a:pathLst>
                    </a:custGeom>
                    <a:solidFill>
                      <a:srgbClr val="FFFFFF"/>
                    </a:solidFill>
                    <a:ln w="5437" cap="flat">
                      <a:noFill/>
                      <a:prstDash val="solid"/>
                      <a:miter/>
                    </a:ln>
                  </p:spPr>
                  <p:txBody>
                    <a:bodyPr rtlCol="0" anchor="ctr"/>
                    <a:lstStyle/>
                    <a:p>
                      <a:endParaRPr lang="en-GB"/>
                    </a:p>
                  </p:txBody>
                </p:sp>
                <p:sp>
                  <p:nvSpPr>
                    <p:cNvPr id="504" name="Freeform: Shape 503">
                      <a:extLst>
                        <a:ext uri="{FF2B5EF4-FFF2-40B4-BE49-F238E27FC236}">
                          <a16:creationId xmlns:a16="http://schemas.microsoft.com/office/drawing/2014/main" id="{36C634C0-522E-C849-424D-9B4A18EAFA83}"/>
                        </a:ext>
                      </a:extLst>
                    </p:cNvPr>
                    <p:cNvSpPr/>
                    <p:nvPr/>
                  </p:nvSpPr>
                  <p:spPr>
                    <a:xfrm>
                      <a:off x="12694047" y="2542741"/>
                      <a:ext cx="147729" cy="297852"/>
                    </a:xfrm>
                    <a:custGeom>
                      <a:avLst/>
                      <a:gdLst>
                        <a:gd name="connsiteX0" fmla="*/ 0 w 147729"/>
                        <a:gd name="connsiteY0" fmla="*/ 297852 h 297852"/>
                        <a:gd name="connsiteX1" fmla="*/ 147729 w 147729"/>
                        <a:gd name="connsiteY1" fmla="*/ 212565 h 297852"/>
                        <a:gd name="connsiteX2" fmla="*/ 144792 w 147729"/>
                        <a:gd name="connsiteY2" fmla="*/ 86593 h 297852"/>
                        <a:gd name="connsiteX3" fmla="*/ 135219 w 147729"/>
                        <a:gd name="connsiteY3" fmla="*/ 0 h 297852"/>
                        <a:gd name="connsiteX4" fmla="*/ 134730 w 147729"/>
                        <a:gd name="connsiteY4" fmla="*/ 381 h 297852"/>
                        <a:gd name="connsiteX5" fmla="*/ 69622 w 147729"/>
                        <a:gd name="connsiteY5" fmla="*/ 54392 h 297852"/>
                        <a:gd name="connsiteX6" fmla="*/ 0 w 147729"/>
                        <a:gd name="connsiteY6" fmla="*/ 297798 h 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29" h="297852">
                          <a:moveTo>
                            <a:pt x="0" y="297852"/>
                          </a:moveTo>
                          <a:lnTo>
                            <a:pt x="147729" y="212565"/>
                          </a:lnTo>
                          <a:cubicBezTo>
                            <a:pt x="146914" y="169269"/>
                            <a:pt x="145934" y="101278"/>
                            <a:pt x="144792" y="86593"/>
                          </a:cubicBezTo>
                          <a:cubicBezTo>
                            <a:pt x="142236" y="53087"/>
                            <a:pt x="138972" y="22518"/>
                            <a:pt x="135219" y="0"/>
                          </a:cubicBezTo>
                          <a:cubicBezTo>
                            <a:pt x="135056" y="163"/>
                            <a:pt x="134893" y="272"/>
                            <a:pt x="134730" y="381"/>
                          </a:cubicBezTo>
                          <a:cubicBezTo>
                            <a:pt x="111885" y="18167"/>
                            <a:pt x="91597" y="35409"/>
                            <a:pt x="69622" y="54392"/>
                          </a:cubicBezTo>
                          <a:cubicBezTo>
                            <a:pt x="23171" y="94479"/>
                            <a:pt x="3536" y="197553"/>
                            <a:pt x="0" y="297798"/>
                          </a:cubicBezTo>
                          <a:close/>
                        </a:path>
                      </a:pathLst>
                    </a:custGeom>
                    <a:solidFill>
                      <a:srgbClr val="FFFFFF"/>
                    </a:solidFill>
                    <a:ln w="5437" cap="flat">
                      <a:noFill/>
                      <a:prstDash val="solid"/>
                      <a:miter/>
                    </a:ln>
                  </p:spPr>
                  <p:txBody>
                    <a:bodyPr rtlCol="0" anchor="ctr"/>
                    <a:lstStyle/>
                    <a:p>
                      <a:endParaRPr lang="en-GB"/>
                    </a:p>
                  </p:txBody>
                </p:sp>
                <p:sp>
                  <p:nvSpPr>
                    <p:cNvPr id="505" name="Freeform: Shape 504">
                      <a:extLst>
                        <a:ext uri="{FF2B5EF4-FFF2-40B4-BE49-F238E27FC236}">
                          <a16:creationId xmlns:a16="http://schemas.microsoft.com/office/drawing/2014/main" id="{A9B88525-1E01-8783-C1B3-75675840A07A}"/>
                        </a:ext>
                      </a:extLst>
                    </p:cNvPr>
                    <p:cNvSpPr/>
                    <p:nvPr/>
                  </p:nvSpPr>
                  <p:spPr>
                    <a:xfrm>
                      <a:off x="12807383" y="2223380"/>
                      <a:ext cx="171538" cy="219442"/>
                    </a:xfrm>
                    <a:custGeom>
                      <a:avLst/>
                      <a:gdLst>
                        <a:gd name="connsiteX0" fmla="*/ 1867 w 171538"/>
                        <a:gd name="connsiteY0" fmla="*/ 125997 h 219442"/>
                        <a:gd name="connsiteX1" fmla="*/ 12637 w 171538"/>
                        <a:gd name="connsiteY1" fmla="*/ 219443 h 219442"/>
                        <a:gd name="connsiteX2" fmla="*/ 12637 w 171538"/>
                        <a:gd name="connsiteY2" fmla="*/ 161515 h 219442"/>
                        <a:gd name="connsiteX3" fmla="*/ 17151 w 171538"/>
                        <a:gd name="connsiteY3" fmla="*/ 132034 h 219442"/>
                        <a:gd name="connsiteX4" fmla="*/ 50820 w 171538"/>
                        <a:gd name="connsiteY4" fmla="*/ 86617 h 219442"/>
                        <a:gd name="connsiteX5" fmla="*/ 116200 w 171538"/>
                        <a:gd name="connsiteY5" fmla="*/ 48868 h 219442"/>
                        <a:gd name="connsiteX6" fmla="*/ 149869 w 171538"/>
                        <a:gd name="connsiteY6" fmla="*/ 55395 h 219442"/>
                        <a:gd name="connsiteX7" fmla="*/ 154329 w 171538"/>
                        <a:gd name="connsiteY7" fmla="*/ 79709 h 219442"/>
                        <a:gd name="connsiteX8" fmla="*/ 154329 w 171538"/>
                        <a:gd name="connsiteY8" fmla="*/ 134591 h 219442"/>
                        <a:gd name="connsiteX9" fmla="*/ 145680 w 171538"/>
                        <a:gd name="connsiteY9" fmla="*/ 17593 h 219442"/>
                        <a:gd name="connsiteX10" fmla="*/ 109836 w 171538"/>
                        <a:gd name="connsiteY10" fmla="*/ 2309 h 219442"/>
                        <a:gd name="connsiteX11" fmla="*/ 1867 w 171538"/>
                        <a:gd name="connsiteY11" fmla="*/ 126051 h 21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538" h="219442">
                          <a:moveTo>
                            <a:pt x="1867" y="125997"/>
                          </a:moveTo>
                          <a:cubicBezTo>
                            <a:pt x="-3409" y="148569"/>
                            <a:pt x="3227" y="201167"/>
                            <a:pt x="12637" y="219443"/>
                          </a:cubicBezTo>
                          <a:lnTo>
                            <a:pt x="12637" y="161515"/>
                          </a:lnTo>
                          <a:cubicBezTo>
                            <a:pt x="12637" y="152050"/>
                            <a:pt x="14269" y="141988"/>
                            <a:pt x="17151" y="132034"/>
                          </a:cubicBezTo>
                          <a:cubicBezTo>
                            <a:pt x="22645" y="113106"/>
                            <a:pt x="36080" y="95156"/>
                            <a:pt x="50820" y="86617"/>
                          </a:cubicBezTo>
                          <a:lnTo>
                            <a:pt x="116200" y="48868"/>
                          </a:lnTo>
                          <a:cubicBezTo>
                            <a:pt x="130940" y="40383"/>
                            <a:pt x="144375" y="42776"/>
                            <a:pt x="149869" y="55395"/>
                          </a:cubicBezTo>
                          <a:cubicBezTo>
                            <a:pt x="152751" y="62031"/>
                            <a:pt x="154329" y="70245"/>
                            <a:pt x="154329" y="79709"/>
                          </a:cubicBezTo>
                          <a:lnTo>
                            <a:pt x="154329" y="134591"/>
                          </a:lnTo>
                          <a:cubicBezTo>
                            <a:pt x="163467" y="110386"/>
                            <a:pt x="192295" y="-139"/>
                            <a:pt x="145680" y="17593"/>
                          </a:cubicBezTo>
                          <a:cubicBezTo>
                            <a:pt x="141982" y="3288"/>
                            <a:pt x="131756" y="-4055"/>
                            <a:pt x="109836" y="2309"/>
                          </a:cubicBezTo>
                          <a:cubicBezTo>
                            <a:pt x="59795" y="16723"/>
                            <a:pt x="14377" y="72747"/>
                            <a:pt x="1867" y="126051"/>
                          </a:cubicBezTo>
                          <a:close/>
                        </a:path>
                      </a:pathLst>
                    </a:custGeom>
                    <a:solidFill>
                      <a:srgbClr val="3A3A3A"/>
                    </a:solidFill>
                    <a:ln w="5437" cap="flat">
                      <a:noFill/>
                      <a:prstDash val="solid"/>
                      <a:miter/>
                    </a:ln>
                  </p:spPr>
                  <p:txBody>
                    <a:bodyPr rtlCol="0" anchor="ctr"/>
                    <a:lstStyle/>
                    <a:p>
                      <a:endParaRPr lang="en-GB"/>
                    </a:p>
                  </p:txBody>
                </p:sp>
                <p:sp>
                  <p:nvSpPr>
                    <p:cNvPr id="506" name="Freeform: Shape 505">
                      <a:extLst>
                        <a:ext uri="{FF2B5EF4-FFF2-40B4-BE49-F238E27FC236}">
                          <a16:creationId xmlns:a16="http://schemas.microsoft.com/office/drawing/2014/main" id="{67DAC644-3BFB-6D19-45A7-47AE7787EC12}"/>
                        </a:ext>
                      </a:extLst>
                    </p:cNvPr>
                    <p:cNvSpPr/>
                    <p:nvPr/>
                  </p:nvSpPr>
                  <p:spPr>
                    <a:xfrm>
                      <a:off x="12819966" y="2267190"/>
                      <a:ext cx="141746" cy="235922"/>
                    </a:xfrm>
                    <a:custGeom>
                      <a:avLst/>
                      <a:gdLst>
                        <a:gd name="connsiteX0" fmla="*/ 0 w 141746"/>
                        <a:gd name="connsiteY0" fmla="*/ 175632 h 235922"/>
                        <a:gd name="connsiteX1" fmla="*/ 0 w 141746"/>
                        <a:gd name="connsiteY1" fmla="*/ 185803 h 235922"/>
                        <a:gd name="connsiteX2" fmla="*/ 24368 w 141746"/>
                        <a:gd name="connsiteY2" fmla="*/ 233124 h 235922"/>
                        <a:gd name="connsiteX3" fmla="*/ 63693 w 141746"/>
                        <a:gd name="connsiteY3" fmla="*/ 229807 h 235922"/>
                        <a:gd name="connsiteX4" fmla="*/ 88605 w 141746"/>
                        <a:gd name="connsiteY4" fmla="*/ 212999 h 235922"/>
                        <a:gd name="connsiteX5" fmla="*/ 88714 w 141746"/>
                        <a:gd name="connsiteY5" fmla="*/ 212891 h 235922"/>
                        <a:gd name="connsiteX6" fmla="*/ 118684 w 141746"/>
                        <a:gd name="connsiteY6" fmla="*/ 176992 h 235922"/>
                        <a:gd name="connsiteX7" fmla="*/ 141746 w 141746"/>
                        <a:gd name="connsiteY7" fmla="*/ 103616 h 235922"/>
                        <a:gd name="connsiteX8" fmla="*/ 141746 w 141746"/>
                        <a:gd name="connsiteY8" fmla="*/ 35844 h 235922"/>
                        <a:gd name="connsiteX9" fmla="*/ 137286 w 141746"/>
                        <a:gd name="connsiteY9" fmla="*/ 11530 h 235922"/>
                        <a:gd name="connsiteX10" fmla="*/ 103617 w 141746"/>
                        <a:gd name="connsiteY10" fmla="*/ 5003 h 235922"/>
                        <a:gd name="connsiteX11" fmla="*/ 38238 w 141746"/>
                        <a:gd name="connsiteY11" fmla="*/ 42752 h 235922"/>
                        <a:gd name="connsiteX12" fmla="*/ 4569 w 141746"/>
                        <a:gd name="connsiteY12" fmla="*/ 88169 h 235922"/>
                        <a:gd name="connsiteX13" fmla="*/ 54 w 141746"/>
                        <a:gd name="connsiteY13" fmla="*/ 117650 h 235922"/>
                        <a:gd name="connsiteX14" fmla="*/ 54 w 141746"/>
                        <a:gd name="connsiteY14" fmla="*/ 175577 h 23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46" h="235922">
                          <a:moveTo>
                            <a:pt x="0" y="175632"/>
                          </a:moveTo>
                          <a:lnTo>
                            <a:pt x="0" y="185803"/>
                          </a:lnTo>
                          <a:cubicBezTo>
                            <a:pt x="0" y="210008"/>
                            <a:pt x="9247" y="226815"/>
                            <a:pt x="24368" y="233124"/>
                          </a:cubicBezTo>
                          <a:cubicBezTo>
                            <a:pt x="34974" y="237585"/>
                            <a:pt x="48464" y="236878"/>
                            <a:pt x="63693" y="229807"/>
                          </a:cubicBezTo>
                          <a:cubicBezTo>
                            <a:pt x="72070" y="225945"/>
                            <a:pt x="80501" y="220070"/>
                            <a:pt x="88605" y="212999"/>
                          </a:cubicBezTo>
                          <a:lnTo>
                            <a:pt x="88714" y="212891"/>
                          </a:lnTo>
                          <a:cubicBezTo>
                            <a:pt x="100191" y="202937"/>
                            <a:pt x="110362" y="190535"/>
                            <a:pt x="118684" y="176992"/>
                          </a:cubicBezTo>
                          <a:cubicBezTo>
                            <a:pt x="132989" y="153766"/>
                            <a:pt x="141746" y="127114"/>
                            <a:pt x="141746" y="103616"/>
                          </a:cubicBezTo>
                          <a:lnTo>
                            <a:pt x="141746" y="35844"/>
                          </a:lnTo>
                          <a:cubicBezTo>
                            <a:pt x="141746" y="26379"/>
                            <a:pt x="140169" y="18166"/>
                            <a:pt x="137286" y="11530"/>
                          </a:cubicBezTo>
                          <a:cubicBezTo>
                            <a:pt x="131792" y="-1089"/>
                            <a:pt x="118358" y="-3482"/>
                            <a:pt x="103617" y="5003"/>
                          </a:cubicBezTo>
                          <a:lnTo>
                            <a:pt x="38238" y="42752"/>
                          </a:lnTo>
                          <a:cubicBezTo>
                            <a:pt x="23497" y="51291"/>
                            <a:pt x="10008" y="69241"/>
                            <a:pt x="4569" y="88169"/>
                          </a:cubicBezTo>
                          <a:cubicBezTo>
                            <a:pt x="1686" y="98123"/>
                            <a:pt x="54" y="108185"/>
                            <a:pt x="54" y="117650"/>
                          </a:cubicBezTo>
                          <a:lnTo>
                            <a:pt x="54" y="175577"/>
                          </a:lnTo>
                          <a:close/>
                        </a:path>
                      </a:pathLst>
                    </a:custGeom>
                    <a:solidFill>
                      <a:srgbClr val="5F646B"/>
                    </a:solidFill>
                    <a:ln w="5437" cap="flat">
                      <a:noFill/>
                      <a:prstDash val="solid"/>
                      <a:miter/>
                    </a:ln>
                  </p:spPr>
                  <p:txBody>
                    <a:bodyPr rtlCol="0" anchor="ctr"/>
                    <a:lstStyle/>
                    <a:p>
                      <a:endParaRPr lang="en-GB"/>
                    </a:p>
                  </p:txBody>
                </p:sp>
                <p:sp>
                  <p:nvSpPr>
                    <p:cNvPr id="507" name="Freeform: Shape 506">
                      <a:extLst>
                        <a:ext uri="{FF2B5EF4-FFF2-40B4-BE49-F238E27FC236}">
                          <a16:creationId xmlns:a16="http://schemas.microsoft.com/office/drawing/2014/main" id="{C253E507-EE7E-CDAC-2128-CC448C144CA3}"/>
                        </a:ext>
                      </a:extLst>
                    </p:cNvPr>
                    <p:cNvSpPr/>
                    <p:nvPr/>
                  </p:nvSpPr>
                  <p:spPr>
                    <a:xfrm>
                      <a:off x="12829267" y="2522180"/>
                      <a:ext cx="63856" cy="107207"/>
                    </a:xfrm>
                    <a:custGeom>
                      <a:avLst/>
                      <a:gdLst>
                        <a:gd name="connsiteX0" fmla="*/ 0 w 63856"/>
                        <a:gd name="connsiteY0" fmla="*/ 20615 h 107207"/>
                        <a:gd name="connsiteX1" fmla="*/ 9573 w 63856"/>
                        <a:gd name="connsiteY1" fmla="*/ 107207 h 107207"/>
                        <a:gd name="connsiteX2" fmla="*/ 63857 w 63856"/>
                        <a:gd name="connsiteY2" fmla="*/ 11042 h 107207"/>
                        <a:gd name="connsiteX3" fmla="*/ 13435 w 63856"/>
                        <a:gd name="connsiteY3" fmla="*/ 0 h 107207"/>
                        <a:gd name="connsiteX4" fmla="*/ 54 w 63856"/>
                        <a:gd name="connsiteY4" fmla="*/ 20669 h 107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6" h="107207">
                          <a:moveTo>
                            <a:pt x="0" y="20615"/>
                          </a:moveTo>
                          <a:cubicBezTo>
                            <a:pt x="3753" y="43079"/>
                            <a:pt x="7017" y="73702"/>
                            <a:pt x="9573" y="107207"/>
                          </a:cubicBezTo>
                          <a:lnTo>
                            <a:pt x="63857" y="11042"/>
                          </a:lnTo>
                          <a:lnTo>
                            <a:pt x="13435" y="0"/>
                          </a:lnTo>
                          <a:cubicBezTo>
                            <a:pt x="11205" y="7833"/>
                            <a:pt x="6201" y="15665"/>
                            <a:pt x="54" y="20669"/>
                          </a:cubicBezTo>
                          <a:close/>
                        </a:path>
                      </a:pathLst>
                    </a:custGeom>
                    <a:solidFill>
                      <a:srgbClr val="C0C4CC"/>
                    </a:solidFill>
                    <a:ln w="5437" cap="flat">
                      <a:noFill/>
                      <a:prstDash val="solid"/>
                      <a:miter/>
                    </a:ln>
                  </p:spPr>
                  <p:txBody>
                    <a:bodyPr rtlCol="0" anchor="ctr"/>
                    <a:lstStyle/>
                    <a:p>
                      <a:endParaRPr lang="en-GB"/>
                    </a:p>
                  </p:txBody>
                </p:sp>
                <p:sp>
                  <p:nvSpPr>
                    <p:cNvPr id="508" name="Freeform: Shape 507">
                      <a:extLst>
                        <a:ext uri="{FF2B5EF4-FFF2-40B4-BE49-F238E27FC236}">
                          <a16:creationId xmlns:a16="http://schemas.microsoft.com/office/drawing/2014/main" id="{EDD99D0B-881D-7293-4FFD-7EBD94EEC7E8}"/>
                        </a:ext>
                      </a:extLst>
                    </p:cNvPr>
                    <p:cNvSpPr/>
                    <p:nvPr/>
                  </p:nvSpPr>
                  <p:spPr>
                    <a:xfrm>
                      <a:off x="12838840" y="2580326"/>
                      <a:ext cx="38944" cy="174979"/>
                    </a:xfrm>
                    <a:custGeom>
                      <a:avLst/>
                      <a:gdLst>
                        <a:gd name="connsiteX0" fmla="*/ 27686 w 38944"/>
                        <a:gd name="connsiteY0" fmla="*/ 0 h 174979"/>
                        <a:gd name="connsiteX1" fmla="*/ 0 w 38944"/>
                        <a:gd name="connsiteY1" fmla="*/ 49007 h 174979"/>
                        <a:gd name="connsiteX2" fmla="*/ 2937 w 38944"/>
                        <a:gd name="connsiteY2" fmla="*/ 174980 h 174979"/>
                        <a:gd name="connsiteX3" fmla="*/ 24694 w 38944"/>
                        <a:gd name="connsiteY3" fmla="*/ 162415 h 174979"/>
                        <a:gd name="connsiteX4" fmla="*/ 38945 w 38944"/>
                        <a:gd name="connsiteY4" fmla="*/ 22845 h 174979"/>
                        <a:gd name="connsiteX5" fmla="*/ 27686 w 38944"/>
                        <a:gd name="connsiteY5" fmla="*/ 0 h 17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44" h="174979">
                          <a:moveTo>
                            <a:pt x="27686" y="0"/>
                          </a:moveTo>
                          <a:lnTo>
                            <a:pt x="0" y="49007"/>
                          </a:lnTo>
                          <a:cubicBezTo>
                            <a:pt x="1142" y="63693"/>
                            <a:pt x="2121" y="131629"/>
                            <a:pt x="2937" y="174980"/>
                          </a:cubicBezTo>
                          <a:lnTo>
                            <a:pt x="24694" y="162415"/>
                          </a:lnTo>
                          <a:lnTo>
                            <a:pt x="38945" y="22845"/>
                          </a:lnTo>
                          <a:lnTo>
                            <a:pt x="27686" y="0"/>
                          </a:lnTo>
                          <a:close/>
                        </a:path>
                      </a:pathLst>
                    </a:custGeom>
                    <a:solidFill>
                      <a:srgbClr val="3A3A3A"/>
                    </a:solidFill>
                    <a:ln w="5437" cap="flat">
                      <a:noFill/>
                      <a:prstDash val="solid"/>
                      <a:miter/>
                    </a:ln>
                  </p:spPr>
                  <p:txBody>
                    <a:bodyPr rtlCol="0" anchor="ctr"/>
                    <a:lstStyle/>
                    <a:p>
                      <a:endParaRPr lang="en-GB"/>
                    </a:p>
                  </p:txBody>
                </p:sp>
                <p:sp>
                  <p:nvSpPr>
                    <p:cNvPr id="509" name="Freeform: Shape 508">
                      <a:extLst>
                        <a:ext uri="{FF2B5EF4-FFF2-40B4-BE49-F238E27FC236}">
                          <a16:creationId xmlns:a16="http://schemas.microsoft.com/office/drawing/2014/main" id="{C93F4B44-3E0E-A405-93FB-AC07E30A8A39}"/>
                        </a:ext>
                      </a:extLst>
                    </p:cNvPr>
                    <p:cNvSpPr/>
                    <p:nvPr/>
                  </p:nvSpPr>
                  <p:spPr>
                    <a:xfrm>
                      <a:off x="12842702" y="2444236"/>
                      <a:ext cx="98558" cy="88931"/>
                    </a:xfrm>
                    <a:custGeom>
                      <a:avLst/>
                      <a:gdLst>
                        <a:gd name="connsiteX0" fmla="*/ 0 w 98558"/>
                        <a:gd name="connsiteY0" fmla="*/ 77890 h 88931"/>
                        <a:gd name="connsiteX1" fmla="*/ 50422 w 98558"/>
                        <a:gd name="connsiteY1" fmla="*/ 88931 h 88931"/>
                        <a:gd name="connsiteX2" fmla="*/ 98559 w 98558"/>
                        <a:gd name="connsiteY2" fmla="*/ 24259 h 88931"/>
                        <a:gd name="connsiteX3" fmla="*/ 95948 w 98558"/>
                        <a:gd name="connsiteY3" fmla="*/ 14849 h 88931"/>
                        <a:gd name="connsiteX4" fmla="*/ 95948 w 98558"/>
                        <a:gd name="connsiteY4" fmla="*/ 0 h 88931"/>
                        <a:gd name="connsiteX5" fmla="*/ 65978 w 98558"/>
                        <a:gd name="connsiteY5" fmla="*/ 35899 h 88931"/>
                        <a:gd name="connsiteX6" fmla="*/ 65869 w 98558"/>
                        <a:gd name="connsiteY6" fmla="*/ 36008 h 88931"/>
                        <a:gd name="connsiteX7" fmla="*/ 40957 w 98558"/>
                        <a:gd name="connsiteY7" fmla="*/ 52815 h 88931"/>
                        <a:gd name="connsiteX8" fmla="*/ 1632 w 98558"/>
                        <a:gd name="connsiteY8" fmla="*/ 56133 h 88931"/>
                        <a:gd name="connsiteX9" fmla="*/ 1305 w 98558"/>
                        <a:gd name="connsiteY9" fmla="*/ 69948 h 88931"/>
                        <a:gd name="connsiteX10" fmla="*/ 0 w 98558"/>
                        <a:gd name="connsiteY10" fmla="*/ 77890 h 8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558" h="88931">
                          <a:moveTo>
                            <a:pt x="0" y="77890"/>
                          </a:moveTo>
                          <a:lnTo>
                            <a:pt x="50422" y="88931"/>
                          </a:lnTo>
                          <a:lnTo>
                            <a:pt x="98559" y="24259"/>
                          </a:lnTo>
                          <a:cubicBezTo>
                            <a:pt x="96873" y="22029"/>
                            <a:pt x="95948" y="18874"/>
                            <a:pt x="95948" y="14849"/>
                          </a:cubicBezTo>
                          <a:lnTo>
                            <a:pt x="95948" y="0"/>
                          </a:lnTo>
                          <a:cubicBezTo>
                            <a:pt x="87626" y="13489"/>
                            <a:pt x="77455" y="25945"/>
                            <a:pt x="65978" y="35899"/>
                          </a:cubicBezTo>
                          <a:lnTo>
                            <a:pt x="65869" y="36008"/>
                          </a:lnTo>
                          <a:cubicBezTo>
                            <a:pt x="57765" y="43079"/>
                            <a:pt x="49334" y="48953"/>
                            <a:pt x="40957" y="52815"/>
                          </a:cubicBezTo>
                          <a:cubicBezTo>
                            <a:pt x="25728" y="59832"/>
                            <a:pt x="12238" y="60593"/>
                            <a:pt x="1632" y="56133"/>
                          </a:cubicBezTo>
                          <a:lnTo>
                            <a:pt x="1305" y="69948"/>
                          </a:lnTo>
                          <a:cubicBezTo>
                            <a:pt x="1197" y="72505"/>
                            <a:pt x="816" y="75224"/>
                            <a:pt x="0" y="77890"/>
                          </a:cubicBezTo>
                          <a:close/>
                        </a:path>
                      </a:pathLst>
                    </a:custGeom>
                    <a:solidFill>
                      <a:srgbClr val="5F646B"/>
                    </a:solidFill>
                    <a:ln w="5437" cap="flat">
                      <a:noFill/>
                      <a:prstDash val="solid"/>
                      <a:miter/>
                    </a:ln>
                  </p:spPr>
                  <p:txBody>
                    <a:bodyPr rtlCol="0" anchor="ctr"/>
                    <a:lstStyle/>
                    <a:p>
                      <a:endParaRPr lang="en-GB"/>
                    </a:p>
                  </p:txBody>
                </p:sp>
                <p:sp>
                  <p:nvSpPr>
                    <p:cNvPr id="510" name="Freeform: Shape 509">
                      <a:extLst>
                        <a:ext uri="{FF2B5EF4-FFF2-40B4-BE49-F238E27FC236}">
                          <a16:creationId xmlns:a16="http://schemas.microsoft.com/office/drawing/2014/main" id="{8087B70C-1456-26A2-2045-7F6FEFCC2DBA}"/>
                        </a:ext>
                      </a:extLst>
                    </p:cNvPr>
                    <p:cNvSpPr/>
                    <p:nvPr/>
                  </p:nvSpPr>
                  <p:spPr>
                    <a:xfrm>
                      <a:off x="12863588" y="2533168"/>
                      <a:ext cx="59124" cy="209519"/>
                    </a:xfrm>
                    <a:custGeom>
                      <a:avLst/>
                      <a:gdLst>
                        <a:gd name="connsiteX0" fmla="*/ 14196 w 59124"/>
                        <a:gd name="connsiteY0" fmla="*/ 70003 h 209519"/>
                        <a:gd name="connsiteX1" fmla="*/ 0 w 59124"/>
                        <a:gd name="connsiteY1" fmla="*/ 209519 h 209519"/>
                        <a:gd name="connsiteX2" fmla="*/ 59124 w 59124"/>
                        <a:gd name="connsiteY2" fmla="*/ 175415 h 209519"/>
                        <a:gd name="connsiteX3" fmla="*/ 44819 w 59124"/>
                        <a:gd name="connsiteY3" fmla="*/ 52325 h 209519"/>
                        <a:gd name="connsiteX4" fmla="*/ 56133 w 59124"/>
                        <a:gd name="connsiteY4" fmla="*/ 16426 h 209519"/>
                        <a:gd name="connsiteX5" fmla="*/ 29535 w 59124"/>
                        <a:gd name="connsiteY5" fmla="*/ 0 h 209519"/>
                        <a:gd name="connsiteX6" fmla="*/ 2937 w 59124"/>
                        <a:gd name="connsiteY6" fmla="*/ 47158 h 209519"/>
                        <a:gd name="connsiteX7" fmla="*/ 14196 w 59124"/>
                        <a:gd name="connsiteY7" fmla="*/ 70003 h 20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24" h="209519">
                          <a:moveTo>
                            <a:pt x="14196" y="70003"/>
                          </a:moveTo>
                          <a:lnTo>
                            <a:pt x="0" y="209519"/>
                          </a:lnTo>
                          <a:lnTo>
                            <a:pt x="59124" y="175415"/>
                          </a:lnTo>
                          <a:lnTo>
                            <a:pt x="44819" y="52325"/>
                          </a:lnTo>
                          <a:lnTo>
                            <a:pt x="56133" y="16426"/>
                          </a:lnTo>
                          <a:lnTo>
                            <a:pt x="29535" y="0"/>
                          </a:lnTo>
                          <a:lnTo>
                            <a:pt x="2937" y="47158"/>
                          </a:lnTo>
                          <a:lnTo>
                            <a:pt x="14196" y="70003"/>
                          </a:lnTo>
                          <a:close/>
                        </a:path>
                      </a:pathLst>
                    </a:custGeom>
                    <a:solidFill>
                      <a:srgbClr val="FFFFFF"/>
                    </a:solidFill>
                    <a:ln w="5437" cap="flat">
                      <a:noFill/>
                      <a:prstDash val="solid"/>
                      <a:miter/>
                    </a:ln>
                  </p:spPr>
                  <p:txBody>
                    <a:bodyPr rtlCol="0" anchor="ctr"/>
                    <a:lstStyle/>
                    <a:p>
                      <a:endParaRPr lang="en-GB"/>
                    </a:p>
                  </p:txBody>
                </p:sp>
                <p:sp>
                  <p:nvSpPr>
                    <p:cNvPr id="511" name="Freeform: Shape 510">
                      <a:extLst>
                        <a:ext uri="{FF2B5EF4-FFF2-40B4-BE49-F238E27FC236}">
                          <a16:creationId xmlns:a16="http://schemas.microsoft.com/office/drawing/2014/main" id="{CFEE59B5-DCF4-DB26-A104-5C5FAFD7B24B}"/>
                        </a:ext>
                      </a:extLst>
                    </p:cNvPr>
                    <p:cNvSpPr/>
                    <p:nvPr/>
                  </p:nvSpPr>
                  <p:spPr>
                    <a:xfrm>
                      <a:off x="12893069" y="2468495"/>
                      <a:ext cx="59341" cy="95567"/>
                    </a:xfrm>
                    <a:custGeom>
                      <a:avLst/>
                      <a:gdLst>
                        <a:gd name="connsiteX0" fmla="*/ 54 w 59341"/>
                        <a:gd name="connsiteY0" fmla="*/ 64672 h 95567"/>
                        <a:gd name="connsiteX1" fmla="*/ 50150 w 59341"/>
                        <a:gd name="connsiteY1" fmla="*/ 95567 h 95567"/>
                        <a:gd name="connsiteX2" fmla="*/ 59342 w 59341"/>
                        <a:gd name="connsiteY2" fmla="*/ 3100 h 95567"/>
                        <a:gd name="connsiteX3" fmla="*/ 48137 w 59341"/>
                        <a:gd name="connsiteY3" fmla="*/ 0 h 95567"/>
                        <a:gd name="connsiteX4" fmla="*/ 0 w 59341"/>
                        <a:gd name="connsiteY4" fmla="*/ 64672 h 95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1" h="95567">
                          <a:moveTo>
                            <a:pt x="54" y="64672"/>
                          </a:moveTo>
                          <a:lnTo>
                            <a:pt x="50150" y="95567"/>
                          </a:lnTo>
                          <a:cubicBezTo>
                            <a:pt x="52652" y="61028"/>
                            <a:pt x="55806" y="28610"/>
                            <a:pt x="59342" y="3100"/>
                          </a:cubicBezTo>
                          <a:cubicBezTo>
                            <a:pt x="54555" y="4515"/>
                            <a:pt x="50585" y="3264"/>
                            <a:pt x="48137" y="0"/>
                          </a:cubicBezTo>
                          <a:lnTo>
                            <a:pt x="0" y="64672"/>
                          </a:lnTo>
                          <a:close/>
                        </a:path>
                      </a:pathLst>
                    </a:custGeom>
                    <a:solidFill>
                      <a:srgbClr val="C0C4CC"/>
                    </a:solidFill>
                    <a:ln w="5437" cap="flat">
                      <a:noFill/>
                      <a:prstDash val="solid"/>
                      <a:miter/>
                    </a:ln>
                  </p:spPr>
                  <p:txBody>
                    <a:bodyPr rtlCol="0" anchor="ctr"/>
                    <a:lstStyle/>
                    <a:p>
                      <a:endParaRPr lang="en-GB"/>
                    </a:p>
                  </p:txBody>
                </p:sp>
                <p:sp>
                  <p:nvSpPr>
                    <p:cNvPr id="512" name="Freeform: Shape 511">
                      <a:extLst>
                        <a:ext uri="{FF2B5EF4-FFF2-40B4-BE49-F238E27FC236}">
                          <a16:creationId xmlns:a16="http://schemas.microsoft.com/office/drawing/2014/main" id="{C5A90FE3-2863-F4B2-4285-33A3574EB162}"/>
                        </a:ext>
                      </a:extLst>
                    </p:cNvPr>
                    <p:cNvSpPr/>
                    <p:nvPr/>
                  </p:nvSpPr>
                  <p:spPr>
                    <a:xfrm>
                      <a:off x="12908407" y="2549540"/>
                      <a:ext cx="34756" cy="158988"/>
                    </a:xfrm>
                    <a:custGeom>
                      <a:avLst/>
                      <a:gdLst>
                        <a:gd name="connsiteX0" fmla="*/ 11314 w 34756"/>
                        <a:gd name="connsiteY0" fmla="*/ 54 h 158988"/>
                        <a:gd name="connsiteX1" fmla="*/ 0 w 34756"/>
                        <a:gd name="connsiteY1" fmla="*/ 35899 h 158988"/>
                        <a:gd name="connsiteX2" fmla="*/ 14251 w 34756"/>
                        <a:gd name="connsiteY2" fmla="*/ 158989 h 158988"/>
                        <a:gd name="connsiteX3" fmla="*/ 31493 w 34756"/>
                        <a:gd name="connsiteY3" fmla="*/ 149035 h 158988"/>
                        <a:gd name="connsiteX4" fmla="*/ 34757 w 34756"/>
                        <a:gd name="connsiteY4" fmla="*/ 14468 h 158988"/>
                        <a:gd name="connsiteX5" fmla="*/ 11259 w 34756"/>
                        <a:gd name="connsiteY5" fmla="*/ 0 h 15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56" h="158988">
                          <a:moveTo>
                            <a:pt x="11314" y="54"/>
                          </a:moveTo>
                          <a:lnTo>
                            <a:pt x="0" y="35899"/>
                          </a:lnTo>
                          <a:lnTo>
                            <a:pt x="14251" y="158989"/>
                          </a:lnTo>
                          <a:lnTo>
                            <a:pt x="31493" y="149035"/>
                          </a:lnTo>
                          <a:cubicBezTo>
                            <a:pt x="32418" y="103509"/>
                            <a:pt x="33506" y="31820"/>
                            <a:pt x="34757" y="14468"/>
                          </a:cubicBezTo>
                          <a:lnTo>
                            <a:pt x="11259" y="0"/>
                          </a:lnTo>
                          <a:close/>
                        </a:path>
                      </a:pathLst>
                    </a:custGeom>
                    <a:solidFill>
                      <a:srgbClr val="3A3A3A"/>
                    </a:solidFill>
                    <a:ln w="5437" cap="flat">
                      <a:noFill/>
                      <a:prstDash val="solid"/>
                      <a:miter/>
                    </a:ln>
                  </p:spPr>
                  <p:txBody>
                    <a:bodyPr rtlCol="0" anchor="ctr"/>
                    <a:lstStyle/>
                    <a:p>
                      <a:endParaRPr lang="en-GB"/>
                    </a:p>
                  </p:txBody>
                </p:sp>
                <p:sp>
                  <p:nvSpPr>
                    <p:cNvPr id="513" name="Freeform: Shape 512">
                      <a:extLst>
                        <a:ext uri="{FF2B5EF4-FFF2-40B4-BE49-F238E27FC236}">
                          <a16:creationId xmlns:a16="http://schemas.microsoft.com/office/drawing/2014/main" id="{49A40B38-DC3E-7678-4723-C2AE36C1FE12}"/>
                        </a:ext>
                      </a:extLst>
                    </p:cNvPr>
                    <p:cNvSpPr/>
                    <p:nvPr/>
                  </p:nvSpPr>
                  <p:spPr>
                    <a:xfrm>
                      <a:off x="12939955" y="2448824"/>
                      <a:ext cx="147729" cy="249805"/>
                    </a:xfrm>
                    <a:custGeom>
                      <a:avLst/>
                      <a:gdLst>
                        <a:gd name="connsiteX0" fmla="*/ 0 w 147729"/>
                        <a:gd name="connsiteY0" fmla="*/ 249806 h 249805"/>
                        <a:gd name="connsiteX1" fmla="*/ 147729 w 147729"/>
                        <a:gd name="connsiteY1" fmla="*/ 164518 h 249805"/>
                        <a:gd name="connsiteX2" fmla="*/ 78107 w 147729"/>
                        <a:gd name="connsiteY2" fmla="*/ 1505 h 249805"/>
                        <a:gd name="connsiteX3" fmla="*/ 13924 w 147729"/>
                        <a:gd name="connsiteY3" fmla="*/ 22283 h 249805"/>
                        <a:gd name="connsiteX4" fmla="*/ 12456 w 147729"/>
                        <a:gd name="connsiteY4" fmla="*/ 22718 h 249805"/>
                        <a:gd name="connsiteX5" fmla="*/ 3264 w 147729"/>
                        <a:gd name="connsiteY5" fmla="*/ 115185 h 249805"/>
                        <a:gd name="connsiteX6" fmla="*/ 0 w 147729"/>
                        <a:gd name="connsiteY6" fmla="*/ 249751 h 24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29" h="249805">
                          <a:moveTo>
                            <a:pt x="0" y="249806"/>
                          </a:moveTo>
                          <a:lnTo>
                            <a:pt x="147729" y="164518"/>
                          </a:lnTo>
                          <a:cubicBezTo>
                            <a:pt x="144194" y="68407"/>
                            <a:pt x="124558" y="-12093"/>
                            <a:pt x="78107" y="1505"/>
                          </a:cubicBezTo>
                          <a:cubicBezTo>
                            <a:pt x="56405" y="7869"/>
                            <a:pt x="36769" y="13906"/>
                            <a:pt x="13924" y="22283"/>
                          </a:cubicBezTo>
                          <a:cubicBezTo>
                            <a:pt x="13435" y="22446"/>
                            <a:pt x="12891" y="22663"/>
                            <a:pt x="12456" y="22718"/>
                          </a:cubicBezTo>
                          <a:cubicBezTo>
                            <a:pt x="8920" y="48228"/>
                            <a:pt x="5766" y="80700"/>
                            <a:pt x="3264" y="115185"/>
                          </a:cubicBezTo>
                          <a:cubicBezTo>
                            <a:pt x="2012" y="132536"/>
                            <a:pt x="925" y="204225"/>
                            <a:pt x="0" y="249751"/>
                          </a:cubicBezTo>
                          <a:close/>
                        </a:path>
                      </a:pathLst>
                    </a:custGeom>
                    <a:solidFill>
                      <a:srgbClr val="FFFFFF"/>
                    </a:solidFill>
                    <a:ln w="5437" cap="flat">
                      <a:noFill/>
                      <a:prstDash val="solid"/>
                      <a:miter/>
                    </a:ln>
                  </p:spPr>
                  <p:txBody>
                    <a:bodyPr rtlCol="0" anchor="ctr"/>
                    <a:lstStyle/>
                    <a:p>
                      <a:endParaRPr lang="en-GB"/>
                    </a:p>
                  </p:txBody>
                </p:sp>
                <p:sp>
                  <p:nvSpPr>
                    <p:cNvPr id="514" name="Freeform: Shape 513">
                      <a:extLst>
                        <a:ext uri="{FF2B5EF4-FFF2-40B4-BE49-F238E27FC236}">
                          <a16:creationId xmlns:a16="http://schemas.microsoft.com/office/drawing/2014/main" id="{10BD2E60-9191-6BFD-D9E3-ABE5D3034D5D}"/>
                        </a:ext>
                      </a:extLst>
                    </p:cNvPr>
                    <p:cNvSpPr/>
                    <p:nvPr/>
                  </p:nvSpPr>
                  <p:spPr>
                    <a:xfrm>
                      <a:off x="13045585" y="2092443"/>
                      <a:ext cx="117922" cy="197101"/>
                    </a:xfrm>
                    <a:custGeom>
                      <a:avLst/>
                      <a:gdLst>
                        <a:gd name="connsiteX0" fmla="*/ 0 w 117922"/>
                        <a:gd name="connsiteY0" fmla="*/ 76242 h 197101"/>
                        <a:gd name="connsiteX1" fmla="*/ 0 w 117922"/>
                        <a:gd name="connsiteY1" fmla="*/ 151467 h 197101"/>
                        <a:gd name="connsiteX2" fmla="*/ 11586 w 117922"/>
                        <a:gd name="connsiteY2" fmla="*/ 158157 h 197101"/>
                        <a:gd name="connsiteX3" fmla="*/ 33941 w 117922"/>
                        <a:gd name="connsiteY3" fmla="*/ 145266 h 197101"/>
                        <a:gd name="connsiteX4" fmla="*/ 26815 w 117922"/>
                        <a:gd name="connsiteY4" fmla="*/ 197102 h 197101"/>
                        <a:gd name="connsiteX5" fmla="*/ 60539 w 117922"/>
                        <a:gd name="connsiteY5" fmla="*/ 129928 h 197101"/>
                        <a:gd name="connsiteX6" fmla="*/ 106337 w 117922"/>
                        <a:gd name="connsiteY6" fmla="*/ 103493 h 197101"/>
                        <a:gd name="connsiteX7" fmla="*/ 117922 w 117922"/>
                        <a:gd name="connsiteY7" fmla="*/ 83477 h 197101"/>
                        <a:gd name="connsiteX8" fmla="*/ 117922 w 117922"/>
                        <a:gd name="connsiteY8" fmla="*/ 8252 h 197101"/>
                        <a:gd name="connsiteX9" fmla="*/ 106337 w 117922"/>
                        <a:gd name="connsiteY9" fmla="*/ 1562 h 197101"/>
                        <a:gd name="connsiteX10" fmla="*/ 11640 w 117922"/>
                        <a:gd name="connsiteY10" fmla="*/ 56226 h 197101"/>
                        <a:gd name="connsiteX11" fmla="*/ 54 w 117922"/>
                        <a:gd name="connsiteY11" fmla="*/ 76242 h 19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922" h="197101">
                          <a:moveTo>
                            <a:pt x="0" y="76242"/>
                          </a:moveTo>
                          <a:lnTo>
                            <a:pt x="0" y="151467"/>
                          </a:lnTo>
                          <a:cubicBezTo>
                            <a:pt x="0" y="158864"/>
                            <a:pt x="5167" y="161801"/>
                            <a:pt x="11586" y="158157"/>
                          </a:cubicBezTo>
                          <a:lnTo>
                            <a:pt x="33941" y="145266"/>
                          </a:lnTo>
                          <a:lnTo>
                            <a:pt x="26815" y="197102"/>
                          </a:lnTo>
                          <a:lnTo>
                            <a:pt x="60539" y="129928"/>
                          </a:lnTo>
                          <a:lnTo>
                            <a:pt x="106337" y="103493"/>
                          </a:lnTo>
                          <a:cubicBezTo>
                            <a:pt x="112701" y="99794"/>
                            <a:pt x="117922" y="90819"/>
                            <a:pt x="117922" y="83477"/>
                          </a:cubicBezTo>
                          <a:lnTo>
                            <a:pt x="117922" y="8252"/>
                          </a:lnTo>
                          <a:cubicBezTo>
                            <a:pt x="117922" y="855"/>
                            <a:pt x="112755" y="-2083"/>
                            <a:pt x="106337" y="1562"/>
                          </a:cubicBezTo>
                          <a:lnTo>
                            <a:pt x="11640" y="56226"/>
                          </a:lnTo>
                          <a:cubicBezTo>
                            <a:pt x="5222" y="59925"/>
                            <a:pt x="54" y="68899"/>
                            <a:pt x="54" y="76242"/>
                          </a:cubicBezTo>
                          <a:close/>
                        </a:path>
                      </a:pathLst>
                    </a:custGeom>
                    <a:solidFill>
                      <a:srgbClr val="D8DCE5"/>
                    </a:solidFill>
                    <a:ln w="5437" cap="flat">
                      <a:noFill/>
                      <a:prstDash val="solid"/>
                      <a:miter/>
                    </a:ln>
                  </p:spPr>
                  <p:txBody>
                    <a:bodyPr rtlCol="0" anchor="ctr"/>
                    <a:lstStyle/>
                    <a:p>
                      <a:endParaRPr lang="en-GB"/>
                    </a:p>
                  </p:txBody>
                </p:sp>
              </p:grpSp>
              <p:grpSp>
                <p:nvGrpSpPr>
                  <p:cNvPr id="515" name="Graphic 3">
                    <a:extLst>
                      <a:ext uri="{FF2B5EF4-FFF2-40B4-BE49-F238E27FC236}">
                        <a16:creationId xmlns:a16="http://schemas.microsoft.com/office/drawing/2014/main" id="{12AF5884-F844-B4C4-13BD-DB9C8EFDA474}"/>
                      </a:ext>
                    </a:extLst>
                  </p:cNvPr>
                  <p:cNvGrpSpPr/>
                  <p:nvPr/>
                </p:nvGrpSpPr>
                <p:grpSpPr>
                  <a:xfrm>
                    <a:off x="12539029" y="1904840"/>
                    <a:ext cx="718413" cy="987587"/>
                    <a:chOff x="12539029" y="1904840"/>
                    <a:chExt cx="718413" cy="987587"/>
                  </a:xfrm>
                  <a:noFill/>
                </p:grpSpPr>
                <p:sp>
                  <p:nvSpPr>
                    <p:cNvPr id="516" name="Freeform: Shape 515">
                      <a:extLst>
                        <a:ext uri="{FF2B5EF4-FFF2-40B4-BE49-F238E27FC236}">
                          <a16:creationId xmlns:a16="http://schemas.microsoft.com/office/drawing/2014/main" id="{38BA16C0-570D-780E-6E86-6B0AA4D7BDF5}"/>
                        </a:ext>
                      </a:extLst>
                    </p:cNvPr>
                    <p:cNvSpPr/>
                    <p:nvPr/>
                  </p:nvSpPr>
                  <p:spPr>
                    <a:xfrm>
                      <a:off x="12694047" y="2500369"/>
                      <a:ext cx="150231" cy="340223"/>
                    </a:xfrm>
                    <a:custGeom>
                      <a:avLst/>
                      <a:gdLst>
                        <a:gd name="connsiteX0" fmla="*/ 0 w 150231"/>
                        <a:gd name="connsiteY0" fmla="*/ 340224 h 340223"/>
                        <a:gd name="connsiteX1" fmla="*/ 69622 w 150231"/>
                        <a:gd name="connsiteY1" fmla="*/ 96818 h 340223"/>
                        <a:gd name="connsiteX2" fmla="*/ 134730 w 150231"/>
                        <a:gd name="connsiteY2" fmla="*/ 42807 h 340223"/>
                        <a:gd name="connsiteX3" fmla="*/ 135219 w 150231"/>
                        <a:gd name="connsiteY3" fmla="*/ 42426 h 340223"/>
                        <a:gd name="connsiteX4" fmla="*/ 148600 w 150231"/>
                        <a:gd name="connsiteY4" fmla="*/ 21757 h 340223"/>
                        <a:gd name="connsiteX5" fmla="*/ 149905 w 150231"/>
                        <a:gd name="connsiteY5" fmla="*/ 13816 h 340223"/>
                        <a:gd name="connsiteX6" fmla="*/ 150232 w 150231"/>
                        <a:gd name="connsiteY6" fmla="*/ 0 h 34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31" h="340223">
                          <a:moveTo>
                            <a:pt x="0" y="340224"/>
                          </a:moveTo>
                          <a:cubicBezTo>
                            <a:pt x="3536" y="240033"/>
                            <a:pt x="23171" y="136905"/>
                            <a:pt x="69622" y="96818"/>
                          </a:cubicBezTo>
                          <a:cubicBezTo>
                            <a:pt x="91597" y="77835"/>
                            <a:pt x="111885" y="60593"/>
                            <a:pt x="134730" y="42807"/>
                          </a:cubicBezTo>
                          <a:cubicBezTo>
                            <a:pt x="134893" y="42698"/>
                            <a:pt x="135056" y="42535"/>
                            <a:pt x="135219" y="42426"/>
                          </a:cubicBezTo>
                          <a:cubicBezTo>
                            <a:pt x="141474" y="37476"/>
                            <a:pt x="146370" y="29589"/>
                            <a:pt x="148600" y="21757"/>
                          </a:cubicBezTo>
                          <a:cubicBezTo>
                            <a:pt x="149361" y="19092"/>
                            <a:pt x="149796" y="16372"/>
                            <a:pt x="149905" y="13816"/>
                          </a:cubicBezTo>
                          <a:lnTo>
                            <a:pt x="150232" y="0"/>
                          </a:lnTo>
                        </a:path>
                      </a:pathLst>
                    </a:custGeom>
                    <a:noFill/>
                    <a:ln w="16310" cap="rnd">
                      <a:solidFill>
                        <a:srgbClr val="3A3A3A"/>
                      </a:solidFill>
                      <a:prstDash val="solid"/>
                      <a:round/>
                    </a:ln>
                  </p:spPr>
                  <p:txBody>
                    <a:bodyPr rtlCol="0" anchor="ctr"/>
                    <a:lstStyle/>
                    <a:p>
                      <a:endParaRPr lang="en-GB"/>
                    </a:p>
                  </p:txBody>
                </p:sp>
                <p:sp>
                  <p:nvSpPr>
                    <p:cNvPr id="517" name="Freeform: Shape 516">
                      <a:extLst>
                        <a:ext uri="{FF2B5EF4-FFF2-40B4-BE49-F238E27FC236}">
                          <a16:creationId xmlns:a16="http://schemas.microsoft.com/office/drawing/2014/main" id="{2283D252-46DA-0F74-2D70-32F0CA9B358F}"/>
                        </a:ext>
                      </a:extLst>
                    </p:cNvPr>
                    <p:cNvSpPr/>
                    <p:nvPr/>
                  </p:nvSpPr>
                  <p:spPr>
                    <a:xfrm>
                      <a:off x="12807329" y="2223380"/>
                      <a:ext cx="171538" cy="219496"/>
                    </a:xfrm>
                    <a:custGeom>
                      <a:avLst/>
                      <a:gdLst>
                        <a:gd name="connsiteX0" fmla="*/ 154329 w 171538"/>
                        <a:gd name="connsiteY0" fmla="*/ 134591 h 219496"/>
                        <a:gd name="connsiteX1" fmla="*/ 145680 w 171538"/>
                        <a:gd name="connsiteY1" fmla="*/ 17593 h 219496"/>
                        <a:gd name="connsiteX2" fmla="*/ 109836 w 171538"/>
                        <a:gd name="connsiteY2" fmla="*/ 2309 h 219496"/>
                        <a:gd name="connsiteX3" fmla="*/ 1867 w 171538"/>
                        <a:gd name="connsiteY3" fmla="*/ 126051 h 219496"/>
                        <a:gd name="connsiteX4" fmla="*/ 12637 w 171538"/>
                        <a:gd name="connsiteY4" fmla="*/ 219497 h 219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38" h="219496">
                          <a:moveTo>
                            <a:pt x="154329" y="134591"/>
                          </a:moveTo>
                          <a:cubicBezTo>
                            <a:pt x="163467" y="110386"/>
                            <a:pt x="192295" y="-139"/>
                            <a:pt x="145680" y="17593"/>
                          </a:cubicBezTo>
                          <a:cubicBezTo>
                            <a:pt x="141982" y="3288"/>
                            <a:pt x="131756" y="-4055"/>
                            <a:pt x="109836" y="2309"/>
                          </a:cubicBezTo>
                          <a:cubicBezTo>
                            <a:pt x="59795" y="16723"/>
                            <a:pt x="14377" y="72747"/>
                            <a:pt x="1867" y="126051"/>
                          </a:cubicBezTo>
                          <a:cubicBezTo>
                            <a:pt x="-3409" y="148624"/>
                            <a:pt x="3227" y="201221"/>
                            <a:pt x="12637" y="219497"/>
                          </a:cubicBezTo>
                        </a:path>
                      </a:pathLst>
                    </a:custGeom>
                    <a:noFill/>
                    <a:ln w="16310" cap="rnd">
                      <a:solidFill>
                        <a:srgbClr val="3A3A3A"/>
                      </a:solidFill>
                      <a:prstDash val="solid"/>
                      <a:round/>
                    </a:ln>
                  </p:spPr>
                  <p:txBody>
                    <a:bodyPr rtlCol="0" anchor="ctr"/>
                    <a:lstStyle/>
                    <a:p>
                      <a:endParaRPr lang="en-GB"/>
                    </a:p>
                  </p:txBody>
                </p:sp>
                <p:sp>
                  <p:nvSpPr>
                    <p:cNvPr id="518" name="Freeform: Shape 517">
                      <a:extLst>
                        <a:ext uri="{FF2B5EF4-FFF2-40B4-BE49-F238E27FC236}">
                          <a16:creationId xmlns:a16="http://schemas.microsoft.com/office/drawing/2014/main" id="{EF252547-8BB2-FE19-7B84-91197C98C5CA}"/>
                        </a:ext>
                      </a:extLst>
                    </p:cNvPr>
                    <p:cNvSpPr/>
                    <p:nvPr/>
                  </p:nvSpPr>
                  <p:spPr>
                    <a:xfrm>
                      <a:off x="12819966" y="2267245"/>
                      <a:ext cx="141746" cy="235922"/>
                    </a:xfrm>
                    <a:custGeom>
                      <a:avLst/>
                      <a:gdLst>
                        <a:gd name="connsiteX0" fmla="*/ 141692 w 141746"/>
                        <a:gd name="connsiteY0" fmla="*/ 90726 h 235922"/>
                        <a:gd name="connsiteX1" fmla="*/ 141692 w 141746"/>
                        <a:gd name="connsiteY1" fmla="*/ 35844 h 235922"/>
                        <a:gd name="connsiteX2" fmla="*/ 137232 w 141746"/>
                        <a:gd name="connsiteY2" fmla="*/ 11530 h 235922"/>
                        <a:gd name="connsiteX3" fmla="*/ 103563 w 141746"/>
                        <a:gd name="connsiteY3" fmla="*/ 5003 h 235922"/>
                        <a:gd name="connsiteX4" fmla="*/ 38183 w 141746"/>
                        <a:gd name="connsiteY4" fmla="*/ 42751 h 235922"/>
                        <a:gd name="connsiteX5" fmla="*/ 4515 w 141746"/>
                        <a:gd name="connsiteY5" fmla="*/ 88169 h 235922"/>
                        <a:gd name="connsiteX6" fmla="*/ 0 w 141746"/>
                        <a:gd name="connsiteY6" fmla="*/ 117650 h 235922"/>
                        <a:gd name="connsiteX7" fmla="*/ 0 w 141746"/>
                        <a:gd name="connsiteY7" fmla="*/ 185803 h 235922"/>
                        <a:gd name="connsiteX8" fmla="*/ 24368 w 141746"/>
                        <a:gd name="connsiteY8" fmla="*/ 233124 h 235922"/>
                        <a:gd name="connsiteX9" fmla="*/ 63693 w 141746"/>
                        <a:gd name="connsiteY9" fmla="*/ 229807 h 235922"/>
                        <a:gd name="connsiteX10" fmla="*/ 88605 w 141746"/>
                        <a:gd name="connsiteY10" fmla="*/ 212999 h 235922"/>
                        <a:gd name="connsiteX11" fmla="*/ 88714 w 141746"/>
                        <a:gd name="connsiteY11" fmla="*/ 212891 h 235922"/>
                        <a:gd name="connsiteX12" fmla="*/ 118684 w 141746"/>
                        <a:gd name="connsiteY12" fmla="*/ 176992 h 235922"/>
                        <a:gd name="connsiteX13" fmla="*/ 141746 w 141746"/>
                        <a:gd name="connsiteY13" fmla="*/ 103616 h 235922"/>
                        <a:gd name="connsiteX14" fmla="*/ 141746 w 141746"/>
                        <a:gd name="connsiteY14" fmla="*/ 90780 h 23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46" h="235922">
                          <a:moveTo>
                            <a:pt x="141692" y="90726"/>
                          </a:moveTo>
                          <a:lnTo>
                            <a:pt x="141692" y="35844"/>
                          </a:lnTo>
                          <a:cubicBezTo>
                            <a:pt x="141692" y="26379"/>
                            <a:pt x="140114" y="18166"/>
                            <a:pt x="137232" y="11530"/>
                          </a:cubicBezTo>
                          <a:cubicBezTo>
                            <a:pt x="131738" y="-1089"/>
                            <a:pt x="118303" y="-3482"/>
                            <a:pt x="103563" y="5003"/>
                          </a:cubicBezTo>
                          <a:lnTo>
                            <a:pt x="38183" y="42751"/>
                          </a:lnTo>
                          <a:cubicBezTo>
                            <a:pt x="23443" y="51291"/>
                            <a:pt x="9954" y="69241"/>
                            <a:pt x="4515" y="88169"/>
                          </a:cubicBezTo>
                          <a:cubicBezTo>
                            <a:pt x="1632" y="98123"/>
                            <a:pt x="0" y="108185"/>
                            <a:pt x="0" y="117650"/>
                          </a:cubicBezTo>
                          <a:lnTo>
                            <a:pt x="0" y="185803"/>
                          </a:lnTo>
                          <a:cubicBezTo>
                            <a:pt x="0" y="210008"/>
                            <a:pt x="9247" y="226761"/>
                            <a:pt x="24368" y="233124"/>
                          </a:cubicBezTo>
                          <a:cubicBezTo>
                            <a:pt x="34974" y="237585"/>
                            <a:pt x="48464" y="236878"/>
                            <a:pt x="63693" y="229807"/>
                          </a:cubicBezTo>
                          <a:cubicBezTo>
                            <a:pt x="72070" y="225945"/>
                            <a:pt x="80501" y="220070"/>
                            <a:pt x="88605" y="212999"/>
                          </a:cubicBezTo>
                          <a:lnTo>
                            <a:pt x="88714" y="212891"/>
                          </a:lnTo>
                          <a:cubicBezTo>
                            <a:pt x="100191" y="202937"/>
                            <a:pt x="110362" y="190535"/>
                            <a:pt x="118684" y="176992"/>
                          </a:cubicBezTo>
                          <a:cubicBezTo>
                            <a:pt x="132989" y="153766"/>
                            <a:pt x="141746" y="127114"/>
                            <a:pt x="141746" y="103616"/>
                          </a:cubicBezTo>
                          <a:lnTo>
                            <a:pt x="141746" y="90780"/>
                          </a:lnTo>
                          <a:close/>
                        </a:path>
                      </a:pathLst>
                    </a:custGeom>
                    <a:noFill/>
                    <a:ln w="16310" cap="rnd">
                      <a:solidFill>
                        <a:srgbClr val="3A3A3A"/>
                      </a:solidFill>
                      <a:prstDash val="solid"/>
                      <a:round/>
                    </a:ln>
                  </p:spPr>
                  <p:txBody>
                    <a:bodyPr rtlCol="0" anchor="ctr"/>
                    <a:lstStyle/>
                    <a:p>
                      <a:endParaRPr lang="en-GB"/>
                    </a:p>
                  </p:txBody>
                </p:sp>
                <p:sp>
                  <p:nvSpPr>
                    <p:cNvPr id="519" name="Freeform: Shape 518">
                      <a:extLst>
                        <a:ext uri="{FF2B5EF4-FFF2-40B4-BE49-F238E27FC236}">
                          <a16:creationId xmlns:a16="http://schemas.microsoft.com/office/drawing/2014/main" id="{2C314113-705F-ED27-B911-19D73A7986D3}"/>
                        </a:ext>
                      </a:extLst>
                    </p:cNvPr>
                    <p:cNvSpPr/>
                    <p:nvPr/>
                  </p:nvSpPr>
                  <p:spPr>
                    <a:xfrm>
                      <a:off x="12939955" y="2471596"/>
                      <a:ext cx="12455" cy="227033"/>
                    </a:xfrm>
                    <a:custGeom>
                      <a:avLst/>
                      <a:gdLst>
                        <a:gd name="connsiteX0" fmla="*/ 12456 w 12455"/>
                        <a:gd name="connsiteY0" fmla="*/ 0 h 227033"/>
                        <a:gd name="connsiteX1" fmla="*/ 3264 w 12455"/>
                        <a:gd name="connsiteY1" fmla="*/ 92467 h 227033"/>
                        <a:gd name="connsiteX2" fmla="*/ 0 w 12455"/>
                        <a:gd name="connsiteY2" fmla="*/ 227033 h 227033"/>
                      </a:gdLst>
                      <a:ahLst/>
                      <a:cxnLst>
                        <a:cxn ang="0">
                          <a:pos x="connsiteX0" y="connsiteY0"/>
                        </a:cxn>
                        <a:cxn ang="0">
                          <a:pos x="connsiteX1" y="connsiteY1"/>
                        </a:cxn>
                        <a:cxn ang="0">
                          <a:pos x="connsiteX2" y="connsiteY2"/>
                        </a:cxn>
                      </a:cxnLst>
                      <a:rect l="l" t="t" r="r" b="b"/>
                      <a:pathLst>
                        <a:path w="12455" h="227033">
                          <a:moveTo>
                            <a:pt x="12456" y="0"/>
                          </a:moveTo>
                          <a:cubicBezTo>
                            <a:pt x="8920" y="25510"/>
                            <a:pt x="5766" y="57982"/>
                            <a:pt x="3264" y="92467"/>
                          </a:cubicBezTo>
                          <a:cubicBezTo>
                            <a:pt x="2012" y="109818"/>
                            <a:pt x="925" y="181507"/>
                            <a:pt x="0" y="227033"/>
                          </a:cubicBezTo>
                        </a:path>
                      </a:pathLst>
                    </a:custGeom>
                    <a:noFill/>
                    <a:ln w="16310" cap="rnd">
                      <a:solidFill>
                        <a:srgbClr val="3A3A3A"/>
                      </a:solidFill>
                      <a:prstDash val="solid"/>
                      <a:round/>
                    </a:ln>
                  </p:spPr>
                  <p:txBody>
                    <a:bodyPr rtlCol="0" anchor="ctr"/>
                    <a:lstStyle/>
                    <a:p>
                      <a:endParaRPr lang="en-GB"/>
                    </a:p>
                  </p:txBody>
                </p:sp>
                <p:sp>
                  <p:nvSpPr>
                    <p:cNvPr id="520" name="Freeform: Shape 519">
                      <a:extLst>
                        <a:ext uri="{FF2B5EF4-FFF2-40B4-BE49-F238E27FC236}">
                          <a16:creationId xmlns:a16="http://schemas.microsoft.com/office/drawing/2014/main" id="{A4B4DDF2-FF7E-954F-D7C1-C21131CB1B43}"/>
                        </a:ext>
                      </a:extLst>
                    </p:cNvPr>
                    <p:cNvSpPr/>
                    <p:nvPr/>
                  </p:nvSpPr>
                  <p:spPr>
                    <a:xfrm>
                      <a:off x="12842702" y="2468441"/>
                      <a:ext cx="98558" cy="64726"/>
                    </a:xfrm>
                    <a:custGeom>
                      <a:avLst/>
                      <a:gdLst>
                        <a:gd name="connsiteX0" fmla="*/ 0 w 98558"/>
                        <a:gd name="connsiteY0" fmla="*/ 53685 h 64726"/>
                        <a:gd name="connsiteX1" fmla="*/ 50422 w 98558"/>
                        <a:gd name="connsiteY1" fmla="*/ 64727 h 64726"/>
                        <a:gd name="connsiteX2" fmla="*/ 98559 w 98558"/>
                        <a:gd name="connsiteY2" fmla="*/ 0 h 64726"/>
                      </a:gdLst>
                      <a:ahLst/>
                      <a:cxnLst>
                        <a:cxn ang="0">
                          <a:pos x="connsiteX0" y="connsiteY0"/>
                        </a:cxn>
                        <a:cxn ang="0">
                          <a:pos x="connsiteX1" y="connsiteY1"/>
                        </a:cxn>
                        <a:cxn ang="0">
                          <a:pos x="connsiteX2" y="connsiteY2"/>
                        </a:cxn>
                      </a:cxnLst>
                      <a:rect l="l" t="t" r="r" b="b"/>
                      <a:pathLst>
                        <a:path w="98558" h="64726">
                          <a:moveTo>
                            <a:pt x="0" y="53685"/>
                          </a:moveTo>
                          <a:lnTo>
                            <a:pt x="50422" y="64727"/>
                          </a:lnTo>
                          <a:lnTo>
                            <a:pt x="98559" y="0"/>
                          </a:lnTo>
                        </a:path>
                      </a:pathLst>
                    </a:custGeom>
                    <a:noFill/>
                    <a:ln w="16310" cap="rnd">
                      <a:solidFill>
                        <a:srgbClr val="3A3A3A"/>
                      </a:solidFill>
                      <a:prstDash val="solid"/>
                      <a:round/>
                    </a:ln>
                  </p:spPr>
                  <p:txBody>
                    <a:bodyPr rtlCol="0" anchor="ctr"/>
                    <a:lstStyle/>
                    <a:p>
                      <a:endParaRPr lang="en-GB"/>
                    </a:p>
                  </p:txBody>
                </p:sp>
                <p:sp>
                  <p:nvSpPr>
                    <p:cNvPr id="521" name="Freeform: Shape 520">
                      <a:extLst>
                        <a:ext uri="{FF2B5EF4-FFF2-40B4-BE49-F238E27FC236}">
                          <a16:creationId xmlns:a16="http://schemas.microsoft.com/office/drawing/2014/main" id="{67640775-4118-85CD-88F1-A7F2D9E01818}"/>
                        </a:ext>
                      </a:extLst>
                    </p:cNvPr>
                    <p:cNvSpPr/>
                    <p:nvPr/>
                  </p:nvSpPr>
                  <p:spPr>
                    <a:xfrm>
                      <a:off x="12838840" y="2533168"/>
                      <a:ext cx="104378" cy="96165"/>
                    </a:xfrm>
                    <a:custGeom>
                      <a:avLst/>
                      <a:gdLst>
                        <a:gd name="connsiteX0" fmla="*/ 104379 w 104378"/>
                        <a:gd name="connsiteY0" fmla="*/ 30895 h 96165"/>
                        <a:gd name="connsiteX1" fmla="*/ 54283 w 104378"/>
                        <a:gd name="connsiteY1" fmla="*/ 0 h 96165"/>
                        <a:gd name="connsiteX2" fmla="*/ 0 w 104378"/>
                        <a:gd name="connsiteY2" fmla="*/ 96166 h 96165"/>
                      </a:gdLst>
                      <a:ahLst/>
                      <a:cxnLst>
                        <a:cxn ang="0">
                          <a:pos x="connsiteX0" y="connsiteY0"/>
                        </a:cxn>
                        <a:cxn ang="0">
                          <a:pos x="connsiteX1" y="connsiteY1"/>
                        </a:cxn>
                        <a:cxn ang="0">
                          <a:pos x="connsiteX2" y="connsiteY2"/>
                        </a:cxn>
                      </a:cxnLst>
                      <a:rect l="l" t="t" r="r" b="b"/>
                      <a:pathLst>
                        <a:path w="104378" h="96165">
                          <a:moveTo>
                            <a:pt x="104379" y="30895"/>
                          </a:moveTo>
                          <a:lnTo>
                            <a:pt x="54283" y="0"/>
                          </a:lnTo>
                          <a:lnTo>
                            <a:pt x="0" y="96166"/>
                          </a:lnTo>
                        </a:path>
                      </a:pathLst>
                    </a:custGeom>
                    <a:noFill/>
                    <a:ln w="16310" cap="rnd">
                      <a:solidFill>
                        <a:srgbClr val="3A3A3A"/>
                      </a:solidFill>
                      <a:prstDash val="solid"/>
                      <a:round/>
                    </a:ln>
                  </p:spPr>
                  <p:txBody>
                    <a:bodyPr rtlCol="0" anchor="ctr"/>
                    <a:lstStyle/>
                    <a:p>
                      <a:endParaRPr lang="en-GB"/>
                    </a:p>
                  </p:txBody>
                </p:sp>
                <p:sp>
                  <p:nvSpPr>
                    <p:cNvPr id="522" name="Freeform: Shape 521">
                      <a:extLst>
                        <a:ext uri="{FF2B5EF4-FFF2-40B4-BE49-F238E27FC236}">
                          <a16:creationId xmlns:a16="http://schemas.microsoft.com/office/drawing/2014/main" id="{EDC3AE9D-27D7-7439-DFAA-AA93A3E11FB4}"/>
                        </a:ext>
                      </a:extLst>
                    </p:cNvPr>
                    <p:cNvSpPr/>
                    <p:nvPr/>
                  </p:nvSpPr>
                  <p:spPr>
                    <a:xfrm>
                      <a:off x="12863588" y="2580326"/>
                      <a:ext cx="14196" cy="162360"/>
                    </a:xfrm>
                    <a:custGeom>
                      <a:avLst/>
                      <a:gdLst>
                        <a:gd name="connsiteX0" fmla="*/ 2937 w 14196"/>
                        <a:gd name="connsiteY0" fmla="*/ 0 h 162360"/>
                        <a:gd name="connsiteX1" fmla="*/ 14196 w 14196"/>
                        <a:gd name="connsiteY1" fmla="*/ 22845 h 162360"/>
                        <a:gd name="connsiteX2" fmla="*/ 0 w 14196"/>
                        <a:gd name="connsiteY2" fmla="*/ 162361 h 162360"/>
                      </a:gdLst>
                      <a:ahLst/>
                      <a:cxnLst>
                        <a:cxn ang="0">
                          <a:pos x="connsiteX0" y="connsiteY0"/>
                        </a:cxn>
                        <a:cxn ang="0">
                          <a:pos x="connsiteX1" y="connsiteY1"/>
                        </a:cxn>
                        <a:cxn ang="0">
                          <a:pos x="connsiteX2" y="connsiteY2"/>
                        </a:cxn>
                      </a:cxnLst>
                      <a:rect l="l" t="t" r="r" b="b"/>
                      <a:pathLst>
                        <a:path w="14196" h="162360">
                          <a:moveTo>
                            <a:pt x="2937" y="0"/>
                          </a:moveTo>
                          <a:lnTo>
                            <a:pt x="14196" y="22845"/>
                          </a:lnTo>
                          <a:lnTo>
                            <a:pt x="0" y="162361"/>
                          </a:lnTo>
                        </a:path>
                      </a:pathLst>
                    </a:custGeom>
                    <a:noFill/>
                    <a:ln w="16310" cap="rnd">
                      <a:solidFill>
                        <a:srgbClr val="3A3A3A"/>
                      </a:solidFill>
                      <a:prstDash val="solid"/>
                      <a:round/>
                    </a:ln>
                  </p:spPr>
                  <p:txBody>
                    <a:bodyPr rtlCol="0" anchor="ctr"/>
                    <a:lstStyle/>
                    <a:p>
                      <a:endParaRPr lang="en-GB"/>
                    </a:p>
                  </p:txBody>
                </p:sp>
                <p:sp>
                  <p:nvSpPr>
                    <p:cNvPr id="523" name="Freeform: Shape 522">
                      <a:extLst>
                        <a:ext uri="{FF2B5EF4-FFF2-40B4-BE49-F238E27FC236}">
                          <a16:creationId xmlns:a16="http://schemas.microsoft.com/office/drawing/2014/main" id="{DADE1537-BE0E-B5D6-A71E-90BE55190DF8}"/>
                        </a:ext>
                      </a:extLst>
                    </p:cNvPr>
                    <p:cNvSpPr/>
                    <p:nvPr/>
                  </p:nvSpPr>
                  <p:spPr>
                    <a:xfrm>
                      <a:off x="12829267" y="2542741"/>
                      <a:ext cx="12510" cy="212565"/>
                    </a:xfrm>
                    <a:custGeom>
                      <a:avLst/>
                      <a:gdLst>
                        <a:gd name="connsiteX0" fmla="*/ 12510 w 12510"/>
                        <a:gd name="connsiteY0" fmla="*/ 212565 h 212565"/>
                        <a:gd name="connsiteX1" fmla="*/ 9573 w 12510"/>
                        <a:gd name="connsiteY1" fmla="*/ 86593 h 212565"/>
                        <a:gd name="connsiteX2" fmla="*/ 0 w 12510"/>
                        <a:gd name="connsiteY2" fmla="*/ 0 h 212565"/>
                      </a:gdLst>
                      <a:ahLst/>
                      <a:cxnLst>
                        <a:cxn ang="0">
                          <a:pos x="connsiteX0" y="connsiteY0"/>
                        </a:cxn>
                        <a:cxn ang="0">
                          <a:pos x="connsiteX1" y="connsiteY1"/>
                        </a:cxn>
                        <a:cxn ang="0">
                          <a:pos x="connsiteX2" y="connsiteY2"/>
                        </a:cxn>
                      </a:cxnLst>
                      <a:rect l="l" t="t" r="r" b="b"/>
                      <a:pathLst>
                        <a:path w="12510" h="212565">
                          <a:moveTo>
                            <a:pt x="12510" y="212565"/>
                          </a:moveTo>
                          <a:cubicBezTo>
                            <a:pt x="11694" y="169269"/>
                            <a:pt x="10715" y="101278"/>
                            <a:pt x="9573" y="86593"/>
                          </a:cubicBezTo>
                          <a:cubicBezTo>
                            <a:pt x="7017" y="53087"/>
                            <a:pt x="3753" y="22518"/>
                            <a:pt x="0" y="0"/>
                          </a:cubicBezTo>
                        </a:path>
                      </a:pathLst>
                    </a:custGeom>
                    <a:noFill/>
                    <a:ln w="16310" cap="rnd">
                      <a:solidFill>
                        <a:srgbClr val="3A3A3A"/>
                      </a:solidFill>
                      <a:prstDash val="solid"/>
                      <a:round/>
                    </a:ln>
                  </p:spPr>
                  <p:txBody>
                    <a:bodyPr rtlCol="0" anchor="ctr"/>
                    <a:lstStyle/>
                    <a:p>
                      <a:endParaRPr lang="en-GB"/>
                    </a:p>
                  </p:txBody>
                </p:sp>
                <p:sp>
                  <p:nvSpPr>
                    <p:cNvPr id="524" name="Freeform: Shape 523">
                      <a:extLst>
                        <a:ext uri="{FF2B5EF4-FFF2-40B4-BE49-F238E27FC236}">
                          <a16:creationId xmlns:a16="http://schemas.microsoft.com/office/drawing/2014/main" id="{20BBD91E-07CE-4C66-2A1E-732C2A4877C1}"/>
                        </a:ext>
                      </a:extLst>
                    </p:cNvPr>
                    <p:cNvSpPr/>
                    <p:nvPr/>
                  </p:nvSpPr>
                  <p:spPr>
                    <a:xfrm>
                      <a:off x="12908407" y="2549594"/>
                      <a:ext cx="14305" cy="158988"/>
                    </a:xfrm>
                    <a:custGeom>
                      <a:avLst/>
                      <a:gdLst>
                        <a:gd name="connsiteX0" fmla="*/ 11314 w 14305"/>
                        <a:gd name="connsiteY0" fmla="*/ 0 h 158988"/>
                        <a:gd name="connsiteX1" fmla="*/ 0 w 14305"/>
                        <a:gd name="connsiteY1" fmla="*/ 35899 h 158988"/>
                        <a:gd name="connsiteX2" fmla="*/ 14305 w 14305"/>
                        <a:gd name="connsiteY2" fmla="*/ 158989 h 158988"/>
                      </a:gdLst>
                      <a:ahLst/>
                      <a:cxnLst>
                        <a:cxn ang="0">
                          <a:pos x="connsiteX0" y="connsiteY0"/>
                        </a:cxn>
                        <a:cxn ang="0">
                          <a:pos x="connsiteX1" y="connsiteY1"/>
                        </a:cxn>
                        <a:cxn ang="0">
                          <a:pos x="connsiteX2" y="connsiteY2"/>
                        </a:cxn>
                      </a:cxnLst>
                      <a:rect l="l" t="t" r="r" b="b"/>
                      <a:pathLst>
                        <a:path w="14305" h="158988">
                          <a:moveTo>
                            <a:pt x="11314" y="0"/>
                          </a:moveTo>
                          <a:lnTo>
                            <a:pt x="0" y="35899"/>
                          </a:lnTo>
                          <a:lnTo>
                            <a:pt x="14305" y="158989"/>
                          </a:lnTo>
                        </a:path>
                      </a:pathLst>
                    </a:custGeom>
                    <a:noFill/>
                    <a:ln w="16310" cap="rnd">
                      <a:solidFill>
                        <a:srgbClr val="3A3A3A"/>
                      </a:solidFill>
                      <a:prstDash val="solid"/>
                      <a:round/>
                    </a:ln>
                  </p:spPr>
                  <p:txBody>
                    <a:bodyPr rtlCol="0" anchor="ctr"/>
                    <a:lstStyle/>
                    <a:p>
                      <a:endParaRPr lang="en-GB"/>
                    </a:p>
                  </p:txBody>
                </p:sp>
                <p:sp>
                  <p:nvSpPr>
                    <p:cNvPr id="525" name="Freeform: Shape 524">
                      <a:extLst>
                        <a:ext uri="{FF2B5EF4-FFF2-40B4-BE49-F238E27FC236}">
                          <a16:creationId xmlns:a16="http://schemas.microsoft.com/office/drawing/2014/main" id="{061D42A4-52B9-429B-E585-38F96A5D0C8A}"/>
                        </a:ext>
                      </a:extLst>
                    </p:cNvPr>
                    <p:cNvSpPr/>
                    <p:nvPr/>
                  </p:nvSpPr>
                  <p:spPr>
                    <a:xfrm>
                      <a:off x="12938595" y="2444182"/>
                      <a:ext cx="149089" cy="169159"/>
                    </a:xfrm>
                    <a:custGeom>
                      <a:avLst/>
                      <a:gdLst>
                        <a:gd name="connsiteX0" fmla="*/ 149089 w 149089"/>
                        <a:gd name="connsiteY0" fmla="*/ 169160 h 169159"/>
                        <a:gd name="connsiteX1" fmla="*/ 79467 w 149089"/>
                        <a:gd name="connsiteY1" fmla="*/ 6146 h 169159"/>
                        <a:gd name="connsiteX2" fmla="*/ 15284 w 149089"/>
                        <a:gd name="connsiteY2" fmla="*/ 26924 h 169159"/>
                        <a:gd name="connsiteX3" fmla="*/ 13816 w 149089"/>
                        <a:gd name="connsiteY3" fmla="*/ 27359 h 169159"/>
                        <a:gd name="connsiteX4" fmla="*/ 2611 w 149089"/>
                        <a:gd name="connsiteY4" fmla="*/ 24259 h 169159"/>
                        <a:gd name="connsiteX5" fmla="*/ 0 w 149089"/>
                        <a:gd name="connsiteY5" fmla="*/ 14849 h 169159"/>
                        <a:gd name="connsiteX6" fmla="*/ 0 w 149089"/>
                        <a:gd name="connsiteY6" fmla="*/ 0 h 16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089" h="169159">
                          <a:moveTo>
                            <a:pt x="149089" y="169160"/>
                          </a:moveTo>
                          <a:cubicBezTo>
                            <a:pt x="145554" y="73049"/>
                            <a:pt x="125918" y="-7452"/>
                            <a:pt x="79467" y="6146"/>
                          </a:cubicBezTo>
                          <a:cubicBezTo>
                            <a:pt x="57765" y="12510"/>
                            <a:pt x="38129" y="18548"/>
                            <a:pt x="15284" y="26924"/>
                          </a:cubicBezTo>
                          <a:cubicBezTo>
                            <a:pt x="14795" y="27087"/>
                            <a:pt x="14251" y="27305"/>
                            <a:pt x="13816" y="27359"/>
                          </a:cubicBezTo>
                          <a:cubicBezTo>
                            <a:pt x="9029" y="28774"/>
                            <a:pt x="5058" y="27522"/>
                            <a:pt x="2611" y="24259"/>
                          </a:cubicBezTo>
                          <a:cubicBezTo>
                            <a:pt x="925" y="22029"/>
                            <a:pt x="0" y="18874"/>
                            <a:pt x="0" y="14849"/>
                          </a:cubicBezTo>
                          <a:lnTo>
                            <a:pt x="0" y="0"/>
                          </a:lnTo>
                        </a:path>
                      </a:pathLst>
                    </a:custGeom>
                    <a:noFill/>
                    <a:ln w="16310" cap="rnd">
                      <a:solidFill>
                        <a:srgbClr val="3A3A3A"/>
                      </a:solidFill>
                      <a:prstDash val="solid"/>
                      <a:round/>
                    </a:ln>
                  </p:spPr>
                  <p:txBody>
                    <a:bodyPr rtlCol="0" anchor="ctr"/>
                    <a:lstStyle/>
                    <a:p>
                      <a:endParaRPr lang="en-GB"/>
                    </a:p>
                  </p:txBody>
                </p:sp>
                <p:sp>
                  <p:nvSpPr>
                    <p:cNvPr id="526" name="Freeform: Shape 525">
                      <a:extLst>
                        <a:ext uri="{FF2B5EF4-FFF2-40B4-BE49-F238E27FC236}">
                          <a16:creationId xmlns:a16="http://schemas.microsoft.com/office/drawing/2014/main" id="{1D53E44A-7BE5-BA29-22F0-B955538CE761}"/>
                        </a:ext>
                      </a:extLst>
                    </p:cNvPr>
                    <p:cNvSpPr/>
                    <p:nvPr/>
                  </p:nvSpPr>
                  <p:spPr>
                    <a:xfrm>
                      <a:off x="12583468" y="1930513"/>
                      <a:ext cx="673974" cy="961914"/>
                    </a:xfrm>
                    <a:custGeom>
                      <a:avLst/>
                      <a:gdLst>
                        <a:gd name="connsiteX0" fmla="*/ 664402 w 673974"/>
                        <a:gd name="connsiteY0" fmla="*/ 1511 h 961914"/>
                        <a:gd name="connsiteX1" fmla="*/ 673975 w 673974"/>
                        <a:gd name="connsiteY1" fmla="*/ 22996 h 961914"/>
                        <a:gd name="connsiteX2" fmla="*/ 673975 w 673974"/>
                        <a:gd name="connsiteY2" fmla="*/ 549840 h 961914"/>
                        <a:gd name="connsiteX3" fmla="*/ 647758 w 673974"/>
                        <a:gd name="connsiteY3" fmla="*/ 599935 h 961914"/>
                        <a:gd name="connsiteX4" fmla="*/ 26271 w 673974"/>
                        <a:gd name="connsiteY4" fmla="*/ 958761 h 961914"/>
                        <a:gd name="connsiteX5" fmla="*/ 9084 w 673974"/>
                        <a:gd name="connsiteY5" fmla="*/ 960175 h 961914"/>
                        <a:gd name="connsiteX6" fmla="*/ 0 w 673974"/>
                        <a:gd name="connsiteY6" fmla="*/ 938962 h 961914"/>
                        <a:gd name="connsiteX7" fmla="*/ 0 w 673974"/>
                        <a:gd name="connsiteY7" fmla="*/ 412119 h 961914"/>
                        <a:gd name="connsiteX8" fmla="*/ 26217 w 673974"/>
                        <a:gd name="connsiteY8" fmla="*/ 361969 h 961914"/>
                        <a:gd name="connsiteX9" fmla="*/ 647703 w 673974"/>
                        <a:gd name="connsiteY9" fmla="*/ 3143 h 961914"/>
                        <a:gd name="connsiteX10" fmla="*/ 664347 w 673974"/>
                        <a:gd name="connsiteY10" fmla="*/ 1511 h 96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974" h="961914">
                          <a:moveTo>
                            <a:pt x="664402" y="1511"/>
                          </a:moveTo>
                          <a:cubicBezTo>
                            <a:pt x="670222" y="4557"/>
                            <a:pt x="673975" y="12118"/>
                            <a:pt x="673975" y="22996"/>
                          </a:cubicBezTo>
                          <a:lnTo>
                            <a:pt x="673975" y="549840"/>
                          </a:lnTo>
                          <a:cubicBezTo>
                            <a:pt x="673975" y="569149"/>
                            <a:pt x="662226" y="591613"/>
                            <a:pt x="647758" y="599935"/>
                          </a:cubicBezTo>
                          <a:lnTo>
                            <a:pt x="26271" y="958761"/>
                          </a:lnTo>
                          <a:cubicBezTo>
                            <a:pt x="19690" y="962568"/>
                            <a:pt x="13707" y="962786"/>
                            <a:pt x="9084" y="960175"/>
                          </a:cubicBezTo>
                          <a:cubicBezTo>
                            <a:pt x="3536" y="956966"/>
                            <a:pt x="0" y="949514"/>
                            <a:pt x="0" y="938962"/>
                          </a:cubicBezTo>
                          <a:lnTo>
                            <a:pt x="0" y="412119"/>
                          </a:lnTo>
                          <a:cubicBezTo>
                            <a:pt x="0" y="392809"/>
                            <a:pt x="11749" y="370345"/>
                            <a:pt x="26217" y="361969"/>
                          </a:cubicBezTo>
                          <a:lnTo>
                            <a:pt x="647703" y="3143"/>
                          </a:lnTo>
                          <a:cubicBezTo>
                            <a:pt x="654067" y="-501"/>
                            <a:pt x="659833" y="-882"/>
                            <a:pt x="664347" y="1511"/>
                          </a:cubicBezTo>
                          <a:close/>
                        </a:path>
                      </a:pathLst>
                    </a:custGeom>
                    <a:noFill/>
                    <a:ln w="16310" cap="rnd">
                      <a:solidFill>
                        <a:srgbClr val="3A3A3A"/>
                      </a:solidFill>
                      <a:prstDash val="solid"/>
                      <a:round/>
                    </a:ln>
                  </p:spPr>
                  <p:txBody>
                    <a:bodyPr rtlCol="0" anchor="ctr"/>
                    <a:lstStyle/>
                    <a:p>
                      <a:endParaRPr lang="en-GB"/>
                    </a:p>
                  </p:txBody>
                </p:sp>
                <p:sp>
                  <p:nvSpPr>
                    <p:cNvPr id="527" name="Freeform: Shape 526">
                      <a:extLst>
                        <a:ext uri="{FF2B5EF4-FFF2-40B4-BE49-F238E27FC236}">
                          <a16:creationId xmlns:a16="http://schemas.microsoft.com/office/drawing/2014/main" id="{BE1D0533-EE74-5D2B-9F35-7EDF313B65A3}"/>
                        </a:ext>
                      </a:extLst>
                    </p:cNvPr>
                    <p:cNvSpPr/>
                    <p:nvPr/>
                  </p:nvSpPr>
                  <p:spPr>
                    <a:xfrm>
                      <a:off x="13045585" y="2092443"/>
                      <a:ext cx="117922" cy="197101"/>
                    </a:xfrm>
                    <a:custGeom>
                      <a:avLst/>
                      <a:gdLst>
                        <a:gd name="connsiteX0" fmla="*/ 0 w 117922"/>
                        <a:gd name="connsiteY0" fmla="*/ 76242 h 197101"/>
                        <a:gd name="connsiteX1" fmla="*/ 0 w 117922"/>
                        <a:gd name="connsiteY1" fmla="*/ 151467 h 197101"/>
                        <a:gd name="connsiteX2" fmla="*/ 11586 w 117922"/>
                        <a:gd name="connsiteY2" fmla="*/ 158157 h 197101"/>
                        <a:gd name="connsiteX3" fmla="*/ 33941 w 117922"/>
                        <a:gd name="connsiteY3" fmla="*/ 145266 h 197101"/>
                        <a:gd name="connsiteX4" fmla="*/ 26815 w 117922"/>
                        <a:gd name="connsiteY4" fmla="*/ 197102 h 197101"/>
                        <a:gd name="connsiteX5" fmla="*/ 60539 w 117922"/>
                        <a:gd name="connsiteY5" fmla="*/ 129928 h 197101"/>
                        <a:gd name="connsiteX6" fmla="*/ 106337 w 117922"/>
                        <a:gd name="connsiteY6" fmla="*/ 103493 h 197101"/>
                        <a:gd name="connsiteX7" fmla="*/ 117922 w 117922"/>
                        <a:gd name="connsiteY7" fmla="*/ 83477 h 197101"/>
                        <a:gd name="connsiteX8" fmla="*/ 117922 w 117922"/>
                        <a:gd name="connsiteY8" fmla="*/ 8252 h 197101"/>
                        <a:gd name="connsiteX9" fmla="*/ 106337 w 117922"/>
                        <a:gd name="connsiteY9" fmla="*/ 1562 h 197101"/>
                        <a:gd name="connsiteX10" fmla="*/ 11640 w 117922"/>
                        <a:gd name="connsiteY10" fmla="*/ 56226 h 197101"/>
                        <a:gd name="connsiteX11" fmla="*/ 54 w 117922"/>
                        <a:gd name="connsiteY11" fmla="*/ 76242 h 19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922" h="197101">
                          <a:moveTo>
                            <a:pt x="0" y="76242"/>
                          </a:moveTo>
                          <a:lnTo>
                            <a:pt x="0" y="151467"/>
                          </a:lnTo>
                          <a:cubicBezTo>
                            <a:pt x="0" y="158864"/>
                            <a:pt x="5167" y="161801"/>
                            <a:pt x="11586" y="158157"/>
                          </a:cubicBezTo>
                          <a:lnTo>
                            <a:pt x="33941" y="145266"/>
                          </a:lnTo>
                          <a:lnTo>
                            <a:pt x="26815" y="197102"/>
                          </a:lnTo>
                          <a:lnTo>
                            <a:pt x="60539" y="129928"/>
                          </a:lnTo>
                          <a:lnTo>
                            <a:pt x="106337" y="103493"/>
                          </a:lnTo>
                          <a:cubicBezTo>
                            <a:pt x="112701" y="99794"/>
                            <a:pt x="117922" y="90819"/>
                            <a:pt x="117922" y="83477"/>
                          </a:cubicBezTo>
                          <a:lnTo>
                            <a:pt x="117922" y="8252"/>
                          </a:lnTo>
                          <a:cubicBezTo>
                            <a:pt x="117922" y="855"/>
                            <a:pt x="112755" y="-2083"/>
                            <a:pt x="106337" y="1562"/>
                          </a:cubicBezTo>
                          <a:lnTo>
                            <a:pt x="11640" y="56226"/>
                          </a:lnTo>
                          <a:cubicBezTo>
                            <a:pt x="5222" y="59925"/>
                            <a:pt x="54" y="68899"/>
                            <a:pt x="54" y="76242"/>
                          </a:cubicBezTo>
                          <a:close/>
                        </a:path>
                      </a:pathLst>
                    </a:custGeom>
                    <a:noFill/>
                    <a:ln w="16310" cap="rnd">
                      <a:solidFill>
                        <a:srgbClr val="3A3A3A"/>
                      </a:solidFill>
                      <a:prstDash val="solid"/>
                      <a:round/>
                    </a:ln>
                  </p:spPr>
                  <p:txBody>
                    <a:bodyPr rtlCol="0" anchor="ctr"/>
                    <a:lstStyle/>
                    <a:p>
                      <a:endParaRPr lang="en-GB"/>
                    </a:p>
                  </p:txBody>
                </p:sp>
                <p:sp>
                  <p:nvSpPr>
                    <p:cNvPr id="528" name="Freeform: Shape 527">
                      <a:extLst>
                        <a:ext uri="{FF2B5EF4-FFF2-40B4-BE49-F238E27FC236}">
                          <a16:creationId xmlns:a16="http://schemas.microsoft.com/office/drawing/2014/main" id="{15AC91C3-3BC0-64E4-88E3-266879114944}"/>
                        </a:ext>
                      </a:extLst>
                    </p:cNvPr>
                    <p:cNvSpPr/>
                    <p:nvPr/>
                  </p:nvSpPr>
                  <p:spPr>
                    <a:xfrm>
                      <a:off x="12539029" y="1904840"/>
                      <a:ext cx="709329" cy="985848"/>
                    </a:xfrm>
                    <a:custGeom>
                      <a:avLst/>
                      <a:gdLst>
                        <a:gd name="connsiteX0" fmla="*/ 53522 w 709329"/>
                        <a:gd name="connsiteY0" fmla="*/ 985849 h 985848"/>
                        <a:gd name="connsiteX1" fmla="*/ 9084 w 709329"/>
                        <a:gd name="connsiteY1" fmla="*/ 960175 h 985848"/>
                        <a:gd name="connsiteX2" fmla="*/ 0 w 709329"/>
                        <a:gd name="connsiteY2" fmla="*/ 938962 h 985848"/>
                        <a:gd name="connsiteX3" fmla="*/ 0 w 709329"/>
                        <a:gd name="connsiteY3" fmla="*/ 412119 h 985848"/>
                        <a:gd name="connsiteX4" fmla="*/ 26217 w 709329"/>
                        <a:gd name="connsiteY4" fmla="*/ 361969 h 985848"/>
                        <a:gd name="connsiteX5" fmla="*/ 647703 w 709329"/>
                        <a:gd name="connsiteY5" fmla="*/ 3143 h 985848"/>
                        <a:gd name="connsiteX6" fmla="*/ 664891 w 709329"/>
                        <a:gd name="connsiteY6" fmla="*/ 1784 h 985848"/>
                        <a:gd name="connsiteX7" fmla="*/ 709330 w 709329"/>
                        <a:gd name="connsiteY7" fmla="*/ 27457 h 98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329" h="985848">
                          <a:moveTo>
                            <a:pt x="53522" y="985849"/>
                          </a:moveTo>
                          <a:lnTo>
                            <a:pt x="9084" y="960175"/>
                          </a:lnTo>
                          <a:cubicBezTo>
                            <a:pt x="3536" y="956966"/>
                            <a:pt x="0" y="949515"/>
                            <a:pt x="0" y="938962"/>
                          </a:cubicBezTo>
                          <a:lnTo>
                            <a:pt x="0" y="412119"/>
                          </a:lnTo>
                          <a:cubicBezTo>
                            <a:pt x="0" y="392810"/>
                            <a:pt x="11749" y="370346"/>
                            <a:pt x="26217" y="361969"/>
                          </a:cubicBezTo>
                          <a:lnTo>
                            <a:pt x="647703" y="3143"/>
                          </a:lnTo>
                          <a:cubicBezTo>
                            <a:pt x="654285" y="-664"/>
                            <a:pt x="660268" y="-882"/>
                            <a:pt x="664891" y="1784"/>
                          </a:cubicBezTo>
                          <a:lnTo>
                            <a:pt x="709330" y="27457"/>
                          </a:lnTo>
                        </a:path>
                      </a:pathLst>
                    </a:custGeom>
                    <a:noFill/>
                    <a:ln w="16310" cap="rnd">
                      <a:solidFill>
                        <a:srgbClr val="3A3A3A"/>
                      </a:solidFill>
                      <a:prstDash val="solid"/>
                      <a:round/>
                    </a:ln>
                  </p:spPr>
                  <p:txBody>
                    <a:bodyPr rtlCol="0" anchor="ctr"/>
                    <a:lstStyle/>
                    <a:p>
                      <a:endParaRPr lang="en-GB"/>
                    </a:p>
                  </p:txBody>
                </p:sp>
              </p:grpSp>
            </p:grpSp>
          </p:grpSp>
          <p:grpSp>
            <p:nvGrpSpPr>
              <p:cNvPr id="529" name="Graphic 3">
                <a:extLst>
                  <a:ext uri="{FF2B5EF4-FFF2-40B4-BE49-F238E27FC236}">
                    <a16:creationId xmlns:a16="http://schemas.microsoft.com/office/drawing/2014/main" id="{439E9A70-AEB0-7862-DEF4-CB01571F9AED}"/>
                  </a:ext>
                </a:extLst>
              </p:cNvPr>
              <p:cNvGrpSpPr/>
              <p:nvPr/>
            </p:nvGrpSpPr>
            <p:grpSpPr>
              <a:xfrm>
                <a:off x="13687699" y="1569923"/>
                <a:ext cx="350721" cy="350721"/>
                <a:chOff x="13687699" y="1569923"/>
                <a:chExt cx="350721" cy="350721"/>
              </a:xfrm>
              <a:noFill/>
            </p:grpSpPr>
            <p:sp>
              <p:nvSpPr>
                <p:cNvPr id="530" name="Freeform: Shape 529">
                  <a:extLst>
                    <a:ext uri="{FF2B5EF4-FFF2-40B4-BE49-F238E27FC236}">
                      <a16:creationId xmlns:a16="http://schemas.microsoft.com/office/drawing/2014/main" id="{D6C99895-BC24-7C16-1984-791C06095D99}"/>
                    </a:ext>
                  </a:extLst>
                </p:cNvPr>
                <p:cNvSpPr/>
                <p:nvPr/>
              </p:nvSpPr>
              <p:spPr>
                <a:xfrm rot="-2700000">
                  <a:off x="13812583" y="1569923"/>
                  <a:ext cx="100952" cy="350721"/>
                </a:xfrm>
                <a:custGeom>
                  <a:avLst/>
                  <a:gdLst>
                    <a:gd name="connsiteX0" fmla="*/ 100952 w 100952"/>
                    <a:gd name="connsiteY0" fmla="*/ 175361 h 350721"/>
                    <a:gd name="connsiteX1" fmla="*/ 50476 w 100952"/>
                    <a:gd name="connsiteY1" fmla="*/ 350721 h 350721"/>
                    <a:gd name="connsiteX2" fmla="*/ 0 w 100952"/>
                    <a:gd name="connsiteY2" fmla="*/ 175361 h 350721"/>
                    <a:gd name="connsiteX3" fmla="*/ 50476 w 100952"/>
                    <a:gd name="connsiteY3" fmla="*/ 0 h 350721"/>
                    <a:gd name="connsiteX4" fmla="*/ 100952 w 100952"/>
                    <a:gd name="connsiteY4" fmla="*/ 175361 h 350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52" h="350721">
                      <a:moveTo>
                        <a:pt x="100952" y="175361"/>
                      </a:moveTo>
                      <a:cubicBezTo>
                        <a:pt x="100952" y="272210"/>
                        <a:pt x="78353" y="350721"/>
                        <a:pt x="50476" y="350721"/>
                      </a:cubicBezTo>
                      <a:cubicBezTo>
                        <a:pt x="22599" y="350721"/>
                        <a:pt x="0" y="272210"/>
                        <a:pt x="0" y="175361"/>
                      </a:cubicBezTo>
                      <a:cubicBezTo>
                        <a:pt x="0" y="78512"/>
                        <a:pt x="22599" y="0"/>
                        <a:pt x="50476" y="0"/>
                      </a:cubicBezTo>
                      <a:cubicBezTo>
                        <a:pt x="78353" y="0"/>
                        <a:pt x="100952" y="78512"/>
                        <a:pt x="100952" y="175361"/>
                      </a:cubicBezTo>
                      <a:close/>
                    </a:path>
                  </a:pathLst>
                </a:custGeom>
                <a:noFill/>
                <a:ln w="16310" cap="rnd">
                  <a:solidFill>
                    <a:srgbClr val="3A3A3A"/>
                  </a:solidFill>
                  <a:prstDash val="solid"/>
                  <a:round/>
                </a:ln>
              </p:spPr>
              <p:txBody>
                <a:bodyPr rtlCol="0" anchor="ctr"/>
                <a:lstStyle/>
                <a:p>
                  <a:endParaRPr lang="en-GB"/>
                </a:p>
              </p:txBody>
            </p:sp>
            <p:sp>
              <p:nvSpPr>
                <p:cNvPr id="531" name="Freeform: Shape 530">
                  <a:extLst>
                    <a:ext uri="{FF2B5EF4-FFF2-40B4-BE49-F238E27FC236}">
                      <a16:creationId xmlns:a16="http://schemas.microsoft.com/office/drawing/2014/main" id="{8E8DFB7F-794B-ED1B-9E78-A564A0AC5CF5}"/>
                    </a:ext>
                  </a:extLst>
                </p:cNvPr>
                <p:cNvSpPr/>
                <p:nvPr/>
              </p:nvSpPr>
              <p:spPr>
                <a:xfrm rot="-2700000">
                  <a:off x="13687699" y="1694808"/>
                  <a:ext cx="350721" cy="100952"/>
                </a:xfrm>
                <a:custGeom>
                  <a:avLst/>
                  <a:gdLst>
                    <a:gd name="connsiteX0" fmla="*/ 350721 w 350721"/>
                    <a:gd name="connsiteY0" fmla="*/ 50476 h 100952"/>
                    <a:gd name="connsiteX1" fmla="*/ 175361 w 350721"/>
                    <a:gd name="connsiteY1" fmla="*/ 100952 h 100952"/>
                    <a:gd name="connsiteX2" fmla="*/ 0 w 350721"/>
                    <a:gd name="connsiteY2" fmla="*/ 50476 h 100952"/>
                    <a:gd name="connsiteX3" fmla="*/ 175361 w 350721"/>
                    <a:gd name="connsiteY3" fmla="*/ 0 h 100952"/>
                    <a:gd name="connsiteX4" fmla="*/ 350721 w 350721"/>
                    <a:gd name="connsiteY4" fmla="*/ 50476 h 100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721" h="100952">
                      <a:moveTo>
                        <a:pt x="350721" y="50476"/>
                      </a:moveTo>
                      <a:cubicBezTo>
                        <a:pt x="350721" y="78353"/>
                        <a:pt x="272210" y="100952"/>
                        <a:pt x="175361" y="100952"/>
                      </a:cubicBezTo>
                      <a:cubicBezTo>
                        <a:pt x="78512" y="100952"/>
                        <a:pt x="0" y="78353"/>
                        <a:pt x="0" y="50476"/>
                      </a:cubicBezTo>
                      <a:cubicBezTo>
                        <a:pt x="0" y="22599"/>
                        <a:pt x="78512" y="0"/>
                        <a:pt x="175361" y="0"/>
                      </a:cubicBezTo>
                      <a:cubicBezTo>
                        <a:pt x="272210" y="0"/>
                        <a:pt x="350721" y="22599"/>
                        <a:pt x="350721" y="50476"/>
                      </a:cubicBezTo>
                      <a:close/>
                    </a:path>
                  </a:pathLst>
                </a:custGeom>
                <a:noFill/>
                <a:ln w="16310" cap="rnd">
                  <a:solidFill>
                    <a:srgbClr val="3A3A3A"/>
                  </a:solidFill>
                  <a:prstDash val="solid"/>
                  <a:round/>
                </a:ln>
              </p:spPr>
              <p:txBody>
                <a:bodyPr rtlCol="0" anchor="ctr"/>
                <a:lstStyle/>
                <a:p>
                  <a:endParaRPr lang="en-GB"/>
                </a:p>
              </p:txBody>
            </p:sp>
            <p:sp>
              <p:nvSpPr>
                <p:cNvPr id="532" name="Freeform: Shape 531">
                  <a:extLst>
                    <a:ext uri="{FF2B5EF4-FFF2-40B4-BE49-F238E27FC236}">
                      <a16:creationId xmlns:a16="http://schemas.microsoft.com/office/drawing/2014/main" id="{B14F08EF-EAF7-827D-AE2E-B27E310B53C0}"/>
                    </a:ext>
                  </a:extLst>
                </p:cNvPr>
                <p:cNvSpPr/>
                <p:nvPr/>
              </p:nvSpPr>
              <p:spPr>
                <a:xfrm>
                  <a:off x="13849285" y="1727781"/>
                  <a:ext cx="27305" cy="27304"/>
                </a:xfrm>
                <a:custGeom>
                  <a:avLst/>
                  <a:gdLst>
                    <a:gd name="connsiteX0" fmla="*/ 27305 w 27305"/>
                    <a:gd name="connsiteY0" fmla="*/ 13652 h 27304"/>
                    <a:gd name="connsiteX1" fmla="*/ 13653 w 27305"/>
                    <a:gd name="connsiteY1" fmla="*/ 0 h 27304"/>
                    <a:gd name="connsiteX2" fmla="*/ 0 w 27305"/>
                    <a:gd name="connsiteY2" fmla="*/ 13652 h 27304"/>
                    <a:gd name="connsiteX3" fmla="*/ 13653 w 27305"/>
                    <a:gd name="connsiteY3" fmla="*/ 27305 h 27304"/>
                    <a:gd name="connsiteX4" fmla="*/ 27305 w 27305"/>
                    <a:gd name="connsiteY4" fmla="*/ 13652 h 27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 h="27304">
                      <a:moveTo>
                        <a:pt x="27305" y="13652"/>
                      </a:moveTo>
                      <a:cubicBezTo>
                        <a:pt x="27305" y="6092"/>
                        <a:pt x="21213" y="0"/>
                        <a:pt x="13653" y="0"/>
                      </a:cubicBezTo>
                      <a:cubicBezTo>
                        <a:pt x="6092" y="0"/>
                        <a:pt x="0" y="6092"/>
                        <a:pt x="0" y="13652"/>
                      </a:cubicBezTo>
                      <a:cubicBezTo>
                        <a:pt x="0" y="21213"/>
                        <a:pt x="6092" y="27305"/>
                        <a:pt x="13653" y="27305"/>
                      </a:cubicBezTo>
                      <a:cubicBezTo>
                        <a:pt x="21213" y="27305"/>
                        <a:pt x="27305" y="21213"/>
                        <a:pt x="27305" y="13652"/>
                      </a:cubicBezTo>
                      <a:close/>
                    </a:path>
                  </a:pathLst>
                </a:custGeom>
                <a:noFill/>
                <a:ln w="16310" cap="rnd">
                  <a:solidFill>
                    <a:srgbClr val="3A3A3A"/>
                  </a:solidFill>
                  <a:prstDash val="solid"/>
                  <a:round/>
                </a:ln>
              </p:spPr>
              <p:txBody>
                <a:bodyPr rtlCol="0" anchor="ctr"/>
                <a:lstStyle/>
                <a:p>
                  <a:endParaRPr lang="en-GB"/>
                </a:p>
              </p:txBody>
            </p:sp>
          </p:grpSp>
          <p:grpSp>
            <p:nvGrpSpPr>
              <p:cNvPr id="533" name="Graphic 3">
                <a:extLst>
                  <a:ext uri="{FF2B5EF4-FFF2-40B4-BE49-F238E27FC236}">
                    <a16:creationId xmlns:a16="http://schemas.microsoft.com/office/drawing/2014/main" id="{6E319F6C-1369-3A3F-D416-FC24E7F97B47}"/>
                  </a:ext>
                </a:extLst>
              </p:cNvPr>
              <p:cNvGrpSpPr/>
              <p:nvPr/>
            </p:nvGrpSpPr>
            <p:grpSpPr>
              <a:xfrm>
                <a:off x="12393639" y="3499718"/>
                <a:ext cx="628828" cy="628993"/>
                <a:chOff x="12393639" y="3499718"/>
                <a:chExt cx="628828" cy="628993"/>
              </a:xfrm>
            </p:grpSpPr>
            <p:sp>
              <p:nvSpPr>
                <p:cNvPr id="534" name="Freeform: Shape 533">
                  <a:extLst>
                    <a:ext uri="{FF2B5EF4-FFF2-40B4-BE49-F238E27FC236}">
                      <a16:creationId xmlns:a16="http://schemas.microsoft.com/office/drawing/2014/main" id="{1A9DD6DA-21F4-777E-86AF-B96209375F5F}"/>
                    </a:ext>
                  </a:extLst>
                </p:cNvPr>
                <p:cNvSpPr/>
                <p:nvPr/>
              </p:nvSpPr>
              <p:spPr>
                <a:xfrm>
                  <a:off x="12415885" y="3848047"/>
                  <a:ext cx="606582" cy="280664"/>
                </a:xfrm>
                <a:custGeom>
                  <a:avLst/>
                  <a:gdLst>
                    <a:gd name="connsiteX0" fmla="*/ 495187 w 606582"/>
                    <a:gd name="connsiteY0" fmla="*/ 280664 h 280664"/>
                    <a:gd name="connsiteX1" fmla="*/ 0 w 606582"/>
                    <a:gd name="connsiteY1" fmla="*/ 6364 h 280664"/>
                    <a:gd name="connsiteX2" fmla="*/ 111395 w 606582"/>
                    <a:gd name="connsiteY2" fmla="*/ 0 h 280664"/>
                    <a:gd name="connsiteX3" fmla="*/ 606583 w 606582"/>
                    <a:gd name="connsiteY3" fmla="*/ 274300 h 280664"/>
                    <a:gd name="connsiteX4" fmla="*/ 495187 w 606582"/>
                    <a:gd name="connsiteY4" fmla="*/ 280664 h 28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82" h="280664">
                      <a:moveTo>
                        <a:pt x="495187" y="280664"/>
                      </a:moveTo>
                      <a:lnTo>
                        <a:pt x="0" y="6364"/>
                      </a:lnTo>
                      <a:lnTo>
                        <a:pt x="111395" y="0"/>
                      </a:lnTo>
                      <a:lnTo>
                        <a:pt x="606583" y="274300"/>
                      </a:lnTo>
                      <a:lnTo>
                        <a:pt x="495187" y="280664"/>
                      </a:lnTo>
                      <a:close/>
                    </a:path>
                  </a:pathLst>
                </a:custGeom>
                <a:noFill/>
                <a:ln w="5437" cap="flat">
                  <a:noFill/>
                  <a:prstDash val="solid"/>
                  <a:miter/>
                </a:ln>
              </p:spPr>
              <p:txBody>
                <a:bodyPr rtlCol="0" anchor="ctr"/>
                <a:lstStyle/>
                <a:p>
                  <a:endParaRPr lang="en-GB"/>
                </a:p>
              </p:txBody>
            </p:sp>
            <p:grpSp>
              <p:nvGrpSpPr>
                <p:cNvPr id="535" name="Graphic 3">
                  <a:extLst>
                    <a:ext uri="{FF2B5EF4-FFF2-40B4-BE49-F238E27FC236}">
                      <a16:creationId xmlns:a16="http://schemas.microsoft.com/office/drawing/2014/main" id="{541A0DEA-538B-2781-8CC8-342B237640D8}"/>
                    </a:ext>
                  </a:extLst>
                </p:cNvPr>
                <p:cNvGrpSpPr/>
                <p:nvPr/>
              </p:nvGrpSpPr>
              <p:grpSpPr>
                <a:xfrm>
                  <a:off x="12393639" y="3499718"/>
                  <a:ext cx="517760" cy="560947"/>
                  <a:chOff x="12393639" y="3499718"/>
                  <a:chExt cx="517760" cy="560947"/>
                </a:xfrm>
              </p:grpSpPr>
              <p:sp>
                <p:nvSpPr>
                  <p:cNvPr id="536" name="Freeform: Shape 535">
                    <a:extLst>
                      <a:ext uri="{FF2B5EF4-FFF2-40B4-BE49-F238E27FC236}">
                        <a16:creationId xmlns:a16="http://schemas.microsoft.com/office/drawing/2014/main" id="{2FB3F328-6338-DDFF-3B8E-A3EE812AD86F}"/>
                      </a:ext>
                    </a:extLst>
                  </p:cNvPr>
                  <p:cNvSpPr/>
                  <p:nvPr/>
                </p:nvSpPr>
                <p:spPr>
                  <a:xfrm>
                    <a:off x="12466688" y="3641084"/>
                    <a:ext cx="92793" cy="118412"/>
                  </a:xfrm>
                  <a:custGeom>
                    <a:avLst/>
                    <a:gdLst>
                      <a:gd name="connsiteX0" fmla="*/ 75061 w 92793"/>
                      <a:gd name="connsiteY0" fmla="*/ 118412 h 118412"/>
                      <a:gd name="connsiteX1" fmla="*/ 46397 w 92793"/>
                      <a:gd name="connsiteY1" fmla="*/ 82024 h 118412"/>
                      <a:gd name="connsiteX2" fmla="*/ 17732 w 92793"/>
                      <a:gd name="connsiteY2" fmla="*/ 85341 h 118412"/>
                      <a:gd name="connsiteX3" fmla="*/ 25238 w 92793"/>
                      <a:gd name="connsiteY3" fmla="*/ 52053 h 118412"/>
                      <a:gd name="connsiteX4" fmla="*/ 0 w 92793"/>
                      <a:gd name="connsiteY4" fmla="*/ 12130 h 118412"/>
                      <a:gd name="connsiteX5" fmla="*/ 33288 w 92793"/>
                      <a:gd name="connsiteY5" fmla="*/ 27958 h 118412"/>
                      <a:gd name="connsiteX6" fmla="*/ 46397 w 92793"/>
                      <a:gd name="connsiteY6" fmla="*/ 0 h 118412"/>
                      <a:gd name="connsiteX7" fmla="*/ 59451 w 92793"/>
                      <a:gd name="connsiteY7" fmla="*/ 43079 h 118412"/>
                      <a:gd name="connsiteX8" fmla="*/ 92793 w 92793"/>
                      <a:gd name="connsiteY8" fmla="*/ 65706 h 118412"/>
                      <a:gd name="connsiteX9" fmla="*/ 67555 w 92793"/>
                      <a:gd name="connsiteY9" fmla="*/ 76476 h 118412"/>
                      <a:gd name="connsiteX10" fmla="*/ 75061 w 92793"/>
                      <a:gd name="connsiteY10" fmla="*/ 118412 h 11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793" h="118412">
                        <a:moveTo>
                          <a:pt x="75061" y="118412"/>
                        </a:moveTo>
                        <a:lnTo>
                          <a:pt x="46397" y="82024"/>
                        </a:lnTo>
                        <a:lnTo>
                          <a:pt x="17732" y="85341"/>
                        </a:lnTo>
                        <a:lnTo>
                          <a:pt x="25238" y="52053"/>
                        </a:lnTo>
                        <a:lnTo>
                          <a:pt x="0" y="12130"/>
                        </a:lnTo>
                        <a:lnTo>
                          <a:pt x="33288" y="27958"/>
                        </a:lnTo>
                        <a:lnTo>
                          <a:pt x="46397" y="0"/>
                        </a:lnTo>
                        <a:lnTo>
                          <a:pt x="59451" y="43079"/>
                        </a:lnTo>
                        <a:lnTo>
                          <a:pt x="92793" y="65706"/>
                        </a:lnTo>
                        <a:lnTo>
                          <a:pt x="67555" y="76476"/>
                        </a:lnTo>
                        <a:lnTo>
                          <a:pt x="75061" y="118412"/>
                        </a:lnTo>
                        <a:close/>
                      </a:path>
                    </a:pathLst>
                  </a:custGeom>
                  <a:solidFill>
                    <a:srgbClr val="FFFFFF"/>
                  </a:solidFill>
                  <a:ln w="16310" cap="rnd">
                    <a:solidFill>
                      <a:srgbClr val="3A3A3A"/>
                    </a:solidFill>
                    <a:prstDash val="solid"/>
                    <a:round/>
                  </a:ln>
                </p:spPr>
                <p:txBody>
                  <a:bodyPr rtlCol="0" anchor="ctr"/>
                  <a:lstStyle/>
                  <a:p>
                    <a:endParaRPr lang="en-GB"/>
                  </a:p>
                </p:txBody>
              </p:sp>
              <p:sp>
                <p:nvSpPr>
                  <p:cNvPr id="537" name="Freeform: Shape 536">
                    <a:extLst>
                      <a:ext uri="{FF2B5EF4-FFF2-40B4-BE49-F238E27FC236}">
                        <a16:creationId xmlns:a16="http://schemas.microsoft.com/office/drawing/2014/main" id="{77113767-C350-C78C-1F24-E10EF930B8D3}"/>
                      </a:ext>
                    </a:extLst>
                  </p:cNvPr>
                  <p:cNvSpPr/>
                  <p:nvPr/>
                </p:nvSpPr>
                <p:spPr>
                  <a:xfrm>
                    <a:off x="12606150" y="3721585"/>
                    <a:ext cx="92793" cy="118466"/>
                  </a:xfrm>
                  <a:custGeom>
                    <a:avLst/>
                    <a:gdLst>
                      <a:gd name="connsiteX0" fmla="*/ 75061 w 92793"/>
                      <a:gd name="connsiteY0" fmla="*/ 118466 h 118466"/>
                      <a:gd name="connsiteX1" fmla="*/ 46397 w 92793"/>
                      <a:gd name="connsiteY1" fmla="*/ 82023 h 118466"/>
                      <a:gd name="connsiteX2" fmla="*/ 17732 w 92793"/>
                      <a:gd name="connsiteY2" fmla="*/ 85341 h 118466"/>
                      <a:gd name="connsiteX3" fmla="*/ 25238 w 92793"/>
                      <a:gd name="connsiteY3" fmla="*/ 52053 h 118466"/>
                      <a:gd name="connsiteX4" fmla="*/ 0 w 92793"/>
                      <a:gd name="connsiteY4" fmla="*/ 12130 h 118466"/>
                      <a:gd name="connsiteX5" fmla="*/ 33288 w 92793"/>
                      <a:gd name="connsiteY5" fmla="*/ 27958 h 118466"/>
                      <a:gd name="connsiteX6" fmla="*/ 46397 w 92793"/>
                      <a:gd name="connsiteY6" fmla="*/ 0 h 118466"/>
                      <a:gd name="connsiteX7" fmla="*/ 59451 w 92793"/>
                      <a:gd name="connsiteY7" fmla="*/ 43079 h 118466"/>
                      <a:gd name="connsiteX8" fmla="*/ 92793 w 92793"/>
                      <a:gd name="connsiteY8" fmla="*/ 65706 h 118466"/>
                      <a:gd name="connsiteX9" fmla="*/ 67555 w 92793"/>
                      <a:gd name="connsiteY9" fmla="*/ 76476 h 118466"/>
                      <a:gd name="connsiteX10" fmla="*/ 75061 w 92793"/>
                      <a:gd name="connsiteY10" fmla="*/ 118466 h 1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793" h="118466">
                        <a:moveTo>
                          <a:pt x="75061" y="118466"/>
                        </a:moveTo>
                        <a:lnTo>
                          <a:pt x="46397" y="82023"/>
                        </a:lnTo>
                        <a:lnTo>
                          <a:pt x="17732" y="85341"/>
                        </a:lnTo>
                        <a:lnTo>
                          <a:pt x="25238" y="52053"/>
                        </a:lnTo>
                        <a:lnTo>
                          <a:pt x="0" y="12130"/>
                        </a:lnTo>
                        <a:lnTo>
                          <a:pt x="33288" y="27958"/>
                        </a:lnTo>
                        <a:lnTo>
                          <a:pt x="46397" y="0"/>
                        </a:lnTo>
                        <a:lnTo>
                          <a:pt x="59451" y="43079"/>
                        </a:lnTo>
                        <a:lnTo>
                          <a:pt x="92793" y="65706"/>
                        </a:lnTo>
                        <a:lnTo>
                          <a:pt x="67555" y="76476"/>
                        </a:lnTo>
                        <a:lnTo>
                          <a:pt x="75061" y="118466"/>
                        </a:lnTo>
                        <a:close/>
                      </a:path>
                    </a:pathLst>
                  </a:custGeom>
                  <a:solidFill>
                    <a:srgbClr val="FFFFFF"/>
                  </a:solidFill>
                  <a:ln w="16310" cap="rnd">
                    <a:solidFill>
                      <a:srgbClr val="3A3A3A"/>
                    </a:solidFill>
                    <a:prstDash val="solid"/>
                    <a:round/>
                  </a:ln>
                </p:spPr>
                <p:txBody>
                  <a:bodyPr rtlCol="0" anchor="ctr"/>
                  <a:lstStyle/>
                  <a:p>
                    <a:endParaRPr lang="en-GB"/>
                  </a:p>
                </p:txBody>
              </p:sp>
              <p:sp>
                <p:nvSpPr>
                  <p:cNvPr id="538" name="Freeform: Shape 537">
                    <a:extLst>
                      <a:ext uri="{FF2B5EF4-FFF2-40B4-BE49-F238E27FC236}">
                        <a16:creationId xmlns:a16="http://schemas.microsoft.com/office/drawing/2014/main" id="{0F2C1840-22B9-4E54-5385-228AAE474915}"/>
                      </a:ext>
                    </a:extLst>
                  </p:cNvPr>
                  <p:cNvSpPr/>
                  <p:nvPr/>
                </p:nvSpPr>
                <p:spPr>
                  <a:xfrm>
                    <a:off x="12745611" y="3802085"/>
                    <a:ext cx="92738" cy="118466"/>
                  </a:xfrm>
                  <a:custGeom>
                    <a:avLst/>
                    <a:gdLst>
                      <a:gd name="connsiteX0" fmla="*/ 75061 w 92738"/>
                      <a:gd name="connsiteY0" fmla="*/ 118466 h 118466"/>
                      <a:gd name="connsiteX1" fmla="*/ 46397 w 92738"/>
                      <a:gd name="connsiteY1" fmla="*/ 82024 h 118466"/>
                      <a:gd name="connsiteX2" fmla="*/ 17677 w 92738"/>
                      <a:gd name="connsiteY2" fmla="*/ 85341 h 118466"/>
                      <a:gd name="connsiteX3" fmla="*/ 25184 w 92738"/>
                      <a:gd name="connsiteY3" fmla="*/ 52053 h 118466"/>
                      <a:gd name="connsiteX4" fmla="*/ 0 w 92738"/>
                      <a:gd name="connsiteY4" fmla="*/ 12130 h 118466"/>
                      <a:gd name="connsiteX5" fmla="*/ 33288 w 92738"/>
                      <a:gd name="connsiteY5" fmla="*/ 28012 h 118466"/>
                      <a:gd name="connsiteX6" fmla="*/ 46397 w 92738"/>
                      <a:gd name="connsiteY6" fmla="*/ 0 h 118466"/>
                      <a:gd name="connsiteX7" fmla="*/ 59451 w 92738"/>
                      <a:gd name="connsiteY7" fmla="*/ 43079 h 118466"/>
                      <a:gd name="connsiteX8" fmla="*/ 92739 w 92738"/>
                      <a:gd name="connsiteY8" fmla="*/ 65706 h 118466"/>
                      <a:gd name="connsiteX9" fmla="*/ 67555 w 92738"/>
                      <a:gd name="connsiteY9" fmla="*/ 76476 h 118466"/>
                      <a:gd name="connsiteX10" fmla="*/ 75061 w 92738"/>
                      <a:gd name="connsiteY10" fmla="*/ 118466 h 1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738" h="118466">
                        <a:moveTo>
                          <a:pt x="75061" y="118466"/>
                        </a:moveTo>
                        <a:lnTo>
                          <a:pt x="46397" y="82024"/>
                        </a:lnTo>
                        <a:lnTo>
                          <a:pt x="17677" y="85341"/>
                        </a:lnTo>
                        <a:lnTo>
                          <a:pt x="25184" y="52053"/>
                        </a:lnTo>
                        <a:lnTo>
                          <a:pt x="0" y="12130"/>
                        </a:lnTo>
                        <a:lnTo>
                          <a:pt x="33288" y="28012"/>
                        </a:lnTo>
                        <a:lnTo>
                          <a:pt x="46397" y="0"/>
                        </a:lnTo>
                        <a:lnTo>
                          <a:pt x="59451" y="43079"/>
                        </a:lnTo>
                        <a:lnTo>
                          <a:pt x="92739" y="65706"/>
                        </a:lnTo>
                        <a:lnTo>
                          <a:pt x="67555" y="76476"/>
                        </a:lnTo>
                        <a:lnTo>
                          <a:pt x="75061" y="118466"/>
                        </a:lnTo>
                        <a:close/>
                      </a:path>
                    </a:pathLst>
                  </a:custGeom>
                  <a:solidFill>
                    <a:srgbClr val="FFFFFF"/>
                  </a:solidFill>
                  <a:ln w="16310" cap="rnd">
                    <a:solidFill>
                      <a:srgbClr val="3A3A3A"/>
                    </a:solidFill>
                    <a:prstDash val="solid"/>
                    <a:round/>
                  </a:ln>
                </p:spPr>
                <p:txBody>
                  <a:bodyPr rtlCol="0" anchor="ctr"/>
                  <a:lstStyle/>
                  <a:p>
                    <a:endParaRPr lang="en-GB"/>
                  </a:p>
                </p:txBody>
              </p:sp>
              <p:sp>
                <p:nvSpPr>
                  <p:cNvPr id="539" name="Freeform: Shape 538">
                    <a:extLst>
                      <a:ext uri="{FF2B5EF4-FFF2-40B4-BE49-F238E27FC236}">
                        <a16:creationId xmlns:a16="http://schemas.microsoft.com/office/drawing/2014/main" id="{94039D00-CF7E-F319-FE01-854507C28CD2}"/>
                      </a:ext>
                    </a:extLst>
                  </p:cNvPr>
                  <p:cNvSpPr/>
                  <p:nvPr/>
                </p:nvSpPr>
                <p:spPr>
                  <a:xfrm>
                    <a:off x="12393639" y="3499718"/>
                    <a:ext cx="44384" cy="287680"/>
                  </a:xfrm>
                  <a:custGeom>
                    <a:avLst/>
                    <a:gdLst>
                      <a:gd name="connsiteX0" fmla="*/ 44384 w 44384"/>
                      <a:gd name="connsiteY0" fmla="*/ 287681 h 287680"/>
                      <a:gd name="connsiteX1" fmla="*/ 0 w 44384"/>
                      <a:gd name="connsiteY1" fmla="*/ 262062 h 287680"/>
                      <a:gd name="connsiteX2" fmla="*/ 0 w 44384"/>
                      <a:gd name="connsiteY2" fmla="*/ 0 h 287680"/>
                      <a:gd name="connsiteX3" fmla="*/ 44384 w 44384"/>
                      <a:gd name="connsiteY3" fmla="*/ 25619 h 287680"/>
                    </a:gdLst>
                    <a:ahLst/>
                    <a:cxnLst>
                      <a:cxn ang="0">
                        <a:pos x="connsiteX0" y="connsiteY0"/>
                      </a:cxn>
                      <a:cxn ang="0">
                        <a:pos x="connsiteX1" y="connsiteY1"/>
                      </a:cxn>
                      <a:cxn ang="0">
                        <a:pos x="connsiteX2" y="connsiteY2"/>
                      </a:cxn>
                      <a:cxn ang="0">
                        <a:pos x="connsiteX3" y="connsiteY3"/>
                      </a:cxn>
                    </a:cxnLst>
                    <a:rect l="l" t="t" r="r" b="b"/>
                    <a:pathLst>
                      <a:path w="44384" h="287680">
                        <a:moveTo>
                          <a:pt x="44384" y="287681"/>
                        </a:moveTo>
                        <a:lnTo>
                          <a:pt x="0" y="262062"/>
                        </a:lnTo>
                        <a:lnTo>
                          <a:pt x="0" y="0"/>
                        </a:lnTo>
                        <a:lnTo>
                          <a:pt x="44384" y="25619"/>
                        </a:lnTo>
                      </a:path>
                    </a:pathLst>
                  </a:custGeom>
                  <a:noFill/>
                  <a:ln w="16310" cap="rnd">
                    <a:solidFill>
                      <a:srgbClr val="3A3A3A"/>
                    </a:solidFill>
                    <a:prstDash val="solid"/>
                    <a:round/>
                  </a:ln>
                </p:spPr>
                <p:txBody>
                  <a:bodyPr rtlCol="0" anchor="ctr"/>
                  <a:lstStyle/>
                  <a:p>
                    <a:endParaRPr lang="en-GB"/>
                  </a:p>
                </p:txBody>
              </p:sp>
              <p:sp>
                <p:nvSpPr>
                  <p:cNvPr id="540" name="Freeform: Shape 539">
                    <a:extLst>
                      <a:ext uri="{FF2B5EF4-FFF2-40B4-BE49-F238E27FC236}">
                        <a16:creationId xmlns:a16="http://schemas.microsoft.com/office/drawing/2014/main" id="{AA9D9C86-B4AF-E48E-D606-4E776292FF89}"/>
                      </a:ext>
                    </a:extLst>
                  </p:cNvPr>
                  <p:cNvSpPr/>
                  <p:nvPr/>
                </p:nvSpPr>
                <p:spPr>
                  <a:xfrm>
                    <a:off x="12867015" y="3772985"/>
                    <a:ext cx="44384" cy="287680"/>
                  </a:xfrm>
                  <a:custGeom>
                    <a:avLst/>
                    <a:gdLst>
                      <a:gd name="connsiteX0" fmla="*/ 0 w 44384"/>
                      <a:gd name="connsiteY0" fmla="*/ 262062 h 287680"/>
                      <a:gd name="connsiteX1" fmla="*/ 44384 w 44384"/>
                      <a:gd name="connsiteY1" fmla="*/ 287681 h 287680"/>
                      <a:gd name="connsiteX2" fmla="*/ 44384 w 44384"/>
                      <a:gd name="connsiteY2" fmla="*/ 25673 h 287680"/>
                      <a:gd name="connsiteX3" fmla="*/ 0 w 44384"/>
                      <a:gd name="connsiteY3" fmla="*/ 0 h 287680"/>
                    </a:gdLst>
                    <a:ahLst/>
                    <a:cxnLst>
                      <a:cxn ang="0">
                        <a:pos x="connsiteX0" y="connsiteY0"/>
                      </a:cxn>
                      <a:cxn ang="0">
                        <a:pos x="connsiteX1" y="connsiteY1"/>
                      </a:cxn>
                      <a:cxn ang="0">
                        <a:pos x="connsiteX2" y="connsiteY2"/>
                      </a:cxn>
                      <a:cxn ang="0">
                        <a:pos x="connsiteX3" y="connsiteY3"/>
                      </a:cxn>
                    </a:cxnLst>
                    <a:rect l="l" t="t" r="r" b="b"/>
                    <a:pathLst>
                      <a:path w="44384" h="287680">
                        <a:moveTo>
                          <a:pt x="0" y="262062"/>
                        </a:moveTo>
                        <a:lnTo>
                          <a:pt x="44384" y="287681"/>
                        </a:lnTo>
                        <a:lnTo>
                          <a:pt x="44384" y="25673"/>
                        </a:lnTo>
                        <a:lnTo>
                          <a:pt x="0" y="0"/>
                        </a:lnTo>
                      </a:path>
                    </a:pathLst>
                  </a:custGeom>
                  <a:noFill/>
                  <a:ln w="16310" cap="rnd">
                    <a:solidFill>
                      <a:srgbClr val="3A3A3A"/>
                    </a:solidFill>
                    <a:prstDash val="solid"/>
                    <a:round/>
                  </a:ln>
                </p:spPr>
                <p:txBody>
                  <a:bodyPr rtlCol="0" anchor="ctr"/>
                  <a:lstStyle/>
                  <a:p>
                    <a:endParaRPr lang="en-GB"/>
                  </a:p>
                </p:txBody>
              </p:sp>
            </p:grpSp>
          </p:grpSp>
        </p:grpSp>
      </p:grpSp>
    </p:spTree>
    <p:custDataLst>
      <p:tags r:id="rId1"/>
    </p:custDataLst>
    <p:extLst>
      <p:ext uri="{BB962C8B-B14F-4D97-AF65-F5344CB8AC3E}">
        <p14:creationId xmlns:p14="http://schemas.microsoft.com/office/powerpoint/2010/main" val="33189808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3D2C0-5AF6-FBEA-49F4-8C4457CE5154}"/>
            </a:ext>
          </a:extLst>
        </p:cNvPr>
        <p:cNvGrpSpPr/>
        <p:nvPr/>
      </p:nvGrpSpPr>
      <p:grpSpPr>
        <a:xfrm>
          <a:off x="0" y="0"/>
          <a:ext cx="0" cy="0"/>
          <a:chOff x="0" y="0"/>
          <a:chExt cx="0" cy="0"/>
        </a:xfrm>
      </p:grpSpPr>
      <p:cxnSp>
        <p:nvCxnSpPr>
          <p:cNvPr id="16" name="Line timeline">
            <a:extLst>
              <a:ext uri="{FF2B5EF4-FFF2-40B4-BE49-F238E27FC236}">
                <a16:creationId xmlns:a16="http://schemas.microsoft.com/office/drawing/2014/main" id="{05A3A8B4-011D-A70C-E6FD-84722A0F2D56}"/>
              </a:ext>
              <a:ext uri="{C183D7F6-B498-43B3-948B-1728B52AA6E4}">
                <adec:decorative xmlns:adec="http://schemas.microsoft.com/office/drawing/2017/decorative" val="1"/>
              </a:ext>
            </a:extLst>
          </p:cNvPr>
          <p:cNvCxnSpPr>
            <a:cxnSpLocks/>
          </p:cNvCxnSpPr>
          <p:nvPr/>
        </p:nvCxnSpPr>
        <p:spPr>
          <a:xfrm>
            <a:off x="1148285" y="1362854"/>
            <a:ext cx="0" cy="4132292"/>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17" name="no.1">
            <a:extLst>
              <a:ext uri="{FF2B5EF4-FFF2-40B4-BE49-F238E27FC236}">
                <a16:creationId xmlns:a16="http://schemas.microsoft.com/office/drawing/2014/main" id="{CC3919FC-500C-3307-A712-ACBB7C37930F}"/>
              </a:ext>
            </a:extLst>
          </p:cNvPr>
          <p:cNvSpPr/>
          <p:nvPr/>
        </p:nvSpPr>
        <p:spPr>
          <a:xfrm>
            <a:off x="842285" y="1013384"/>
            <a:ext cx="612000" cy="612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mj-lt"/>
                <a:ea typeface="Roboto" panose="02000000000000000000" pitchFamily="2" charset="0"/>
                <a:cs typeface="Archivo" pitchFamily="2" charset="0"/>
              </a:rPr>
              <a:t>1</a:t>
            </a:r>
          </a:p>
        </p:txBody>
      </p:sp>
      <p:sp>
        <p:nvSpPr>
          <p:cNvPr id="4" name="Text 1">
            <a:extLst>
              <a:ext uri="{FF2B5EF4-FFF2-40B4-BE49-F238E27FC236}">
                <a16:creationId xmlns:a16="http://schemas.microsoft.com/office/drawing/2014/main" id="{DC0DF3E6-5E9C-8D11-67DF-6B728F57FF8E}"/>
              </a:ext>
            </a:extLst>
          </p:cNvPr>
          <p:cNvSpPr/>
          <p:nvPr/>
        </p:nvSpPr>
        <p:spPr>
          <a:xfrm>
            <a:off x="1912215" y="389178"/>
            <a:ext cx="9437502" cy="1860413"/>
          </a:xfrm>
          <a:prstGeom prst="roundRect">
            <a:avLst>
              <a:gd name="adj" fmla="val 112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540000" tIns="540000" rIns="540000" bIns="540000" rtlCol="0" anchor="ctr" anchorCtr="0">
            <a:noAutofit/>
          </a:bodyPr>
          <a:lstStyle/>
          <a:p>
            <a:pPr lvl="0"/>
            <a:r>
              <a:rPr lang="en-US" b="1" dirty="0">
                <a:solidFill>
                  <a:schemeClr val="tx1"/>
                </a:solidFill>
              </a:rPr>
              <a:t>Explain </a:t>
            </a:r>
            <a:r>
              <a:rPr lang="en-US" dirty="0">
                <a:solidFill>
                  <a:schemeClr val="tx1"/>
                </a:solidFill>
              </a:rPr>
              <a:t>how control accounts help to ensure the accuracy of the ledger accounts and describe the relationship between a control account and its supporting detailed records.</a:t>
            </a:r>
            <a:endParaRPr lang="en-GB" dirty="0">
              <a:solidFill>
                <a:schemeClr val="tx1"/>
              </a:solidFill>
            </a:endParaRPr>
          </a:p>
        </p:txBody>
      </p:sp>
      <p:sp>
        <p:nvSpPr>
          <p:cNvPr id="18" name="no.2">
            <a:extLst>
              <a:ext uri="{FF2B5EF4-FFF2-40B4-BE49-F238E27FC236}">
                <a16:creationId xmlns:a16="http://schemas.microsoft.com/office/drawing/2014/main" id="{0E6109C2-D981-1B23-FC83-1A3C9A5B3423}"/>
              </a:ext>
            </a:extLst>
          </p:cNvPr>
          <p:cNvSpPr/>
          <p:nvPr/>
        </p:nvSpPr>
        <p:spPr>
          <a:xfrm>
            <a:off x="842285" y="3123000"/>
            <a:ext cx="612000" cy="612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mj-lt"/>
                <a:ea typeface="Roboto" panose="02000000000000000000" pitchFamily="2" charset="0"/>
                <a:cs typeface="Archivo" pitchFamily="2" charset="0"/>
              </a:rPr>
              <a:t>2</a:t>
            </a:r>
          </a:p>
        </p:txBody>
      </p:sp>
      <p:sp>
        <p:nvSpPr>
          <p:cNvPr id="13" name="Text 2">
            <a:extLst>
              <a:ext uri="{FF2B5EF4-FFF2-40B4-BE49-F238E27FC236}">
                <a16:creationId xmlns:a16="http://schemas.microsoft.com/office/drawing/2014/main" id="{84C74E6F-2992-E824-EE73-ACF3CF7C4434}"/>
              </a:ext>
            </a:extLst>
          </p:cNvPr>
          <p:cNvSpPr/>
          <p:nvPr/>
        </p:nvSpPr>
        <p:spPr>
          <a:xfrm>
            <a:off x="1912213" y="2498794"/>
            <a:ext cx="9437502" cy="1860413"/>
          </a:xfrm>
          <a:prstGeom prst="roundRect">
            <a:avLst>
              <a:gd name="adj" fmla="val 112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540000" tIns="540000" rIns="540000" bIns="540000" rtlCol="0" anchor="ctr" anchorCtr="0">
            <a:noAutofit/>
          </a:bodyPr>
          <a:lstStyle/>
          <a:p>
            <a:pPr lvl="0"/>
            <a:r>
              <a:rPr lang="en-US" b="1" dirty="0">
                <a:solidFill>
                  <a:schemeClr val="tx1"/>
                </a:solidFill>
              </a:rPr>
              <a:t>Identify </a:t>
            </a:r>
            <a:r>
              <a:rPr lang="en-US" dirty="0">
                <a:solidFill>
                  <a:schemeClr val="tx1"/>
                </a:solidFill>
              </a:rPr>
              <a:t>different scenarios where specific internal controls would be most effective in a bookkeeping system and explain why they are important for preventing errors or fraud.  </a:t>
            </a:r>
            <a:endParaRPr lang="en-GB" dirty="0">
              <a:solidFill>
                <a:schemeClr val="tx1"/>
              </a:solidFill>
            </a:endParaRPr>
          </a:p>
        </p:txBody>
      </p:sp>
      <p:sp>
        <p:nvSpPr>
          <p:cNvPr id="19" name="no.3">
            <a:extLst>
              <a:ext uri="{FF2B5EF4-FFF2-40B4-BE49-F238E27FC236}">
                <a16:creationId xmlns:a16="http://schemas.microsoft.com/office/drawing/2014/main" id="{0DF777EC-21EF-C864-E6BA-490CB05F2D4F}"/>
              </a:ext>
            </a:extLst>
          </p:cNvPr>
          <p:cNvSpPr/>
          <p:nvPr/>
        </p:nvSpPr>
        <p:spPr>
          <a:xfrm>
            <a:off x="842285" y="5232617"/>
            <a:ext cx="612000" cy="612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mj-lt"/>
                <a:ea typeface="Roboto" panose="02000000000000000000" pitchFamily="2" charset="0"/>
                <a:cs typeface="Archivo" pitchFamily="2" charset="0"/>
              </a:rPr>
              <a:t>3</a:t>
            </a:r>
          </a:p>
        </p:txBody>
      </p:sp>
      <p:sp>
        <p:nvSpPr>
          <p:cNvPr id="10" name="Text 3">
            <a:extLst>
              <a:ext uri="{FF2B5EF4-FFF2-40B4-BE49-F238E27FC236}">
                <a16:creationId xmlns:a16="http://schemas.microsoft.com/office/drawing/2014/main" id="{DA344241-F0F8-D52C-6A2D-4231E7D4938D}"/>
              </a:ext>
            </a:extLst>
          </p:cNvPr>
          <p:cNvSpPr/>
          <p:nvPr/>
        </p:nvSpPr>
        <p:spPr>
          <a:xfrm>
            <a:off x="1912214" y="4627817"/>
            <a:ext cx="9437502" cy="1821600"/>
          </a:xfrm>
          <a:prstGeom prst="roundRect">
            <a:avLst>
              <a:gd name="adj" fmla="val 112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540000" tIns="540000" rIns="540000" bIns="540000" rtlCol="0" anchor="ctr" anchorCtr="0">
            <a:noAutofit/>
          </a:bodyPr>
          <a:lstStyle/>
          <a:p>
            <a:pPr lvl="0"/>
            <a:r>
              <a:rPr lang="en-US" b="1" dirty="0" err="1">
                <a:solidFill>
                  <a:schemeClr val="tx1"/>
                </a:solidFill>
              </a:rPr>
              <a:t>Summarise</a:t>
            </a:r>
            <a:r>
              <a:rPr lang="en-US" b="1" dirty="0">
                <a:solidFill>
                  <a:schemeClr val="tx1"/>
                </a:solidFill>
              </a:rPr>
              <a:t> </a:t>
            </a:r>
            <a:r>
              <a:rPr lang="en-US" dirty="0">
                <a:solidFill>
                  <a:schemeClr val="tx1"/>
                </a:solidFill>
              </a:rPr>
              <a:t>the key information contained within payroll records and prepare a wages control account.</a:t>
            </a:r>
            <a:endParaRPr lang="en-GB" dirty="0">
              <a:solidFill>
                <a:schemeClr val="tx1"/>
              </a:solidFill>
            </a:endParaRPr>
          </a:p>
        </p:txBody>
      </p:sp>
    </p:spTree>
    <p:custDataLst>
      <p:tags r:id="rId1"/>
    </p:custDataLst>
    <p:extLst>
      <p:ext uri="{BB962C8B-B14F-4D97-AF65-F5344CB8AC3E}">
        <p14:creationId xmlns:p14="http://schemas.microsoft.com/office/powerpoint/2010/main" val="983145298"/>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BX846j7"/>
  <p:tag name="ARTICULATE_DESIGN_ID_LEADERSHIP THEME" val="VfgV643u"/>
  <p:tag name="ARTICULATE_DESIGN_ID_BUSINESS THEME" val="SODESvHI"/>
  <p:tag name="ARTICULATE_SLIDE_THUMBNAIL_REFRESH" val="1"/>
  <p:tag name="ARTICULATE_DESIGN_ID_ACCOUNTANCY THEME" val="ftqTnFsQ"/>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eadership Theme">
  <a:themeElements>
    <a:clrScheme name="Leadership">
      <a:dk1>
        <a:sysClr val="windowText" lastClr="000000"/>
      </a:dk1>
      <a:lt1>
        <a:sysClr val="window" lastClr="FFFFFF"/>
      </a:lt1>
      <a:dk2>
        <a:srgbClr val="19072D"/>
      </a:dk2>
      <a:lt2>
        <a:srgbClr val="F1F2F4"/>
      </a:lt2>
      <a:accent1>
        <a:srgbClr val="4D0083"/>
      </a:accent1>
      <a:accent2>
        <a:srgbClr val="2BBC8B"/>
      </a:accent2>
      <a:accent3>
        <a:srgbClr val="C4B5FD"/>
      </a:accent3>
      <a:accent4>
        <a:srgbClr val="4D0083"/>
      </a:accent4>
      <a:accent5>
        <a:srgbClr val="86EFAC"/>
      </a:accent5>
      <a:accent6>
        <a:srgbClr val="FFCA23"/>
      </a:accent6>
      <a:hlink>
        <a:srgbClr val="D3294E"/>
      </a:hlink>
      <a:folHlink>
        <a:srgbClr val="C4B5FD"/>
      </a:folHlink>
    </a:clrScheme>
    <a:fontScheme name="Babington">
      <a:majorFont>
        <a:latin typeface="Archiv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dership Theme" id="{FF7CD62E-C0F9-4692-A45A-722338ACB34E}" vid="{D0D4B443-0C12-4DE4-A3B7-967D1B9EE535}"/>
    </a:ext>
  </a:extLst>
</a:theme>
</file>

<file path=ppt/theme/theme2.xml><?xml version="1.0" encoding="utf-8"?>
<a:theme xmlns:a="http://schemas.openxmlformats.org/drawingml/2006/main" name="Statements/quotes">
  <a:themeElements>
    <a:clrScheme name="Babington 2.0">
      <a:dk1>
        <a:srgbClr val="19072D"/>
      </a:dk1>
      <a:lt1>
        <a:sysClr val="window" lastClr="FFFFFF"/>
      </a:lt1>
      <a:dk2>
        <a:srgbClr val="FF6B21"/>
      </a:dk2>
      <a:lt2>
        <a:srgbClr val="F1F2F4"/>
      </a:lt2>
      <a:accent1>
        <a:srgbClr val="C74301"/>
      </a:accent1>
      <a:accent2>
        <a:srgbClr val="4D0083"/>
      </a:accent2>
      <a:accent3>
        <a:srgbClr val="11805A"/>
      </a:accent3>
      <a:accent4>
        <a:srgbClr val="D3294E"/>
      </a:accent4>
      <a:accent5>
        <a:srgbClr val="FFCA23"/>
      </a:accent5>
      <a:accent6>
        <a:srgbClr val="FF8F00"/>
      </a:accent6>
      <a:hlink>
        <a:srgbClr val="4D0083"/>
      </a:hlink>
      <a:folHlink>
        <a:srgbClr val="FF8082"/>
      </a:folHlink>
    </a:clrScheme>
    <a:fontScheme name="Babington font">
      <a:majorFont>
        <a:latin typeface="Archiv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2021.pptx" id="{12CDEFFC-30A4-4261-8369-5A8F681813F1}" vid="{44AA5601-460F-4B68-99BD-7B984A141B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64f061e5-8f2e-47d3-8f0b-ad3edd713caf}" enabled="0" method="" siteId="{64f061e5-8f2e-47d3-8f0b-ad3edd713caf}" removed="1"/>
</clbl:labelList>
</file>

<file path=docProps/app.xml><?xml version="1.0" encoding="utf-8"?>
<Properties xmlns="http://schemas.openxmlformats.org/officeDocument/2006/extended-properties" xmlns:vt="http://schemas.openxmlformats.org/officeDocument/2006/docPropsVTypes">
  <Template>Leadership Theme</Template>
  <TotalTime>1281</TotalTime>
  <Words>2985</Words>
  <Application>Microsoft Office PowerPoint</Application>
  <PresentationFormat>Widescreen</PresentationFormat>
  <Paragraphs>423</Paragraphs>
  <Slides>34</Slides>
  <Notes>33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Aptos</vt:lpstr>
      <vt:lpstr>Archivo</vt:lpstr>
      <vt:lpstr>Arial</vt:lpstr>
      <vt:lpstr>Courier New</vt:lpstr>
      <vt:lpstr>Roboto</vt:lpstr>
      <vt:lpstr>Roboto Light</vt:lpstr>
      <vt:lpstr>Symbol</vt:lpstr>
      <vt:lpstr>Times New Roman</vt:lpstr>
      <vt:lpstr>Leadership Theme</vt:lpstr>
      <vt:lpstr>Statements/quotes</vt:lpstr>
      <vt:lpstr>PowerPoint Presentation</vt:lpstr>
      <vt:lpstr>Before we begin, do you have any questions</vt:lpstr>
      <vt:lpstr>Accounts or Finance Assistant Principles of Bookkeeping</vt:lpstr>
      <vt:lpstr>Accounts or Finance Assistant Bookkeeping Controls</vt:lpstr>
      <vt:lpstr>Let’s take a look at what’s on today’s agenda.</vt:lpstr>
      <vt:lpstr>PowerPoint Presentation</vt:lpstr>
      <vt:lpstr>PowerPoint Presentation</vt:lpstr>
      <vt:lpstr>Now let’s look at this workshop's deliverables.</vt:lpstr>
      <vt:lpstr>PowerPoint Presentation</vt:lpstr>
      <vt:lpstr>PowerPoint Presentation</vt:lpstr>
      <vt:lpstr>PowerPoint Presentation</vt:lpstr>
      <vt:lpstr>Let’s create a focused, respectful, and engaging session through a few housekeeping rules</vt:lpstr>
      <vt:lpstr>True or false: Accounting edition</vt:lpstr>
      <vt:lpstr>Part 1 – Control account detective</vt:lpstr>
      <vt:lpstr>What is a control account?</vt:lpstr>
      <vt:lpstr>PowerPoint Presentation</vt:lpstr>
      <vt:lpstr>Task A – Receivables control account detective (20 mins) In your groups:</vt:lpstr>
      <vt:lpstr>Task B – Payables control account detective (15 mins) In your groups:</vt:lpstr>
      <vt:lpstr>Part 2 – Payroll and control accounts</vt:lpstr>
      <vt:lpstr>Pay records, what’s included?</vt:lpstr>
      <vt:lpstr>Task 1 - Calculations </vt:lpstr>
      <vt:lpstr>Task 2 - One worked example together  </vt:lpstr>
      <vt:lpstr>   Task 3 - Group task: Janet’s Crochet Emporium     </vt:lpstr>
      <vt:lpstr>Let’s take a quick break! </vt:lpstr>
      <vt:lpstr>Part 3 – Bank reconciliation practical</vt:lpstr>
      <vt:lpstr>PowerPoint Presentation</vt:lpstr>
      <vt:lpstr>PowerPoint Presentation</vt:lpstr>
      <vt:lpstr>PowerPoint Presentation</vt:lpstr>
      <vt:lpstr>Medals and missions</vt:lpstr>
      <vt:lpstr>PowerPoint Presentation</vt:lpstr>
      <vt:lpstr>PowerPoint Presentation</vt:lpstr>
      <vt:lpstr>PowerPoint Presentation</vt:lpstr>
      <vt:lpstr>What to expect in your next workshop</vt:lpstr>
      <vt:lpstr>Well done for completing the first workshop of    your course Let’s see what the next steps in your journey 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Mason Pilgrim</dc:creator>
  <cp:lastModifiedBy>Humera Akbar Hannam</cp:lastModifiedBy>
  <cp:revision>4</cp:revision>
  <dcterms:created xsi:type="dcterms:W3CDTF">2025-07-30T07:57:22Z</dcterms:created>
  <dcterms:modified xsi:type="dcterms:W3CDTF">2025-09-05T11:17:24Z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241BD76A-36C7-4CB5-B83A-D92D78DCCE40</vt:lpwstr>
  </property>
  <property fmtid="{D5CDD505-2E9C-101B-9397-08002B2CF9AE}" pid="3" name="ArticulatePath">
    <vt:lpwstr>Presentation1</vt:lpwstr>
  </property>
</Properties>
</file>