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A7F2A-C207-0AF3-EE08-4FCAD788A2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8D638C-7697-4579-064A-59DCF5803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3BD4-E6CE-B547-9A9B-8F64D9AB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E6FBD-31F7-65FB-BED4-FBA7DBAA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3AFC0-2180-B0F1-7BF2-1CE57E75A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07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B5078-A8A5-1B29-A547-206E57406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9BE6DB-3D48-4655-272B-C4DC71178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8DAA1-8560-3C52-51F5-1F3DA1F3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EBFD8-2F96-DB0C-2608-0413F0717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342E6-8CD0-6699-48E8-B6E06035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11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554F7B-173E-6569-896A-2DBB875C1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2C3B8-048D-568B-CD6D-7B82388B3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57DBE-978A-F9EF-5BFF-65DFB25D1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B1DD8-DBEF-B7D8-1B4F-B709EDE5F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F0EAB-F4BC-0194-95CC-0028CC64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9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22572-B341-2536-6D55-BD7DF407C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E603C-C680-C4A7-E279-592F5C714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0C9E6-BB6A-4536-1423-A3D5F132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DB97D-E4A4-4E82-D44D-15BD5002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49C40-7448-CD37-798E-D0F52C992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94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A8A96-3533-B7CF-BAD0-D9287874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2AB49-9A0C-AF26-E5E8-1196067F0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4FA84-F516-5DD6-7278-D47A470E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BDC79-A678-97E5-EE70-D1EE09627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29923-C35C-8B63-116D-55CD40AE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01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E3F66-C970-08EE-8BF7-526A5E73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D2BCC-80D0-39D0-B437-9E6F91F214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D0364E-B41D-B001-5FB1-40FA5DB4E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B916CC-7864-6A70-3D10-524691DB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08195-C014-7457-9C0A-33FE11011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50FFB-06FF-8FCC-4D74-CC5A8FE6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97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3449-1833-663E-2A97-D9A3E15A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62A1D-E196-3667-1D73-FE441AA74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8B1B1F-2CE8-D66C-FAE8-B7703EC52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D3DD5-676F-8ED8-B141-5234C84B1B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1F842B-DF6B-4982-E37A-A2AB6B6237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60EC97-CF92-BE37-1B4E-0A6E0956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C1A72B-7176-B28E-2676-555A68C91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8BC5C-B83F-6249-2CD4-2591AB3B6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76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A4C00-08D3-8F87-1328-EC2A6669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660DF8-10F2-A28C-8C96-366283862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2A23C8-726E-364A-7405-715D0BB1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AE322-FB2B-AD7C-D84F-E93FCEB8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37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5F18C-3851-7363-30BB-65A62310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E089A5-C27F-6871-9DDA-9C71E47E8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A3F3C-4468-577F-110B-31499E327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23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1687D-7176-CFD6-D025-756A900E1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53CF-7EFD-295D-A85D-007453B6C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982E2F-85A8-BC03-3804-AC391804C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E8487-E0A2-3C31-6A2D-51AEEDAC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C65D7-11A9-47E6-CB03-E310A17C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B50AE-D723-166B-5677-C73B3223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306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70FAB-9BC9-8CBE-BF30-41B74655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9AFD4-F020-D577-8110-7D442ED15E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17AFD3-D90B-81B5-1ADA-82C54B7F6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B0A39-1BEC-B9DD-D4EC-0B6AEF9E7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4D2CD-CBFF-5C58-C9E4-F22551308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124983-3FE9-B369-90A5-519ACB77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38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9F118-FA4C-21B0-02E2-1B0F61D69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72B40-3EB4-086F-783A-EF31F3271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1E89F-A5DE-4650-6199-3BFD441E5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3F8ABA-7138-4AF5-850B-02E98BCA336B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9DE39-7B38-DA67-CAFA-89EAB32DE7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52529-D70C-E6CF-7EE0-053174EE6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B0383-4EF3-4DE6-B60F-FC7E2637A2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57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ise.articulate.com/author/vrtf5cGxJ6bCjsx1YDhz-kJrf4H_Wacv#/author/course/review" TargetMode="External"/><Relationship Id="rId2" Type="http://schemas.openxmlformats.org/officeDocument/2006/relationships/hyperlink" Target="https://360.articulate.com/review/content/b39d8b4c-3f6b-462d-ac07-bcf32c0c4e32/revie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ise.articulate.com/authoring/M9ELxxWwKfTaAR6E0-_a8W3PGyCEKqHt" TargetMode="External"/><Relationship Id="rId4" Type="http://schemas.openxmlformats.org/officeDocument/2006/relationships/hyperlink" Target="https://360.articulate.com/review/content/3a494e7c-c5dd-4dd4-95cf-0fe25fa04d48/revie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A31E-4671-4840-FE8C-7E9DA775E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Accountancy L2 – self paced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50922-D7AD-6EE4-CA56-35D251DB6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Communication - </a:t>
            </a:r>
            <a:r>
              <a:rPr lang="en-GB" dirty="0">
                <a:hlinkClick r:id="rId2"/>
              </a:rPr>
              <a:t>Communication in accountancy | Review 360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Bookkeeping - </a:t>
            </a:r>
            <a:r>
              <a:rPr lang="en-GB" dirty="0">
                <a:hlinkClick r:id="rId3"/>
              </a:rPr>
              <a:t>Rise 360</a:t>
            </a:r>
            <a:r>
              <a:rPr lang="en-GB" dirty="0"/>
              <a:t>. </a:t>
            </a:r>
            <a:r>
              <a:rPr lang="en-GB" dirty="0">
                <a:hlinkClick r:id="rId4"/>
              </a:rPr>
              <a:t>Bookkeeping part 2 | Review 360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Digital Technology - </a:t>
            </a:r>
            <a:r>
              <a:rPr lang="en-GB" dirty="0">
                <a:hlinkClick r:id="rId5"/>
              </a:rPr>
              <a:t>AP-AFA Digital Technology | Rise 360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3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4795A-B826-8421-07AB-1AF33328D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18255"/>
            <a:ext cx="10515600" cy="1325563"/>
          </a:xfrm>
        </p:spPr>
        <p:txBody>
          <a:bodyPr/>
          <a:lstStyle/>
          <a:p>
            <a:r>
              <a:rPr lang="en-GB" dirty="0"/>
              <a:t>Workshops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E84B2-CCC4-7190-265A-072BDC5CF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94A677-D653-82B2-1F53-40E5919C42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743" y="1333439"/>
            <a:ext cx="9427029" cy="515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808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BC3DD-9F6A-602C-A1F8-B74396C8C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BEC91-6240-9F8B-9F1C-5061340A1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CB5CE3-16F8-6EC1-4B25-616398AD8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57" y="927901"/>
            <a:ext cx="10687599" cy="4153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5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AF67-7A8E-2343-8A4D-43B5C831F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BDD81-154A-AB79-38A9-950829EB1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93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Accountancy L2 – self paced</vt:lpstr>
      <vt:lpstr>Workshops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Humera Akbar Hannam</dc:creator>
  <cp:lastModifiedBy>Humera Akbar Hannam</cp:lastModifiedBy>
  <cp:revision>1</cp:revision>
  <dcterms:created xsi:type="dcterms:W3CDTF">2025-09-16T12:32:57Z</dcterms:created>
  <dcterms:modified xsi:type="dcterms:W3CDTF">2025-09-16T12:47:30Z</dcterms:modified>
</cp:coreProperties>
</file>